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3.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4.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5.xml" ContentType="application/vnd.openxmlformats-officedocument.theme+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6.xml" ContentType="application/vnd.openxmlformats-officedocument.theme+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theme/theme7.xml" ContentType="application/vnd.openxmlformats-officedocument.theme+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theme/theme8.xml" ContentType="application/vnd.openxmlformats-officedocument.theme+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2.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1"/>
    <p:sldMasterId id="2147483748" r:id="rId2"/>
    <p:sldMasterId id="2147483648" r:id="rId3"/>
    <p:sldMasterId id="2147483761" r:id="rId4"/>
    <p:sldMasterId id="2147483735" r:id="rId5"/>
    <p:sldMasterId id="2147483722" r:id="rId6"/>
    <p:sldMasterId id="2147483661" r:id="rId7"/>
    <p:sldMasterId id="2147484081" r:id="rId8"/>
    <p:sldMasterId id="2147484088" r:id="rId9"/>
  </p:sldMasterIdLst>
  <p:notesMasterIdLst>
    <p:notesMasterId r:id="rId42"/>
  </p:notesMasterIdLst>
  <p:handoutMasterIdLst>
    <p:handoutMasterId r:id="rId43"/>
  </p:handoutMasterIdLst>
  <p:sldIdLst>
    <p:sldId id="1141" r:id="rId10"/>
    <p:sldId id="748" r:id="rId11"/>
    <p:sldId id="1077" r:id="rId12"/>
    <p:sldId id="1157" r:id="rId13"/>
    <p:sldId id="1160" r:id="rId14"/>
    <p:sldId id="1159" r:id="rId15"/>
    <p:sldId id="1161" r:id="rId16"/>
    <p:sldId id="1162" r:id="rId17"/>
    <p:sldId id="1163" r:id="rId18"/>
    <p:sldId id="1170" r:id="rId19"/>
    <p:sldId id="1168" r:id="rId20"/>
    <p:sldId id="1164" r:id="rId21"/>
    <p:sldId id="1234" r:id="rId22"/>
    <p:sldId id="1222" r:id="rId23"/>
    <p:sldId id="1177" r:id="rId24"/>
    <p:sldId id="1210" r:id="rId25"/>
    <p:sldId id="1211" r:id="rId26"/>
    <p:sldId id="1176" r:id="rId27"/>
    <p:sldId id="1209" r:id="rId28"/>
    <p:sldId id="1223" r:id="rId29"/>
    <p:sldId id="1224" r:id="rId30"/>
    <p:sldId id="1235" r:id="rId31"/>
    <p:sldId id="1229" r:id="rId32"/>
    <p:sldId id="1172" r:id="rId33"/>
    <p:sldId id="1173" r:id="rId34"/>
    <p:sldId id="1174" r:id="rId35"/>
    <p:sldId id="1175" r:id="rId36"/>
    <p:sldId id="1178" r:id="rId37"/>
    <p:sldId id="1230" r:id="rId38"/>
    <p:sldId id="1232" r:id="rId39"/>
    <p:sldId id="1233" r:id="rId40"/>
    <p:sldId id="702" r:id="rId41"/>
  </p:sldIdLst>
  <p:sldSz cx="12192000" cy="6858000"/>
  <p:notesSz cx="6797675" cy="987425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10" userDrawn="1">
          <p15:clr>
            <a:srgbClr val="A4A3A4"/>
          </p15:clr>
        </p15:guide>
        <p15:guide id="2" pos="2142"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张钰zy" initials="张钰zy" lastIdx="5" clrIdx="0">
    <p:extLst>
      <p:ext uri="{19B8F6BF-5375-455C-9EA6-DF929625EA0E}">
        <p15:presenceInfo xmlns:p15="http://schemas.microsoft.com/office/powerpoint/2012/main" userId="S-1-5-21-1315090680-22486679-4056592813-121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C0C0"/>
    <a:srgbClr val="FF3300"/>
    <a:srgbClr val="CC0000"/>
    <a:srgbClr val="C00000"/>
    <a:srgbClr val="FF0000"/>
    <a:srgbClr val="376092"/>
    <a:srgbClr val="717DEF"/>
    <a:srgbClr val="FF9933"/>
    <a:srgbClr val="777777"/>
    <a:srgbClr val="818C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C4B1156A-380E-4F78-BDF5-A606A8083BF9}" styleName="中度样式 4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0A1B5D5-9B99-4C35-A422-299274C87663}" styleName="中度样式 1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5FD0F851-EC5A-4D38-B0AD-8093EC10F338}" styleName="浅色样式 1 - 强调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8D230F3-CF80-4859-8CE7-A43EE81993B5}" styleName="浅色样式 1 - 强调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0E3FDE45-AF77-4B5C-9715-49D594BDF05E}" styleName="浅色样式 1 - 强调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9DCAF9ED-07DC-4A11-8D7F-57B35C25682E}" styleName="中度样式 1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8A107856-5554-42FB-B03E-39F5DBC370BA}" styleName="中度样式 4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08FB837D-C827-4EFA-A057-4D05807E0F7C}" styleName="主题样式 1 - 强调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912C8C85-51F0-491E-9774-3900AFEF0FD7}" styleName="浅色样式 2 - 强调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8579" autoAdjust="0"/>
    <p:restoredTop sz="24727" autoAdjust="0"/>
  </p:normalViewPr>
  <p:slideViewPr>
    <p:cSldViewPr>
      <p:cViewPr varScale="1">
        <p:scale>
          <a:sx n="77" d="100"/>
          <a:sy n="77" d="100"/>
        </p:scale>
        <p:origin x="102" y="420"/>
      </p:cViewPr>
      <p:guideLst>
        <p:guide orient="horz" pos="2160"/>
        <p:guide pos="3840"/>
      </p:guideLst>
    </p:cSldViewPr>
  </p:slideViewPr>
  <p:outlineViewPr>
    <p:cViewPr>
      <p:scale>
        <a:sx n="33" d="100"/>
        <a:sy n="33" d="100"/>
      </p:scale>
      <p:origin x="0" y="-12163"/>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52" d="100"/>
          <a:sy n="52" d="100"/>
        </p:scale>
        <p:origin x="2100" y="90"/>
      </p:cViewPr>
      <p:guideLst>
        <p:guide orient="horz" pos="3110"/>
        <p:guide pos="214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3" Type="http://schemas.openxmlformats.org/officeDocument/2006/relationships/slideMaster" Target="slideMasters/slideMaster3.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41" Type="http://schemas.openxmlformats.org/officeDocument/2006/relationships/slide" Target="slides/slide32.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handoutMaster" Target="handoutMasters/handoutMaster1.xml"/><Relationship Id="rId48"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F906661-7379-4CAD-B65C-0FAB8DEC5E73}" type="doc">
      <dgm:prSet loTypeId="urn:microsoft.com/office/officeart/2009/3/layout/OpposingIdeas" loCatId="relationship" qsTypeId="urn:microsoft.com/office/officeart/2005/8/quickstyle/simple1" qsCatId="simple" csTypeId="urn:microsoft.com/office/officeart/2005/8/colors/accent1_2" csCatId="accent1" phldr="1"/>
      <dgm:spPr/>
      <dgm:t>
        <a:bodyPr/>
        <a:lstStyle/>
        <a:p>
          <a:endParaRPr lang="zh-CN" altLang="en-US"/>
        </a:p>
      </dgm:t>
    </dgm:pt>
    <dgm:pt modelId="{0B9C8672-4928-4A83-802B-EA5DAB3575BC}">
      <dgm:prSet phldrT="[文本]"/>
      <dgm:spPr>
        <a:solidFill>
          <a:schemeClr val="accent2">
            <a:lumMod val="60000"/>
            <a:lumOff val="40000"/>
          </a:schemeClr>
        </a:solidFill>
      </dgm:spPr>
      <dgm:t>
        <a:bodyPr/>
        <a:lstStyle/>
        <a:p>
          <a:pPr algn="l"/>
          <a:r>
            <a:rPr lang="zh-CN" altLang="en-US" dirty="0" smtClean="0">
              <a:latin typeface="华文楷体" panose="02010600040101010101" pitchFamily="2" charset="-122"/>
              <a:ea typeface="华文楷体" panose="02010600040101010101" pitchFamily="2" charset="-122"/>
            </a:rPr>
            <a:t>                           适度调高</a:t>
          </a:r>
          <a:endParaRPr lang="zh-CN" altLang="en-US" dirty="0">
            <a:latin typeface="华文楷体" panose="02010600040101010101" pitchFamily="2" charset="-122"/>
            <a:ea typeface="华文楷体" panose="02010600040101010101" pitchFamily="2" charset="-122"/>
          </a:endParaRPr>
        </a:p>
      </dgm:t>
    </dgm:pt>
    <dgm:pt modelId="{0CC7274E-CE0D-4ECB-8C38-F0E60CF62C4C}" type="parTrans" cxnId="{FE58CFA8-3580-4D75-BC42-F066E151E7B0}">
      <dgm:prSet/>
      <dgm:spPr/>
      <dgm:t>
        <a:bodyPr/>
        <a:lstStyle/>
        <a:p>
          <a:endParaRPr lang="zh-CN" altLang="en-US"/>
        </a:p>
      </dgm:t>
    </dgm:pt>
    <dgm:pt modelId="{3E04114C-E765-4B01-98BD-67FDB230F275}" type="sibTrans" cxnId="{FE58CFA8-3580-4D75-BC42-F066E151E7B0}">
      <dgm:prSet/>
      <dgm:spPr/>
      <dgm:t>
        <a:bodyPr/>
        <a:lstStyle/>
        <a:p>
          <a:endParaRPr lang="zh-CN" altLang="en-US"/>
        </a:p>
      </dgm:t>
    </dgm:pt>
    <dgm:pt modelId="{C5F679CD-AFAE-4543-9807-DF6EFB86C4F8}">
      <dgm:prSet phldrT="[文本]" custT="1"/>
      <dgm:spPr/>
      <dgm:t>
        <a:bodyPr/>
        <a:lstStyle/>
        <a:p>
          <a:r>
            <a:rPr lang="zh-CN" altLang="en-US" sz="2000" dirty="0" smtClean="0">
              <a:solidFill>
                <a:schemeClr val="bg1"/>
              </a:solidFill>
              <a:latin typeface="华文楷体" panose="02010600040101010101" pitchFamily="2" charset="-122"/>
              <a:ea typeface="华文楷体" panose="02010600040101010101" pitchFamily="2" charset="-122"/>
            </a:rPr>
            <a:t>一、增加分析性要求</a:t>
          </a:r>
          <a:endParaRPr lang="en-US" altLang="zh-CN" sz="2000" dirty="0" smtClean="0">
            <a:solidFill>
              <a:schemeClr val="bg1"/>
            </a:solidFill>
            <a:latin typeface="华文楷体" panose="02010600040101010101" pitchFamily="2" charset="-122"/>
            <a:ea typeface="华文楷体" panose="02010600040101010101" pitchFamily="2" charset="-122"/>
          </a:endParaRPr>
        </a:p>
        <a:p>
          <a:r>
            <a:rPr lang="zh-CN" altLang="en-US" sz="2000" dirty="0" smtClean="0">
              <a:solidFill>
                <a:schemeClr val="bg1"/>
              </a:solidFill>
              <a:latin typeface="华文楷体" panose="02010600040101010101" pitchFamily="2" charset="-122"/>
              <a:ea typeface="华文楷体" panose="02010600040101010101" pitchFamily="2" charset="-122"/>
            </a:rPr>
            <a:t>二、关键信息公开化</a:t>
          </a:r>
          <a:endParaRPr lang="en-US" altLang="zh-CN" sz="2000" dirty="0" smtClean="0">
            <a:solidFill>
              <a:schemeClr val="bg1"/>
            </a:solidFill>
            <a:latin typeface="华文楷体" panose="02010600040101010101" pitchFamily="2" charset="-122"/>
            <a:ea typeface="华文楷体" panose="02010600040101010101" pitchFamily="2" charset="-122"/>
          </a:endParaRPr>
        </a:p>
        <a:p>
          <a:r>
            <a:rPr lang="zh-CN" altLang="en-US" sz="2000" dirty="0" smtClean="0">
              <a:solidFill>
                <a:schemeClr val="bg1"/>
              </a:solidFill>
              <a:latin typeface="华文楷体" panose="02010600040101010101" pitchFamily="2" charset="-122"/>
              <a:ea typeface="华文楷体" panose="02010600040101010101" pitchFamily="2" charset="-122"/>
            </a:rPr>
            <a:t>三、鼓励投资者回报</a:t>
          </a:r>
          <a:endParaRPr lang="en-US" altLang="zh-CN" sz="2000" dirty="0" smtClean="0">
            <a:solidFill>
              <a:schemeClr val="bg1"/>
            </a:solidFill>
            <a:latin typeface="华文楷体" panose="02010600040101010101" pitchFamily="2" charset="-122"/>
            <a:ea typeface="华文楷体" panose="02010600040101010101" pitchFamily="2" charset="-122"/>
          </a:endParaRPr>
        </a:p>
        <a:p>
          <a:r>
            <a:rPr lang="zh-CN" altLang="en-US" sz="2000" dirty="0" smtClean="0">
              <a:solidFill>
                <a:schemeClr val="bg1"/>
              </a:solidFill>
              <a:latin typeface="华文楷体" panose="02010600040101010101" pitchFamily="2" charset="-122"/>
              <a:ea typeface="华文楷体" panose="02010600040101010101" pitchFamily="2" charset="-122"/>
            </a:rPr>
            <a:t>四、完善公司治理</a:t>
          </a:r>
          <a:endParaRPr lang="en-US" altLang="zh-CN" sz="2000" dirty="0" smtClean="0">
            <a:solidFill>
              <a:schemeClr val="bg1"/>
            </a:solidFill>
            <a:latin typeface="华文楷体" panose="02010600040101010101" pitchFamily="2" charset="-122"/>
            <a:ea typeface="华文楷体" panose="02010600040101010101" pitchFamily="2" charset="-122"/>
          </a:endParaRPr>
        </a:p>
        <a:p>
          <a:r>
            <a:rPr lang="zh-CN" altLang="en-US" sz="2000" dirty="0" smtClean="0">
              <a:solidFill>
                <a:schemeClr val="bg1"/>
              </a:solidFill>
              <a:latin typeface="华文楷体" panose="02010600040101010101" pitchFamily="2" charset="-122"/>
              <a:ea typeface="华文楷体" panose="02010600040101010101" pitchFamily="2" charset="-122"/>
            </a:rPr>
            <a:t>五、试点分行业差异化披露</a:t>
          </a:r>
          <a:endParaRPr lang="zh-CN" altLang="en-US" sz="2000" dirty="0">
            <a:solidFill>
              <a:schemeClr val="bg1"/>
            </a:solidFill>
            <a:latin typeface="华文楷体" panose="02010600040101010101" pitchFamily="2" charset="-122"/>
            <a:ea typeface="华文楷体" panose="02010600040101010101" pitchFamily="2" charset="-122"/>
          </a:endParaRPr>
        </a:p>
      </dgm:t>
    </dgm:pt>
    <dgm:pt modelId="{55F92C1A-2002-411F-A278-2B33A53CA024}" type="parTrans" cxnId="{AFB0AB8E-41FD-4834-BA5F-4215B35FDBC0}">
      <dgm:prSet/>
      <dgm:spPr/>
      <dgm:t>
        <a:bodyPr/>
        <a:lstStyle/>
        <a:p>
          <a:endParaRPr lang="zh-CN" altLang="en-US"/>
        </a:p>
      </dgm:t>
    </dgm:pt>
    <dgm:pt modelId="{DE76EB99-E90D-4060-84FC-72620193842D}" type="sibTrans" cxnId="{AFB0AB8E-41FD-4834-BA5F-4215B35FDBC0}">
      <dgm:prSet/>
      <dgm:spPr/>
      <dgm:t>
        <a:bodyPr/>
        <a:lstStyle/>
        <a:p>
          <a:endParaRPr lang="zh-CN" altLang="en-US"/>
        </a:p>
      </dgm:t>
    </dgm:pt>
    <dgm:pt modelId="{0CD22C8C-0CA6-49C3-B8A2-7DA146EF5627}">
      <dgm:prSet phldrT="[文本]"/>
      <dgm:spPr>
        <a:solidFill>
          <a:schemeClr val="accent2">
            <a:lumMod val="60000"/>
            <a:lumOff val="40000"/>
          </a:schemeClr>
        </a:solidFill>
      </dgm:spPr>
      <dgm:t>
        <a:bodyPr/>
        <a:lstStyle/>
        <a:p>
          <a:pPr algn="l"/>
          <a:r>
            <a:rPr lang="zh-CN" altLang="en-US" dirty="0" smtClean="0">
              <a:latin typeface="华文楷体" panose="02010600040101010101" pitchFamily="2" charset="-122"/>
              <a:ea typeface="华文楷体" panose="02010600040101010101" pitchFamily="2" charset="-122"/>
            </a:rPr>
            <a:t>                          适度降低</a:t>
          </a:r>
          <a:endParaRPr lang="zh-CN" altLang="en-US" dirty="0">
            <a:latin typeface="华文楷体" panose="02010600040101010101" pitchFamily="2" charset="-122"/>
            <a:ea typeface="华文楷体" panose="02010600040101010101" pitchFamily="2" charset="-122"/>
          </a:endParaRPr>
        </a:p>
      </dgm:t>
    </dgm:pt>
    <dgm:pt modelId="{386AFD3D-3DC1-4898-85A8-639D02A0E60C}" type="parTrans" cxnId="{F75BA72F-9E0F-4A1E-94CE-8E333E44B50B}">
      <dgm:prSet/>
      <dgm:spPr/>
      <dgm:t>
        <a:bodyPr/>
        <a:lstStyle/>
        <a:p>
          <a:endParaRPr lang="zh-CN" altLang="en-US"/>
        </a:p>
      </dgm:t>
    </dgm:pt>
    <dgm:pt modelId="{9DEA76F1-2235-4AC8-878D-67D5FEEC9E8E}" type="sibTrans" cxnId="{F75BA72F-9E0F-4A1E-94CE-8E333E44B50B}">
      <dgm:prSet/>
      <dgm:spPr/>
      <dgm:t>
        <a:bodyPr/>
        <a:lstStyle/>
        <a:p>
          <a:endParaRPr lang="zh-CN" altLang="en-US"/>
        </a:p>
      </dgm:t>
    </dgm:pt>
    <dgm:pt modelId="{9DCAE642-8933-4326-9347-44E321473C1D}">
      <dgm:prSet phldrT="[文本]" custT="1"/>
      <dgm:spPr/>
      <dgm:t>
        <a:bodyPr/>
        <a:lstStyle/>
        <a:p>
          <a:r>
            <a:rPr lang="zh-CN" altLang="en-US" sz="2000" dirty="0" smtClean="0">
              <a:solidFill>
                <a:schemeClr val="bg1"/>
              </a:solidFill>
              <a:latin typeface="华文楷体" panose="02010600040101010101" pitchFamily="2" charset="-122"/>
              <a:ea typeface="华文楷体" panose="02010600040101010101" pitchFamily="2" charset="-122"/>
            </a:rPr>
            <a:t>一、减少分析性要求</a:t>
          </a:r>
          <a:endParaRPr lang="en-US" altLang="zh-CN" sz="2000" dirty="0" smtClean="0">
            <a:solidFill>
              <a:schemeClr val="bg1"/>
            </a:solidFill>
            <a:latin typeface="华文楷体" panose="02010600040101010101" pitchFamily="2" charset="-122"/>
            <a:ea typeface="华文楷体" panose="02010600040101010101" pitchFamily="2" charset="-122"/>
          </a:endParaRPr>
        </a:p>
        <a:p>
          <a:r>
            <a:rPr lang="zh-CN" altLang="en-US" sz="2000" dirty="0" smtClean="0">
              <a:solidFill>
                <a:schemeClr val="bg1"/>
              </a:solidFill>
              <a:latin typeface="华文楷体" panose="02010600040101010101" pitchFamily="2" charset="-122"/>
              <a:ea typeface="华文楷体" panose="02010600040101010101" pitchFamily="2" charset="-122"/>
            </a:rPr>
            <a:t>二、免于披露非重要财务科目的变动分析</a:t>
          </a:r>
          <a:endParaRPr lang="en-US" altLang="zh-CN" sz="2000" dirty="0" smtClean="0">
            <a:solidFill>
              <a:schemeClr val="bg1"/>
            </a:solidFill>
            <a:latin typeface="华文楷体" panose="02010600040101010101" pitchFamily="2" charset="-122"/>
            <a:ea typeface="华文楷体" panose="02010600040101010101" pitchFamily="2" charset="-122"/>
          </a:endParaRPr>
        </a:p>
        <a:p>
          <a:r>
            <a:rPr lang="zh-CN" altLang="en-US" sz="2000" dirty="0" smtClean="0">
              <a:solidFill>
                <a:schemeClr val="bg1"/>
              </a:solidFill>
              <a:latin typeface="华文楷体" panose="02010600040101010101" pitchFamily="2" charset="-122"/>
              <a:ea typeface="华文楷体" panose="02010600040101010101" pitchFamily="2" charset="-122"/>
            </a:rPr>
            <a:t>三、针对部分重大事项设置免批比例</a:t>
          </a:r>
          <a:endParaRPr lang="en-US" altLang="zh-CN" sz="2000" dirty="0" smtClean="0">
            <a:solidFill>
              <a:schemeClr val="bg1"/>
            </a:solidFill>
            <a:latin typeface="华文楷体" panose="02010600040101010101" pitchFamily="2" charset="-122"/>
            <a:ea typeface="华文楷体" panose="02010600040101010101" pitchFamily="2" charset="-122"/>
          </a:endParaRPr>
        </a:p>
        <a:p>
          <a:r>
            <a:rPr lang="zh-CN" altLang="en-US" sz="2000" dirty="0" smtClean="0">
              <a:solidFill>
                <a:schemeClr val="bg1"/>
              </a:solidFill>
              <a:latin typeface="华文楷体" panose="02010600040101010101" pitchFamily="2" charset="-122"/>
              <a:ea typeface="华文楷体" panose="02010600040101010101" pitchFamily="2" charset="-122"/>
            </a:rPr>
            <a:t>四、部分内容改为自愿披露</a:t>
          </a:r>
          <a:endParaRPr lang="zh-CN" altLang="en-US" sz="2000" dirty="0">
            <a:solidFill>
              <a:schemeClr val="bg1"/>
            </a:solidFill>
            <a:latin typeface="华文楷体" panose="02010600040101010101" pitchFamily="2" charset="-122"/>
            <a:ea typeface="华文楷体" panose="02010600040101010101" pitchFamily="2" charset="-122"/>
          </a:endParaRPr>
        </a:p>
      </dgm:t>
    </dgm:pt>
    <dgm:pt modelId="{A69E1F8E-4F0D-46F9-8DFA-63F81EC8D86E}" type="parTrans" cxnId="{C14B1A32-DFE7-450F-A7BC-AFC400CD6DF0}">
      <dgm:prSet/>
      <dgm:spPr/>
      <dgm:t>
        <a:bodyPr/>
        <a:lstStyle/>
        <a:p>
          <a:endParaRPr lang="zh-CN" altLang="en-US"/>
        </a:p>
      </dgm:t>
    </dgm:pt>
    <dgm:pt modelId="{DF8C824B-9297-4495-88C3-F2A09B60F2E6}" type="sibTrans" cxnId="{C14B1A32-DFE7-450F-A7BC-AFC400CD6DF0}">
      <dgm:prSet/>
      <dgm:spPr/>
      <dgm:t>
        <a:bodyPr/>
        <a:lstStyle/>
        <a:p>
          <a:endParaRPr lang="zh-CN" altLang="en-US"/>
        </a:p>
      </dgm:t>
    </dgm:pt>
    <dgm:pt modelId="{7F1AFE59-9ECD-407C-A0CA-3693FE8E60A9}" type="pres">
      <dgm:prSet presAssocID="{DF906661-7379-4CAD-B65C-0FAB8DEC5E73}" presName="Name0" presStyleCnt="0">
        <dgm:presLayoutVars>
          <dgm:chMax val="2"/>
          <dgm:dir/>
          <dgm:animOne val="branch"/>
          <dgm:animLvl val="lvl"/>
          <dgm:resizeHandles val="exact"/>
        </dgm:presLayoutVars>
      </dgm:prSet>
      <dgm:spPr/>
      <dgm:t>
        <a:bodyPr/>
        <a:lstStyle/>
        <a:p>
          <a:endParaRPr lang="zh-CN" altLang="en-US"/>
        </a:p>
      </dgm:t>
    </dgm:pt>
    <dgm:pt modelId="{05F6CF5D-3E08-406B-9C38-9559AD1BF527}" type="pres">
      <dgm:prSet presAssocID="{DF906661-7379-4CAD-B65C-0FAB8DEC5E73}" presName="Background" presStyleLbl="node1" presStyleIdx="0" presStyleCnt="1" custScaleY="113047"/>
      <dgm:spPr>
        <a:solidFill>
          <a:srgbClr val="C00000"/>
        </a:solidFill>
      </dgm:spPr>
      <dgm:t>
        <a:bodyPr/>
        <a:lstStyle/>
        <a:p>
          <a:endParaRPr lang="zh-CN" altLang="en-US"/>
        </a:p>
      </dgm:t>
    </dgm:pt>
    <dgm:pt modelId="{E71CBC28-FE5D-418B-9B32-F8267FF591CC}" type="pres">
      <dgm:prSet presAssocID="{DF906661-7379-4CAD-B65C-0FAB8DEC5E73}" presName="Divider" presStyleLbl="callout" presStyleIdx="0" presStyleCnt="1"/>
      <dgm:spPr/>
    </dgm:pt>
    <dgm:pt modelId="{B5DE36B6-1733-4D0B-B669-CED1CB30B4D1}" type="pres">
      <dgm:prSet presAssocID="{DF906661-7379-4CAD-B65C-0FAB8DEC5E73}" presName="ChildText1" presStyleLbl="revTx" presStyleIdx="0" presStyleCnt="0" custScaleX="110452" custLinFactNeighborY="-2799">
        <dgm:presLayoutVars>
          <dgm:chMax val="0"/>
          <dgm:chPref val="0"/>
          <dgm:bulletEnabled val="1"/>
        </dgm:presLayoutVars>
      </dgm:prSet>
      <dgm:spPr/>
      <dgm:t>
        <a:bodyPr/>
        <a:lstStyle/>
        <a:p>
          <a:endParaRPr lang="zh-CN" altLang="en-US"/>
        </a:p>
      </dgm:t>
    </dgm:pt>
    <dgm:pt modelId="{CC528490-9273-4742-850F-AD3DA2D306AB}" type="pres">
      <dgm:prSet presAssocID="{DF906661-7379-4CAD-B65C-0FAB8DEC5E73}" presName="ChildText2" presStyleLbl="revTx" presStyleIdx="0" presStyleCnt="0" custScaleX="113997" custLinFactNeighborX="244" custLinFactNeighborY="-3560">
        <dgm:presLayoutVars>
          <dgm:chMax val="0"/>
          <dgm:chPref val="0"/>
          <dgm:bulletEnabled val="1"/>
        </dgm:presLayoutVars>
      </dgm:prSet>
      <dgm:spPr/>
      <dgm:t>
        <a:bodyPr/>
        <a:lstStyle/>
        <a:p>
          <a:endParaRPr lang="zh-CN" altLang="en-US"/>
        </a:p>
      </dgm:t>
    </dgm:pt>
    <dgm:pt modelId="{05B40337-0C6C-441D-8A0E-A77DB41CA852}" type="pres">
      <dgm:prSet presAssocID="{DF906661-7379-4CAD-B65C-0FAB8DEC5E73}" presName="ParentText1" presStyleLbl="revTx" presStyleIdx="0" presStyleCnt="0">
        <dgm:presLayoutVars>
          <dgm:chMax val="1"/>
          <dgm:chPref val="1"/>
        </dgm:presLayoutVars>
      </dgm:prSet>
      <dgm:spPr/>
      <dgm:t>
        <a:bodyPr/>
        <a:lstStyle/>
        <a:p>
          <a:endParaRPr lang="zh-CN" altLang="en-US"/>
        </a:p>
      </dgm:t>
    </dgm:pt>
    <dgm:pt modelId="{8C3AB8B2-02D2-4414-8F18-B74F088BF15B}" type="pres">
      <dgm:prSet presAssocID="{DF906661-7379-4CAD-B65C-0FAB8DEC5E73}" presName="ParentShape1" presStyleLbl="alignImgPlace1" presStyleIdx="0" presStyleCnt="2" custLinFactNeighborX="-11381" custLinFactNeighborY="14881">
        <dgm:presLayoutVars/>
      </dgm:prSet>
      <dgm:spPr/>
      <dgm:t>
        <a:bodyPr/>
        <a:lstStyle/>
        <a:p>
          <a:endParaRPr lang="zh-CN" altLang="en-US"/>
        </a:p>
      </dgm:t>
    </dgm:pt>
    <dgm:pt modelId="{553C2917-7923-4E6E-97B6-67DF508A394C}" type="pres">
      <dgm:prSet presAssocID="{DF906661-7379-4CAD-B65C-0FAB8DEC5E73}" presName="ParentText2" presStyleLbl="revTx" presStyleIdx="0" presStyleCnt="0">
        <dgm:presLayoutVars>
          <dgm:chMax val="1"/>
          <dgm:chPref val="1"/>
        </dgm:presLayoutVars>
      </dgm:prSet>
      <dgm:spPr/>
      <dgm:t>
        <a:bodyPr/>
        <a:lstStyle/>
        <a:p>
          <a:endParaRPr lang="zh-CN" altLang="en-US"/>
        </a:p>
      </dgm:t>
    </dgm:pt>
    <dgm:pt modelId="{EA7B03E8-ED95-428B-8BD3-E711E62DF272}" type="pres">
      <dgm:prSet presAssocID="{DF906661-7379-4CAD-B65C-0FAB8DEC5E73}" presName="ParentShape2" presStyleLbl="alignImgPlace1" presStyleIdx="1" presStyleCnt="2" custScaleY="100414" custLinFactNeighborX="3200" custLinFactNeighborY="-15621">
        <dgm:presLayoutVars/>
      </dgm:prSet>
      <dgm:spPr/>
      <dgm:t>
        <a:bodyPr/>
        <a:lstStyle/>
        <a:p>
          <a:endParaRPr lang="zh-CN" altLang="en-US"/>
        </a:p>
      </dgm:t>
    </dgm:pt>
  </dgm:ptLst>
  <dgm:cxnLst>
    <dgm:cxn modelId="{C14B1A32-DFE7-450F-A7BC-AFC400CD6DF0}" srcId="{0CD22C8C-0CA6-49C3-B8A2-7DA146EF5627}" destId="{9DCAE642-8933-4326-9347-44E321473C1D}" srcOrd="0" destOrd="0" parTransId="{A69E1F8E-4F0D-46F9-8DFA-63F81EC8D86E}" sibTransId="{DF8C824B-9297-4495-88C3-F2A09B60F2E6}"/>
    <dgm:cxn modelId="{F75FC18B-26BA-4ED2-89E1-E495B7BF2BAA}" type="presOf" srcId="{9DCAE642-8933-4326-9347-44E321473C1D}" destId="{CC528490-9273-4742-850F-AD3DA2D306AB}" srcOrd="0" destOrd="0" presId="urn:microsoft.com/office/officeart/2009/3/layout/OpposingIdeas"/>
    <dgm:cxn modelId="{AFB0AB8E-41FD-4834-BA5F-4215B35FDBC0}" srcId="{0B9C8672-4928-4A83-802B-EA5DAB3575BC}" destId="{C5F679CD-AFAE-4543-9807-DF6EFB86C4F8}" srcOrd="0" destOrd="0" parTransId="{55F92C1A-2002-411F-A278-2B33A53CA024}" sibTransId="{DE76EB99-E90D-4060-84FC-72620193842D}"/>
    <dgm:cxn modelId="{FE58CFA8-3580-4D75-BC42-F066E151E7B0}" srcId="{DF906661-7379-4CAD-B65C-0FAB8DEC5E73}" destId="{0B9C8672-4928-4A83-802B-EA5DAB3575BC}" srcOrd="0" destOrd="0" parTransId="{0CC7274E-CE0D-4ECB-8C38-F0E60CF62C4C}" sibTransId="{3E04114C-E765-4B01-98BD-67FDB230F275}"/>
    <dgm:cxn modelId="{23E3E665-EC61-4B42-9C9E-1475D5C73954}" type="presOf" srcId="{0CD22C8C-0CA6-49C3-B8A2-7DA146EF5627}" destId="{EA7B03E8-ED95-428B-8BD3-E711E62DF272}" srcOrd="1" destOrd="0" presId="urn:microsoft.com/office/officeart/2009/3/layout/OpposingIdeas"/>
    <dgm:cxn modelId="{47488A0F-9D5F-4CE1-A2BD-ED5BCB9DA1A1}" type="presOf" srcId="{0B9C8672-4928-4A83-802B-EA5DAB3575BC}" destId="{05B40337-0C6C-441D-8A0E-A77DB41CA852}" srcOrd="0" destOrd="0" presId="urn:microsoft.com/office/officeart/2009/3/layout/OpposingIdeas"/>
    <dgm:cxn modelId="{CAA3CD15-6323-4DC4-BDE2-89289767CB7B}" type="presOf" srcId="{0B9C8672-4928-4A83-802B-EA5DAB3575BC}" destId="{8C3AB8B2-02D2-4414-8F18-B74F088BF15B}" srcOrd="1" destOrd="0" presId="urn:microsoft.com/office/officeart/2009/3/layout/OpposingIdeas"/>
    <dgm:cxn modelId="{ECF41855-CF6F-4CC8-90E9-DB362AA84E99}" type="presOf" srcId="{0CD22C8C-0CA6-49C3-B8A2-7DA146EF5627}" destId="{553C2917-7923-4E6E-97B6-67DF508A394C}" srcOrd="0" destOrd="0" presId="urn:microsoft.com/office/officeart/2009/3/layout/OpposingIdeas"/>
    <dgm:cxn modelId="{F75BA72F-9E0F-4A1E-94CE-8E333E44B50B}" srcId="{DF906661-7379-4CAD-B65C-0FAB8DEC5E73}" destId="{0CD22C8C-0CA6-49C3-B8A2-7DA146EF5627}" srcOrd="1" destOrd="0" parTransId="{386AFD3D-3DC1-4898-85A8-639D02A0E60C}" sibTransId="{9DEA76F1-2235-4AC8-878D-67D5FEEC9E8E}"/>
    <dgm:cxn modelId="{CA3A7413-C697-48A3-A588-2BBD83A40653}" type="presOf" srcId="{DF906661-7379-4CAD-B65C-0FAB8DEC5E73}" destId="{7F1AFE59-9ECD-407C-A0CA-3693FE8E60A9}" srcOrd="0" destOrd="0" presId="urn:microsoft.com/office/officeart/2009/3/layout/OpposingIdeas"/>
    <dgm:cxn modelId="{A72DAA21-0C1D-45BC-92F4-FD13193C371F}" type="presOf" srcId="{C5F679CD-AFAE-4543-9807-DF6EFB86C4F8}" destId="{B5DE36B6-1733-4D0B-B669-CED1CB30B4D1}" srcOrd="0" destOrd="0" presId="urn:microsoft.com/office/officeart/2009/3/layout/OpposingIdeas"/>
    <dgm:cxn modelId="{F0569B3D-DE09-47C9-9235-72938E438F2A}" type="presParOf" srcId="{7F1AFE59-9ECD-407C-A0CA-3693FE8E60A9}" destId="{05F6CF5D-3E08-406B-9C38-9559AD1BF527}" srcOrd="0" destOrd="0" presId="urn:microsoft.com/office/officeart/2009/3/layout/OpposingIdeas"/>
    <dgm:cxn modelId="{F72BFD13-186C-446C-9B08-32AF140FE392}" type="presParOf" srcId="{7F1AFE59-9ECD-407C-A0CA-3693FE8E60A9}" destId="{E71CBC28-FE5D-418B-9B32-F8267FF591CC}" srcOrd="1" destOrd="0" presId="urn:microsoft.com/office/officeart/2009/3/layout/OpposingIdeas"/>
    <dgm:cxn modelId="{9ADE4860-C412-4838-8FFA-F322673CD1EA}" type="presParOf" srcId="{7F1AFE59-9ECD-407C-A0CA-3693FE8E60A9}" destId="{B5DE36B6-1733-4D0B-B669-CED1CB30B4D1}" srcOrd="2" destOrd="0" presId="urn:microsoft.com/office/officeart/2009/3/layout/OpposingIdeas"/>
    <dgm:cxn modelId="{79588A78-D328-419F-81FA-E9336B6DEBC3}" type="presParOf" srcId="{7F1AFE59-9ECD-407C-A0CA-3693FE8E60A9}" destId="{CC528490-9273-4742-850F-AD3DA2D306AB}" srcOrd="3" destOrd="0" presId="urn:microsoft.com/office/officeart/2009/3/layout/OpposingIdeas"/>
    <dgm:cxn modelId="{479C2497-49BD-4061-9FB7-C4E764426FC4}" type="presParOf" srcId="{7F1AFE59-9ECD-407C-A0CA-3693FE8E60A9}" destId="{05B40337-0C6C-441D-8A0E-A77DB41CA852}" srcOrd="4" destOrd="0" presId="urn:microsoft.com/office/officeart/2009/3/layout/OpposingIdeas"/>
    <dgm:cxn modelId="{5CB29017-541A-4702-8AA5-47DA976C684C}" type="presParOf" srcId="{7F1AFE59-9ECD-407C-A0CA-3693FE8E60A9}" destId="{8C3AB8B2-02D2-4414-8F18-B74F088BF15B}" srcOrd="5" destOrd="0" presId="urn:microsoft.com/office/officeart/2009/3/layout/OpposingIdeas"/>
    <dgm:cxn modelId="{FCE64CD7-BAAF-4D88-A909-86EBB439D2E1}" type="presParOf" srcId="{7F1AFE59-9ECD-407C-A0CA-3693FE8E60A9}" destId="{553C2917-7923-4E6E-97B6-67DF508A394C}" srcOrd="6" destOrd="0" presId="urn:microsoft.com/office/officeart/2009/3/layout/OpposingIdeas"/>
    <dgm:cxn modelId="{D3090933-EF6E-4E29-89B5-15D0B42E28E1}" type="presParOf" srcId="{7F1AFE59-9ECD-407C-A0CA-3693FE8E60A9}" destId="{EA7B03E8-ED95-428B-8BD3-E711E62DF272}" srcOrd="7" destOrd="0" presId="urn:microsoft.com/office/officeart/2009/3/layout/OpposingIdea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7E70234-3F96-4FE6-A578-38189A4C5A88}" type="doc">
      <dgm:prSet loTypeId="urn:microsoft.com/office/officeart/2005/8/layout/vList3" loCatId="list" qsTypeId="urn:microsoft.com/office/officeart/2005/8/quickstyle/simple1" qsCatId="simple" csTypeId="urn:microsoft.com/office/officeart/2005/8/colors/accent2_2" csCatId="accent2" phldr="1"/>
      <dgm:spPr/>
    </dgm:pt>
    <dgm:pt modelId="{D9424DD8-BD06-4C5B-AB1A-53954BDD1A02}">
      <dgm:prSet phldrT="[文本]"/>
      <dgm:spPr>
        <a:solidFill>
          <a:srgbClr val="C00000"/>
        </a:solidFill>
      </dgm:spPr>
      <dgm:t>
        <a:bodyPr/>
        <a:lstStyle/>
        <a:p>
          <a:r>
            <a:rPr lang="zh-CN" altLang="zh-CN" dirty="0" smtClean="0">
              <a:latin typeface="华文楷体" panose="02010600040101010101" pitchFamily="2" charset="-122"/>
              <a:ea typeface="华文楷体" panose="02010600040101010101" pitchFamily="2" charset="-122"/>
            </a:rPr>
            <a:t>责任主体</a:t>
          </a:r>
          <a:endParaRPr lang="zh-CN" altLang="en-US" dirty="0">
            <a:latin typeface="华文楷体" panose="02010600040101010101" pitchFamily="2" charset="-122"/>
            <a:ea typeface="华文楷体" panose="02010600040101010101" pitchFamily="2" charset="-122"/>
          </a:endParaRPr>
        </a:p>
      </dgm:t>
    </dgm:pt>
    <dgm:pt modelId="{60EF0E5A-8E9E-42E6-BBA6-7441B9639068}" type="parTrans" cxnId="{93EF0B4D-78F9-4460-9C01-615D620CF59D}">
      <dgm:prSet/>
      <dgm:spPr/>
      <dgm:t>
        <a:bodyPr/>
        <a:lstStyle/>
        <a:p>
          <a:endParaRPr lang="zh-CN" altLang="en-US"/>
        </a:p>
      </dgm:t>
    </dgm:pt>
    <dgm:pt modelId="{78FCBDF4-F6D2-423B-8EEB-406BFBA5773E}" type="sibTrans" cxnId="{93EF0B4D-78F9-4460-9C01-615D620CF59D}">
      <dgm:prSet/>
      <dgm:spPr/>
      <dgm:t>
        <a:bodyPr/>
        <a:lstStyle/>
        <a:p>
          <a:endParaRPr lang="zh-CN" altLang="en-US"/>
        </a:p>
      </dgm:t>
    </dgm:pt>
    <dgm:pt modelId="{00E51156-A86D-40B3-8212-ACD4B7AAF4A4}">
      <dgm:prSet phldrT="[文本]"/>
      <dgm:spPr>
        <a:solidFill>
          <a:srgbClr val="C00000"/>
        </a:solidFill>
      </dgm:spPr>
      <dgm:t>
        <a:bodyPr/>
        <a:lstStyle/>
        <a:p>
          <a:r>
            <a:rPr lang="zh-CN" altLang="en-US" dirty="0" smtClean="0">
              <a:latin typeface="华文楷体" panose="02010600040101010101" pitchFamily="2" charset="-122"/>
              <a:ea typeface="华文楷体" panose="02010600040101010101" pitchFamily="2" charset="-122"/>
            </a:rPr>
            <a:t>自律管理方式</a:t>
          </a:r>
          <a:endParaRPr lang="zh-CN" altLang="en-US" dirty="0">
            <a:latin typeface="华文楷体" panose="02010600040101010101" pitchFamily="2" charset="-122"/>
            <a:ea typeface="华文楷体" panose="02010600040101010101" pitchFamily="2" charset="-122"/>
          </a:endParaRPr>
        </a:p>
      </dgm:t>
    </dgm:pt>
    <dgm:pt modelId="{0D7D8C93-157F-42B8-953D-37E68F7EB10B}" type="parTrans" cxnId="{0D7B26F4-658C-4F3C-BD4E-E0BCBEFA7AB8}">
      <dgm:prSet/>
      <dgm:spPr/>
      <dgm:t>
        <a:bodyPr/>
        <a:lstStyle/>
        <a:p>
          <a:endParaRPr lang="zh-CN" altLang="en-US"/>
        </a:p>
      </dgm:t>
    </dgm:pt>
    <dgm:pt modelId="{AFE9791F-422F-4BD3-A541-5084E484023F}" type="sibTrans" cxnId="{0D7B26F4-658C-4F3C-BD4E-E0BCBEFA7AB8}">
      <dgm:prSet/>
      <dgm:spPr/>
      <dgm:t>
        <a:bodyPr/>
        <a:lstStyle/>
        <a:p>
          <a:endParaRPr lang="zh-CN" altLang="en-US"/>
        </a:p>
      </dgm:t>
    </dgm:pt>
    <dgm:pt modelId="{95777798-374B-46EF-9CE6-5CBE218F88F7}">
      <dgm:prSet phldrT="[文本]"/>
      <dgm:spPr>
        <a:solidFill>
          <a:srgbClr val="C00000"/>
        </a:solidFill>
      </dgm:spPr>
      <dgm:t>
        <a:bodyPr/>
        <a:lstStyle/>
        <a:p>
          <a:r>
            <a:rPr lang="zh-CN" altLang="en-US" dirty="0" smtClean="0">
              <a:latin typeface="华文楷体" panose="02010600040101010101" pitchFamily="2" charset="-122"/>
              <a:ea typeface="华文楷体" panose="02010600040101010101" pitchFamily="2" charset="-122"/>
            </a:rPr>
            <a:t>中介机构职责</a:t>
          </a:r>
          <a:endParaRPr lang="zh-CN" altLang="en-US" dirty="0">
            <a:latin typeface="华文楷体" panose="02010600040101010101" pitchFamily="2" charset="-122"/>
            <a:ea typeface="华文楷体" panose="02010600040101010101" pitchFamily="2" charset="-122"/>
          </a:endParaRPr>
        </a:p>
      </dgm:t>
    </dgm:pt>
    <dgm:pt modelId="{A8AE0C8C-848E-4173-8BCD-526BE7E261E7}" type="parTrans" cxnId="{F82E8CE4-AF31-4E0D-B1F1-188FEF71A578}">
      <dgm:prSet/>
      <dgm:spPr/>
      <dgm:t>
        <a:bodyPr/>
        <a:lstStyle/>
        <a:p>
          <a:endParaRPr lang="zh-CN" altLang="en-US"/>
        </a:p>
      </dgm:t>
    </dgm:pt>
    <dgm:pt modelId="{21B227DE-0F0E-4C16-9574-A8532544A523}" type="sibTrans" cxnId="{F82E8CE4-AF31-4E0D-B1F1-188FEF71A578}">
      <dgm:prSet/>
      <dgm:spPr/>
      <dgm:t>
        <a:bodyPr/>
        <a:lstStyle/>
        <a:p>
          <a:endParaRPr lang="zh-CN" altLang="en-US"/>
        </a:p>
      </dgm:t>
    </dgm:pt>
    <dgm:pt modelId="{6A39B684-ECAD-427A-9BEC-1FF2D5B56B4C}">
      <dgm:prSet/>
      <dgm:spPr>
        <a:solidFill>
          <a:srgbClr val="C00000"/>
        </a:solidFill>
      </dgm:spPr>
      <dgm:t>
        <a:bodyPr/>
        <a:lstStyle/>
        <a:p>
          <a:r>
            <a:rPr lang="zh-CN" altLang="en-US" dirty="0" smtClean="0">
              <a:latin typeface="华文楷体" panose="02010600040101010101" pitchFamily="2" charset="-122"/>
              <a:ea typeface="华文楷体" panose="02010600040101010101" pitchFamily="2" charset="-122"/>
            </a:rPr>
            <a:t>违规行为</a:t>
          </a:r>
          <a:endParaRPr lang="en-US" altLang="zh-CN" dirty="0" smtClean="0">
            <a:latin typeface="华文楷体" panose="02010600040101010101" pitchFamily="2" charset="-122"/>
            <a:ea typeface="华文楷体" panose="02010600040101010101" pitchFamily="2" charset="-122"/>
          </a:endParaRPr>
        </a:p>
      </dgm:t>
    </dgm:pt>
    <dgm:pt modelId="{1DB3A022-980B-424A-B808-8628F3E09470}" type="parTrans" cxnId="{E373E338-7D5F-4972-B84B-4233AF9DCBC5}">
      <dgm:prSet/>
      <dgm:spPr/>
      <dgm:t>
        <a:bodyPr/>
        <a:lstStyle/>
        <a:p>
          <a:endParaRPr lang="zh-CN" altLang="en-US"/>
        </a:p>
      </dgm:t>
    </dgm:pt>
    <dgm:pt modelId="{6C924885-0854-43F2-A4F4-74BE9101DB99}" type="sibTrans" cxnId="{E373E338-7D5F-4972-B84B-4233AF9DCBC5}">
      <dgm:prSet/>
      <dgm:spPr/>
      <dgm:t>
        <a:bodyPr/>
        <a:lstStyle/>
        <a:p>
          <a:endParaRPr lang="zh-CN" altLang="en-US"/>
        </a:p>
      </dgm:t>
    </dgm:pt>
    <dgm:pt modelId="{FD0B6F19-3895-459E-B51D-08CE7AAD64FA}" type="pres">
      <dgm:prSet presAssocID="{A7E70234-3F96-4FE6-A578-38189A4C5A88}" presName="linearFlow" presStyleCnt="0">
        <dgm:presLayoutVars>
          <dgm:dir/>
          <dgm:resizeHandles val="exact"/>
        </dgm:presLayoutVars>
      </dgm:prSet>
      <dgm:spPr/>
    </dgm:pt>
    <dgm:pt modelId="{27676A74-2D83-409A-86B2-02D31707FBEF}" type="pres">
      <dgm:prSet presAssocID="{D9424DD8-BD06-4C5B-AB1A-53954BDD1A02}" presName="composite" presStyleCnt="0"/>
      <dgm:spPr/>
    </dgm:pt>
    <dgm:pt modelId="{58522E9A-17FD-471F-8541-9608517F86F6}" type="pres">
      <dgm:prSet presAssocID="{D9424DD8-BD06-4C5B-AB1A-53954BDD1A02}" presName="imgShp" presStyleLbl="fgImgPlace1" presStyleIdx="0" presStyleCnt="4"/>
      <dgm:spPr/>
    </dgm:pt>
    <dgm:pt modelId="{C2B1200F-14E8-4EE8-BDEB-5543E5F02C59}" type="pres">
      <dgm:prSet presAssocID="{D9424DD8-BD06-4C5B-AB1A-53954BDD1A02}" presName="txShp" presStyleLbl="node1" presStyleIdx="0" presStyleCnt="4">
        <dgm:presLayoutVars>
          <dgm:bulletEnabled val="1"/>
        </dgm:presLayoutVars>
      </dgm:prSet>
      <dgm:spPr/>
      <dgm:t>
        <a:bodyPr/>
        <a:lstStyle/>
        <a:p>
          <a:endParaRPr lang="zh-CN" altLang="en-US"/>
        </a:p>
      </dgm:t>
    </dgm:pt>
    <dgm:pt modelId="{443F9506-1515-497F-8C19-BFA8FB903594}" type="pres">
      <dgm:prSet presAssocID="{78FCBDF4-F6D2-423B-8EEB-406BFBA5773E}" presName="spacing" presStyleCnt="0"/>
      <dgm:spPr/>
    </dgm:pt>
    <dgm:pt modelId="{51A6B09E-8C52-49B4-AE93-52583722EF21}" type="pres">
      <dgm:prSet presAssocID="{6A39B684-ECAD-427A-9BEC-1FF2D5B56B4C}" presName="composite" presStyleCnt="0"/>
      <dgm:spPr/>
    </dgm:pt>
    <dgm:pt modelId="{E56B48D6-953D-416C-B721-AA3669E53B28}" type="pres">
      <dgm:prSet presAssocID="{6A39B684-ECAD-427A-9BEC-1FF2D5B56B4C}" presName="imgShp" presStyleLbl="fgImgPlace1" presStyleIdx="1" presStyleCnt="4"/>
      <dgm:spPr/>
    </dgm:pt>
    <dgm:pt modelId="{AAF9B3ED-A8B1-4412-BCB8-F43693831A1C}" type="pres">
      <dgm:prSet presAssocID="{6A39B684-ECAD-427A-9BEC-1FF2D5B56B4C}" presName="txShp" presStyleLbl="node1" presStyleIdx="1" presStyleCnt="4">
        <dgm:presLayoutVars>
          <dgm:bulletEnabled val="1"/>
        </dgm:presLayoutVars>
      </dgm:prSet>
      <dgm:spPr/>
      <dgm:t>
        <a:bodyPr/>
        <a:lstStyle/>
        <a:p>
          <a:endParaRPr lang="zh-CN" altLang="en-US"/>
        </a:p>
      </dgm:t>
    </dgm:pt>
    <dgm:pt modelId="{6BDFCCAB-175F-4206-9B6B-B335C2A5F27A}" type="pres">
      <dgm:prSet presAssocID="{6C924885-0854-43F2-A4F4-74BE9101DB99}" presName="spacing" presStyleCnt="0"/>
      <dgm:spPr/>
    </dgm:pt>
    <dgm:pt modelId="{A9097668-9C83-407C-83C2-668A08DC9138}" type="pres">
      <dgm:prSet presAssocID="{00E51156-A86D-40B3-8212-ACD4B7AAF4A4}" presName="composite" presStyleCnt="0"/>
      <dgm:spPr/>
    </dgm:pt>
    <dgm:pt modelId="{12E3F947-009E-41D8-8060-B4AACA14EAD3}" type="pres">
      <dgm:prSet presAssocID="{00E51156-A86D-40B3-8212-ACD4B7AAF4A4}" presName="imgShp" presStyleLbl="fgImgPlace1" presStyleIdx="2" presStyleCnt="4"/>
      <dgm:spPr/>
    </dgm:pt>
    <dgm:pt modelId="{F815D176-3BCF-4075-8AAF-34B08F7215BA}" type="pres">
      <dgm:prSet presAssocID="{00E51156-A86D-40B3-8212-ACD4B7AAF4A4}" presName="txShp" presStyleLbl="node1" presStyleIdx="2" presStyleCnt="4">
        <dgm:presLayoutVars>
          <dgm:bulletEnabled val="1"/>
        </dgm:presLayoutVars>
      </dgm:prSet>
      <dgm:spPr/>
      <dgm:t>
        <a:bodyPr/>
        <a:lstStyle/>
        <a:p>
          <a:endParaRPr lang="zh-CN" altLang="en-US"/>
        </a:p>
      </dgm:t>
    </dgm:pt>
    <dgm:pt modelId="{2D7F1675-936A-4757-8685-F1E48C7023CE}" type="pres">
      <dgm:prSet presAssocID="{AFE9791F-422F-4BD3-A541-5084E484023F}" presName="spacing" presStyleCnt="0"/>
      <dgm:spPr/>
    </dgm:pt>
    <dgm:pt modelId="{4927FECA-3F31-420A-B97D-98B3BC41F102}" type="pres">
      <dgm:prSet presAssocID="{95777798-374B-46EF-9CE6-5CBE218F88F7}" presName="composite" presStyleCnt="0"/>
      <dgm:spPr/>
    </dgm:pt>
    <dgm:pt modelId="{C17EAF7D-6FAF-4CDA-B500-81609613CB57}" type="pres">
      <dgm:prSet presAssocID="{95777798-374B-46EF-9CE6-5CBE218F88F7}" presName="imgShp" presStyleLbl="fgImgPlace1" presStyleIdx="3" presStyleCnt="4"/>
      <dgm:spPr/>
    </dgm:pt>
    <dgm:pt modelId="{CAEB5DB5-46A9-4069-A921-4444D9D033C1}" type="pres">
      <dgm:prSet presAssocID="{95777798-374B-46EF-9CE6-5CBE218F88F7}" presName="txShp" presStyleLbl="node1" presStyleIdx="3" presStyleCnt="4">
        <dgm:presLayoutVars>
          <dgm:bulletEnabled val="1"/>
        </dgm:presLayoutVars>
      </dgm:prSet>
      <dgm:spPr/>
      <dgm:t>
        <a:bodyPr/>
        <a:lstStyle/>
        <a:p>
          <a:endParaRPr lang="zh-CN" altLang="en-US"/>
        </a:p>
      </dgm:t>
    </dgm:pt>
  </dgm:ptLst>
  <dgm:cxnLst>
    <dgm:cxn modelId="{2C34F780-2822-408D-AB1F-8417B1A5E5A6}" type="presOf" srcId="{6A39B684-ECAD-427A-9BEC-1FF2D5B56B4C}" destId="{AAF9B3ED-A8B1-4412-BCB8-F43693831A1C}" srcOrd="0" destOrd="0" presId="urn:microsoft.com/office/officeart/2005/8/layout/vList3"/>
    <dgm:cxn modelId="{93EF0B4D-78F9-4460-9C01-615D620CF59D}" srcId="{A7E70234-3F96-4FE6-A578-38189A4C5A88}" destId="{D9424DD8-BD06-4C5B-AB1A-53954BDD1A02}" srcOrd="0" destOrd="0" parTransId="{60EF0E5A-8E9E-42E6-BBA6-7441B9639068}" sibTransId="{78FCBDF4-F6D2-423B-8EEB-406BFBA5773E}"/>
    <dgm:cxn modelId="{80676B68-FA39-406A-9A86-2596EF4FFC67}" type="presOf" srcId="{D9424DD8-BD06-4C5B-AB1A-53954BDD1A02}" destId="{C2B1200F-14E8-4EE8-BDEB-5543E5F02C59}" srcOrd="0" destOrd="0" presId="urn:microsoft.com/office/officeart/2005/8/layout/vList3"/>
    <dgm:cxn modelId="{E373E338-7D5F-4972-B84B-4233AF9DCBC5}" srcId="{A7E70234-3F96-4FE6-A578-38189A4C5A88}" destId="{6A39B684-ECAD-427A-9BEC-1FF2D5B56B4C}" srcOrd="1" destOrd="0" parTransId="{1DB3A022-980B-424A-B808-8628F3E09470}" sibTransId="{6C924885-0854-43F2-A4F4-74BE9101DB99}"/>
    <dgm:cxn modelId="{3FA8B8AA-806E-46A9-A502-890BE932F998}" type="presOf" srcId="{A7E70234-3F96-4FE6-A578-38189A4C5A88}" destId="{FD0B6F19-3895-459E-B51D-08CE7AAD64FA}" srcOrd="0" destOrd="0" presId="urn:microsoft.com/office/officeart/2005/8/layout/vList3"/>
    <dgm:cxn modelId="{F4F8771B-E57E-4E35-9C3D-FA7572059E3B}" type="presOf" srcId="{95777798-374B-46EF-9CE6-5CBE218F88F7}" destId="{CAEB5DB5-46A9-4069-A921-4444D9D033C1}" srcOrd="0" destOrd="0" presId="urn:microsoft.com/office/officeart/2005/8/layout/vList3"/>
    <dgm:cxn modelId="{5C3FA981-1409-4E48-A2B6-DB7145B3DFE8}" type="presOf" srcId="{00E51156-A86D-40B3-8212-ACD4B7AAF4A4}" destId="{F815D176-3BCF-4075-8AAF-34B08F7215BA}" srcOrd="0" destOrd="0" presId="urn:microsoft.com/office/officeart/2005/8/layout/vList3"/>
    <dgm:cxn modelId="{F82E8CE4-AF31-4E0D-B1F1-188FEF71A578}" srcId="{A7E70234-3F96-4FE6-A578-38189A4C5A88}" destId="{95777798-374B-46EF-9CE6-5CBE218F88F7}" srcOrd="3" destOrd="0" parTransId="{A8AE0C8C-848E-4173-8BCD-526BE7E261E7}" sibTransId="{21B227DE-0F0E-4C16-9574-A8532544A523}"/>
    <dgm:cxn modelId="{0D7B26F4-658C-4F3C-BD4E-E0BCBEFA7AB8}" srcId="{A7E70234-3F96-4FE6-A578-38189A4C5A88}" destId="{00E51156-A86D-40B3-8212-ACD4B7AAF4A4}" srcOrd="2" destOrd="0" parTransId="{0D7D8C93-157F-42B8-953D-37E68F7EB10B}" sibTransId="{AFE9791F-422F-4BD3-A541-5084E484023F}"/>
    <dgm:cxn modelId="{0B8FD97F-54F9-4415-9F31-14580C2037B2}" type="presParOf" srcId="{FD0B6F19-3895-459E-B51D-08CE7AAD64FA}" destId="{27676A74-2D83-409A-86B2-02D31707FBEF}" srcOrd="0" destOrd="0" presId="urn:microsoft.com/office/officeart/2005/8/layout/vList3"/>
    <dgm:cxn modelId="{53D6ABD5-39F2-4D34-8440-D854A5C30CEA}" type="presParOf" srcId="{27676A74-2D83-409A-86B2-02D31707FBEF}" destId="{58522E9A-17FD-471F-8541-9608517F86F6}" srcOrd="0" destOrd="0" presId="urn:microsoft.com/office/officeart/2005/8/layout/vList3"/>
    <dgm:cxn modelId="{A4005CF1-7BA6-4D24-883A-5B3CFBAB1BD8}" type="presParOf" srcId="{27676A74-2D83-409A-86B2-02D31707FBEF}" destId="{C2B1200F-14E8-4EE8-BDEB-5543E5F02C59}" srcOrd="1" destOrd="0" presId="urn:microsoft.com/office/officeart/2005/8/layout/vList3"/>
    <dgm:cxn modelId="{AED385C1-6AC3-4593-8668-B7A9DD009671}" type="presParOf" srcId="{FD0B6F19-3895-459E-B51D-08CE7AAD64FA}" destId="{443F9506-1515-497F-8C19-BFA8FB903594}" srcOrd="1" destOrd="0" presId="urn:microsoft.com/office/officeart/2005/8/layout/vList3"/>
    <dgm:cxn modelId="{C675BA6C-B605-4159-BE4D-3B7BCCDFE248}" type="presParOf" srcId="{FD0B6F19-3895-459E-B51D-08CE7AAD64FA}" destId="{51A6B09E-8C52-49B4-AE93-52583722EF21}" srcOrd="2" destOrd="0" presId="urn:microsoft.com/office/officeart/2005/8/layout/vList3"/>
    <dgm:cxn modelId="{29CC18AD-7E57-4067-BD48-EC52762676F3}" type="presParOf" srcId="{51A6B09E-8C52-49B4-AE93-52583722EF21}" destId="{E56B48D6-953D-416C-B721-AA3669E53B28}" srcOrd="0" destOrd="0" presId="urn:microsoft.com/office/officeart/2005/8/layout/vList3"/>
    <dgm:cxn modelId="{2CAED981-7FCF-49EC-9795-2C6BC3243E58}" type="presParOf" srcId="{51A6B09E-8C52-49B4-AE93-52583722EF21}" destId="{AAF9B3ED-A8B1-4412-BCB8-F43693831A1C}" srcOrd="1" destOrd="0" presId="urn:microsoft.com/office/officeart/2005/8/layout/vList3"/>
    <dgm:cxn modelId="{D2D8C032-4DF8-4AF7-A57D-04314415C1F3}" type="presParOf" srcId="{FD0B6F19-3895-459E-B51D-08CE7AAD64FA}" destId="{6BDFCCAB-175F-4206-9B6B-B335C2A5F27A}" srcOrd="3" destOrd="0" presId="urn:microsoft.com/office/officeart/2005/8/layout/vList3"/>
    <dgm:cxn modelId="{B9758155-A083-4A16-A452-6EB9B57CF3BA}" type="presParOf" srcId="{FD0B6F19-3895-459E-B51D-08CE7AAD64FA}" destId="{A9097668-9C83-407C-83C2-668A08DC9138}" srcOrd="4" destOrd="0" presId="urn:microsoft.com/office/officeart/2005/8/layout/vList3"/>
    <dgm:cxn modelId="{2DEF15F5-C2D1-43A2-AD6A-63159F920CAC}" type="presParOf" srcId="{A9097668-9C83-407C-83C2-668A08DC9138}" destId="{12E3F947-009E-41D8-8060-B4AACA14EAD3}" srcOrd="0" destOrd="0" presId="urn:microsoft.com/office/officeart/2005/8/layout/vList3"/>
    <dgm:cxn modelId="{4B58B9D8-BBC0-4554-BB5C-2BAE36E164A4}" type="presParOf" srcId="{A9097668-9C83-407C-83C2-668A08DC9138}" destId="{F815D176-3BCF-4075-8AAF-34B08F7215BA}" srcOrd="1" destOrd="0" presId="urn:microsoft.com/office/officeart/2005/8/layout/vList3"/>
    <dgm:cxn modelId="{570FDFD2-F588-4A28-87B5-30BAFD445EBB}" type="presParOf" srcId="{FD0B6F19-3895-459E-B51D-08CE7AAD64FA}" destId="{2D7F1675-936A-4757-8685-F1E48C7023CE}" srcOrd="5" destOrd="0" presId="urn:microsoft.com/office/officeart/2005/8/layout/vList3"/>
    <dgm:cxn modelId="{B9DBB986-6810-497B-BCB6-B8B75BFD263C}" type="presParOf" srcId="{FD0B6F19-3895-459E-B51D-08CE7AAD64FA}" destId="{4927FECA-3F31-420A-B97D-98B3BC41F102}" srcOrd="6" destOrd="0" presId="urn:microsoft.com/office/officeart/2005/8/layout/vList3"/>
    <dgm:cxn modelId="{26E8BA95-CB46-4ABA-BBBA-7E37F34440E0}" type="presParOf" srcId="{4927FECA-3F31-420A-B97D-98B3BC41F102}" destId="{C17EAF7D-6FAF-4CDA-B500-81609613CB57}" srcOrd="0" destOrd="0" presId="urn:microsoft.com/office/officeart/2005/8/layout/vList3"/>
    <dgm:cxn modelId="{6918BB18-53C2-4188-90EF-63414195B280}" type="presParOf" srcId="{4927FECA-3F31-420A-B97D-98B3BC41F102}" destId="{CAEB5DB5-46A9-4069-A921-4444D9D033C1}" srcOrd="1" destOrd="0" presId="urn:microsoft.com/office/officeart/2005/8/layout/vList3"/>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7E70234-3F96-4FE6-A578-38189A4C5A88}" type="doc">
      <dgm:prSet loTypeId="urn:microsoft.com/office/officeart/2005/8/layout/vList3" loCatId="list" qsTypeId="urn:microsoft.com/office/officeart/2005/8/quickstyle/simple1" qsCatId="simple" csTypeId="urn:microsoft.com/office/officeart/2005/8/colors/accent2_2" csCatId="accent2" phldr="1"/>
      <dgm:spPr/>
    </dgm:pt>
    <dgm:pt modelId="{D9424DD8-BD06-4C5B-AB1A-53954BDD1A02}">
      <dgm:prSet phldrT="[文本]"/>
      <dgm:spPr>
        <a:solidFill>
          <a:srgbClr val="C00000"/>
        </a:solidFill>
      </dgm:spPr>
      <dgm:t>
        <a:bodyPr/>
        <a:lstStyle/>
        <a:p>
          <a:r>
            <a:rPr lang="zh-CN" altLang="zh-CN" dirty="0" smtClean="0">
              <a:latin typeface="华文楷体" panose="02010600040101010101" pitchFamily="2" charset="-122"/>
              <a:ea typeface="华文楷体" panose="02010600040101010101" pitchFamily="2" charset="-122"/>
            </a:rPr>
            <a:t>责任主体</a:t>
          </a:r>
          <a:endParaRPr lang="zh-CN" altLang="en-US" dirty="0">
            <a:latin typeface="华文楷体" panose="02010600040101010101" pitchFamily="2" charset="-122"/>
            <a:ea typeface="华文楷体" panose="02010600040101010101" pitchFamily="2" charset="-122"/>
          </a:endParaRPr>
        </a:p>
      </dgm:t>
    </dgm:pt>
    <dgm:pt modelId="{60EF0E5A-8E9E-42E6-BBA6-7441B9639068}" type="parTrans" cxnId="{93EF0B4D-78F9-4460-9C01-615D620CF59D}">
      <dgm:prSet/>
      <dgm:spPr/>
      <dgm:t>
        <a:bodyPr/>
        <a:lstStyle/>
        <a:p>
          <a:endParaRPr lang="zh-CN" altLang="en-US"/>
        </a:p>
      </dgm:t>
    </dgm:pt>
    <dgm:pt modelId="{78FCBDF4-F6D2-423B-8EEB-406BFBA5773E}" type="sibTrans" cxnId="{93EF0B4D-78F9-4460-9C01-615D620CF59D}">
      <dgm:prSet/>
      <dgm:spPr/>
      <dgm:t>
        <a:bodyPr/>
        <a:lstStyle/>
        <a:p>
          <a:endParaRPr lang="zh-CN" altLang="en-US"/>
        </a:p>
      </dgm:t>
    </dgm:pt>
    <dgm:pt modelId="{00E51156-A86D-40B3-8212-ACD4B7AAF4A4}">
      <dgm:prSet phldrT="[文本]"/>
      <dgm:spPr>
        <a:solidFill>
          <a:srgbClr val="C00000"/>
        </a:solidFill>
      </dgm:spPr>
      <dgm:t>
        <a:bodyPr/>
        <a:lstStyle/>
        <a:p>
          <a:r>
            <a:rPr lang="zh-CN" altLang="en-US" dirty="0" smtClean="0">
              <a:latin typeface="华文楷体" panose="02010600040101010101" pitchFamily="2" charset="-122"/>
              <a:ea typeface="华文楷体" panose="02010600040101010101" pitchFamily="2" charset="-122"/>
            </a:rPr>
            <a:t>自律管理方式</a:t>
          </a:r>
          <a:endParaRPr lang="zh-CN" altLang="en-US" dirty="0">
            <a:latin typeface="华文楷体" panose="02010600040101010101" pitchFamily="2" charset="-122"/>
            <a:ea typeface="华文楷体" panose="02010600040101010101" pitchFamily="2" charset="-122"/>
          </a:endParaRPr>
        </a:p>
      </dgm:t>
    </dgm:pt>
    <dgm:pt modelId="{0D7D8C93-157F-42B8-953D-37E68F7EB10B}" type="parTrans" cxnId="{0D7B26F4-658C-4F3C-BD4E-E0BCBEFA7AB8}">
      <dgm:prSet/>
      <dgm:spPr/>
      <dgm:t>
        <a:bodyPr/>
        <a:lstStyle/>
        <a:p>
          <a:endParaRPr lang="zh-CN" altLang="en-US"/>
        </a:p>
      </dgm:t>
    </dgm:pt>
    <dgm:pt modelId="{AFE9791F-422F-4BD3-A541-5084E484023F}" type="sibTrans" cxnId="{0D7B26F4-658C-4F3C-BD4E-E0BCBEFA7AB8}">
      <dgm:prSet/>
      <dgm:spPr/>
      <dgm:t>
        <a:bodyPr/>
        <a:lstStyle/>
        <a:p>
          <a:endParaRPr lang="zh-CN" altLang="en-US"/>
        </a:p>
      </dgm:t>
    </dgm:pt>
    <dgm:pt modelId="{95777798-374B-46EF-9CE6-5CBE218F88F7}">
      <dgm:prSet phldrT="[文本]"/>
      <dgm:spPr>
        <a:solidFill>
          <a:srgbClr val="C00000"/>
        </a:solidFill>
      </dgm:spPr>
      <dgm:t>
        <a:bodyPr/>
        <a:lstStyle/>
        <a:p>
          <a:r>
            <a:rPr lang="zh-CN" altLang="en-US" dirty="0" smtClean="0">
              <a:latin typeface="华文楷体" panose="02010600040101010101" pitchFamily="2" charset="-122"/>
              <a:ea typeface="华文楷体" panose="02010600040101010101" pitchFamily="2" charset="-122"/>
            </a:rPr>
            <a:t>中介机构职责</a:t>
          </a:r>
          <a:endParaRPr lang="zh-CN" altLang="en-US" dirty="0">
            <a:latin typeface="华文楷体" panose="02010600040101010101" pitchFamily="2" charset="-122"/>
            <a:ea typeface="华文楷体" panose="02010600040101010101" pitchFamily="2" charset="-122"/>
          </a:endParaRPr>
        </a:p>
      </dgm:t>
    </dgm:pt>
    <dgm:pt modelId="{A8AE0C8C-848E-4173-8BCD-526BE7E261E7}" type="parTrans" cxnId="{F82E8CE4-AF31-4E0D-B1F1-188FEF71A578}">
      <dgm:prSet/>
      <dgm:spPr/>
      <dgm:t>
        <a:bodyPr/>
        <a:lstStyle/>
        <a:p>
          <a:endParaRPr lang="zh-CN" altLang="en-US"/>
        </a:p>
      </dgm:t>
    </dgm:pt>
    <dgm:pt modelId="{21B227DE-0F0E-4C16-9574-A8532544A523}" type="sibTrans" cxnId="{F82E8CE4-AF31-4E0D-B1F1-188FEF71A578}">
      <dgm:prSet/>
      <dgm:spPr/>
      <dgm:t>
        <a:bodyPr/>
        <a:lstStyle/>
        <a:p>
          <a:endParaRPr lang="zh-CN" altLang="en-US"/>
        </a:p>
      </dgm:t>
    </dgm:pt>
    <dgm:pt modelId="{6A39B684-ECAD-427A-9BEC-1FF2D5B56B4C}">
      <dgm:prSet/>
      <dgm:spPr>
        <a:solidFill>
          <a:srgbClr val="C00000"/>
        </a:solidFill>
      </dgm:spPr>
      <dgm:t>
        <a:bodyPr/>
        <a:lstStyle/>
        <a:p>
          <a:r>
            <a:rPr lang="zh-CN" altLang="en-US" dirty="0" smtClean="0">
              <a:latin typeface="华文楷体" panose="02010600040101010101" pitchFamily="2" charset="-122"/>
              <a:ea typeface="华文楷体" panose="02010600040101010101" pitchFamily="2" charset="-122"/>
            </a:rPr>
            <a:t>违规行为</a:t>
          </a:r>
          <a:endParaRPr lang="en-US" altLang="zh-CN" dirty="0" smtClean="0">
            <a:latin typeface="华文楷体" panose="02010600040101010101" pitchFamily="2" charset="-122"/>
            <a:ea typeface="华文楷体" panose="02010600040101010101" pitchFamily="2" charset="-122"/>
          </a:endParaRPr>
        </a:p>
      </dgm:t>
    </dgm:pt>
    <dgm:pt modelId="{1DB3A022-980B-424A-B808-8628F3E09470}" type="parTrans" cxnId="{E373E338-7D5F-4972-B84B-4233AF9DCBC5}">
      <dgm:prSet/>
      <dgm:spPr/>
      <dgm:t>
        <a:bodyPr/>
        <a:lstStyle/>
        <a:p>
          <a:endParaRPr lang="zh-CN" altLang="en-US"/>
        </a:p>
      </dgm:t>
    </dgm:pt>
    <dgm:pt modelId="{6C924885-0854-43F2-A4F4-74BE9101DB99}" type="sibTrans" cxnId="{E373E338-7D5F-4972-B84B-4233AF9DCBC5}">
      <dgm:prSet/>
      <dgm:spPr/>
      <dgm:t>
        <a:bodyPr/>
        <a:lstStyle/>
        <a:p>
          <a:endParaRPr lang="zh-CN" altLang="en-US"/>
        </a:p>
      </dgm:t>
    </dgm:pt>
    <dgm:pt modelId="{FD0B6F19-3895-459E-B51D-08CE7AAD64FA}" type="pres">
      <dgm:prSet presAssocID="{A7E70234-3F96-4FE6-A578-38189A4C5A88}" presName="linearFlow" presStyleCnt="0">
        <dgm:presLayoutVars>
          <dgm:dir/>
          <dgm:resizeHandles val="exact"/>
        </dgm:presLayoutVars>
      </dgm:prSet>
      <dgm:spPr/>
    </dgm:pt>
    <dgm:pt modelId="{27676A74-2D83-409A-86B2-02D31707FBEF}" type="pres">
      <dgm:prSet presAssocID="{D9424DD8-BD06-4C5B-AB1A-53954BDD1A02}" presName="composite" presStyleCnt="0"/>
      <dgm:spPr/>
    </dgm:pt>
    <dgm:pt modelId="{58522E9A-17FD-471F-8541-9608517F86F6}" type="pres">
      <dgm:prSet presAssocID="{D9424DD8-BD06-4C5B-AB1A-53954BDD1A02}" presName="imgShp" presStyleLbl="fgImgPlace1" presStyleIdx="0" presStyleCnt="4"/>
      <dgm:spPr/>
    </dgm:pt>
    <dgm:pt modelId="{C2B1200F-14E8-4EE8-BDEB-5543E5F02C59}" type="pres">
      <dgm:prSet presAssocID="{D9424DD8-BD06-4C5B-AB1A-53954BDD1A02}" presName="txShp" presStyleLbl="node1" presStyleIdx="0" presStyleCnt="4">
        <dgm:presLayoutVars>
          <dgm:bulletEnabled val="1"/>
        </dgm:presLayoutVars>
      </dgm:prSet>
      <dgm:spPr/>
      <dgm:t>
        <a:bodyPr/>
        <a:lstStyle/>
        <a:p>
          <a:endParaRPr lang="zh-CN" altLang="en-US"/>
        </a:p>
      </dgm:t>
    </dgm:pt>
    <dgm:pt modelId="{443F9506-1515-497F-8C19-BFA8FB903594}" type="pres">
      <dgm:prSet presAssocID="{78FCBDF4-F6D2-423B-8EEB-406BFBA5773E}" presName="spacing" presStyleCnt="0"/>
      <dgm:spPr/>
    </dgm:pt>
    <dgm:pt modelId="{51A6B09E-8C52-49B4-AE93-52583722EF21}" type="pres">
      <dgm:prSet presAssocID="{6A39B684-ECAD-427A-9BEC-1FF2D5B56B4C}" presName="composite" presStyleCnt="0"/>
      <dgm:spPr/>
    </dgm:pt>
    <dgm:pt modelId="{E56B48D6-953D-416C-B721-AA3669E53B28}" type="pres">
      <dgm:prSet presAssocID="{6A39B684-ECAD-427A-9BEC-1FF2D5B56B4C}" presName="imgShp" presStyleLbl="fgImgPlace1" presStyleIdx="1" presStyleCnt="4"/>
      <dgm:spPr/>
    </dgm:pt>
    <dgm:pt modelId="{AAF9B3ED-A8B1-4412-BCB8-F43693831A1C}" type="pres">
      <dgm:prSet presAssocID="{6A39B684-ECAD-427A-9BEC-1FF2D5B56B4C}" presName="txShp" presStyleLbl="node1" presStyleIdx="1" presStyleCnt="4">
        <dgm:presLayoutVars>
          <dgm:bulletEnabled val="1"/>
        </dgm:presLayoutVars>
      </dgm:prSet>
      <dgm:spPr/>
      <dgm:t>
        <a:bodyPr/>
        <a:lstStyle/>
        <a:p>
          <a:endParaRPr lang="zh-CN" altLang="en-US"/>
        </a:p>
      </dgm:t>
    </dgm:pt>
    <dgm:pt modelId="{6BDFCCAB-175F-4206-9B6B-B335C2A5F27A}" type="pres">
      <dgm:prSet presAssocID="{6C924885-0854-43F2-A4F4-74BE9101DB99}" presName="spacing" presStyleCnt="0"/>
      <dgm:spPr/>
    </dgm:pt>
    <dgm:pt modelId="{A9097668-9C83-407C-83C2-668A08DC9138}" type="pres">
      <dgm:prSet presAssocID="{00E51156-A86D-40B3-8212-ACD4B7AAF4A4}" presName="composite" presStyleCnt="0"/>
      <dgm:spPr/>
    </dgm:pt>
    <dgm:pt modelId="{12E3F947-009E-41D8-8060-B4AACA14EAD3}" type="pres">
      <dgm:prSet presAssocID="{00E51156-A86D-40B3-8212-ACD4B7AAF4A4}" presName="imgShp" presStyleLbl="fgImgPlace1" presStyleIdx="2" presStyleCnt="4"/>
      <dgm:spPr/>
    </dgm:pt>
    <dgm:pt modelId="{F815D176-3BCF-4075-8AAF-34B08F7215BA}" type="pres">
      <dgm:prSet presAssocID="{00E51156-A86D-40B3-8212-ACD4B7AAF4A4}" presName="txShp" presStyleLbl="node1" presStyleIdx="2" presStyleCnt="4">
        <dgm:presLayoutVars>
          <dgm:bulletEnabled val="1"/>
        </dgm:presLayoutVars>
      </dgm:prSet>
      <dgm:spPr/>
      <dgm:t>
        <a:bodyPr/>
        <a:lstStyle/>
        <a:p>
          <a:endParaRPr lang="zh-CN" altLang="en-US"/>
        </a:p>
      </dgm:t>
    </dgm:pt>
    <dgm:pt modelId="{2D7F1675-936A-4757-8685-F1E48C7023CE}" type="pres">
      <dgm:prSet presAssocID="{AFE9791F-422F-4BD3-A541-5084E484023F}" presName="spacing" presStyleCnt="0"/>
      <dgm:spPr/>
    </dgm:pt>
    <dgm:pt modelId="{4927FECA-3F31-420A-B97D-98B3BC41F102}" type="pres">
      <dgm:prSet presAssocID="{95777798-374B-46EF-9CE6-5CBE218F88F7}" presName="composite" presStyleCnt="0"/>
      <dgm:spPr/>
    </dgm:pt>
    <dgm:pt modelId="{C17EAF7D-6FAF-4CDA-B500-81609613CB57}" type="pres">
      <dgm:prSet presAssocID="{95777798-374B-46EF-9CE6-5CBE218F88F7}" presName="imgShp" presStyleLbl="fgImgPlace1" presStyleIdx="3" presStyleCnt="4"/>
      <dgm:spPr/>
    </dgm:pt>
    <dgm:pt modelId="{CAEB5DB5-46A9-4069-A921-4444D9D033C1}" type="pres">
      <dgm:prSet presAssocID="{95777798-374B-46EF-9CE6-5CBE218F88F7}" presName="txShp" presStyleLbl="node1" presStyleIdx="3" presStyleCnt="4">
        <dgm:presLayoutVars>
          <dgm:bulletEnabled val="1"/>
        </dgm:presLayoutVars>
      </dgm:prSet>
      <dgm:spPr/>
      <dgm:t>
        <a:bodyPr/>
        <a:lstStyle/>
        <a:p>
          <a:endParaRPr lang="zh-CN" altLang="en-US"/>
        </a:p>
      </dgm:t>
    </dgm:pt>
  </dgm:ptLst>
  <dgm:cxnLst>
    <dgm:cxn modelId="{3ED86089-546D-410D-9FC0-6FDCC2093C25}" type="presOf" srcId="{A7E70234-3F96-4FE6-A578-38189A4C5A88}" destId="{FD0B6F19-3895-459E-B51D-08CE7AAD64FA}" srcOrd="0" destOrd="0" presId="urn:microsoft.com/office/officeart/2005/8/layout/vList3"/>
    <dgm:cxn modelId="{93EF0B4D-78F9-4460-9C01-615D620CF59D}" srcId="{A7E70234-3F96-4FE6-A578-38189A4C5A88}" destId="{D9424DD8-BD06-4C5B-AB1A-53954BDD1A02}" srcOrd="0" destOrd="0" parTransId="{60EF0E5A-8E9E-42E6-BBA6-7441B9639068}" sibTransId="{78FCBDF4-F6D2-423B-8EEB-406BFBA5773E}"/>
    <dgm:cxn modelId="{34DFC5D0-49E9-4935-A3A9-5A675BED12B0}" type="presOf" srcId="{00E51156-A86D-40B3-8212-ACD4B7AAF4A4}" destId="{F815D176-3BCF-4075-8AAF-34B08F7215BA}" srcOrd="0" destOrd="0" presId="urn:microsoft.com/office/officeart/2005/8/layout/vList3"/>
    <dgm:cxn modelId="{F82E8CE4-AF31-4E0D-B1F1-188FEF71A578}" srcId="{A7E70234-3F96-4FE6-A578-38189A4C5A88}" destId="{95777798-374B-46EF-9CE6-5CBE218F88F7}" srcOrd="3" destOrd="0" parTransId="{A8AE0C8C-848E-4173-8BCD-526BE7E261E7}" sibTransId="{21B227DE-0F0E-4C16-9574-A8532544A523}"/>
    <dgm:cxn modelId="{E373E338-7D5F-4972-B84B-4233AF9DCBC5}" srcId="{A7E70234-3F96-4FE6-A578-38189A4C5A88}" destId="{6A39B684-ECAD-427A-9BEC-1FF2D5B56B4C}" srcOrd="1" destOrd="0" parTransId="{1DB3A022-980B-424A-B808-8628F3E09470}" sibTransId="{6C924885-0854-43F2-A4F4-74BE9101DB99}"/>
    <dgm:cxn modelId="{DC8AF8DB-7B2D-4415-90D9-5AC9DDAD9436}" type="presOf" srcId="{6A39B684-ECAD-427A-9BEC-1FF2D5B56B4C}" destId="{AAF9B3ED-A8B1-4412-BCB8-F43693831A1C}" srcOrd="0" destOrd="0" presId="urn:microsoft.com/office/officeart/2005/8/layout/vList3"/>
    <dgm:cxn modelId="{DB1EC795-9499-4122-AA2C-88AEA8AD23FD}" type="presOf" srcId="{D9424DD8-BD06-4C5B-AB1A-53954BDD1A02}" destId="{C2B1200F-14E8-4EE8-BDEB-5543E5F02C59}" srcOrd="0" destOrd="0" presId="urn:microsoft.com/office/officeart/2005/8/layout/vList3"/>
    <dgm:cxn modelId="{EF80E007-D9B8-4CD6-9F7B-56691A9BF321}" type="presOf" srcId="{95777798-374B-46EF-9CE6-5CBE218F88F7}" destId="{CAEB5DB5-46A9-4069-A921-4444D9D033C1}" srcOrd="0" destOrd="0" presId="urn:microsoft.com/office/officeart/2005/8/layout/vList3"/>
    <dgm:cxn modelId="{0D7B26F4-658C-4F3C-BD4E-E0BCBEFA7AB8}" srcId="{A7E70234-3F96-4FE6-A578-38189A4C5A88}" destId="{00E51156-A86D-40B3-8212-ACD4B7AAF4A4}" srcOrd="2" destOrd="0" parTransId="{0D7D8C93-157F-42B8-953D-37E68F7EB10B}" sibTransId="{AFE9791F-422F-4BD3-A541-5084E484023F}"/>
    <dgm:cxn modelId="{94F4E64A-D289-4246-A4F0-5045F1AA0B45}" type="presParOf" srcId="{FD0B6F19-3895-459E-B51D-08CE7AAD64FA}" destId="{27676A74-2D83-409A-86B2-02D31707FBEF}" srcOrd="0" destOrd="0" presId="urn:microsoft.com/office/officeart/2005/8/layout/vList3"/>
    <dgm:cxn modelId="{84AF4952-D1E2-4856-A41B-496EDEA55918}" type="presParOf" srcId="{27676A74-2D83-409A-86B2-02D31707FBEF}" destId="{58522E9A-17FD-471F-8541-9608517F86F6}" srcOrd="0" destOrd="0" presId="urn:microsoft.com/office/officeart/2005/8/layout/vList3"/>
    <dgm:cxn modelId="{F1551FB2-405F-4190-AE50-04869E08C65C}" type="presParOf" srcId="{27676A74-2D83-409A-86B2-02D31707FBEF}" destId="{C2B1200F-14E8-4EE8-BDEB-5543E5F02C59}" srcOrd="1" destOrd="0" presId="urn:microsoft.com/office/officeart/2005/8/layout/vList3"/>
    <dgm:cxn modelId="{9329AF5D-1686-4972-A257-E9F9631EF592}" type="presParOf" srcId="{FD0B6F19-3895-459E-B51D-08CE7AAD64FA}" destId="{443F9506-1515-497F-8C19-BFA8FB903594}" srcOrd="1" destOrd="0" presId="urn:microsoft.com/office/officeart/2005/8/layout/vList3"/>
    <dgm:cxn modelId="{B7FBFDD5-E59D-48C7-9E50-945A3CDC16A4}" type="presParOf" srcId="{FD0B6F19-3895-459E-B51D-08CE7AAD64FA}" destId="{51A6B09E-8C52-49B4-AE93-52583722EF21}" srcOrd="2" destOrd="0" presId="urn:microsoft.com/office/officeart/2005/8/layout/vList3"/>
    <dgm:cxn modelId="{3E567D62-2BDE-4619-8498-128D38F63EA8}" type="presParOf" srcId="{51A6B09E-8C52-49B4-AE93-52583722EF21}" destId="{E56B48D6-953D-416C-B721-AA3669E53B28}" srcOrd="0" destOrd="0" presId="urn:microsoft.com/office/officeart/2005/8/layout/vList3"/>
    <dgm:cxn modelId="{936868AB-4079-4E0C-9AD2-B156C5105448}" type="presParOf" srcId="{51A6B09E-8C52-49B4-AE93-52583722EF21}" destId="{AAF9B3ED-A8B1-4412-BCB8-F43693831A1C}" srcOrd="1" destOrd="0" presId="urn:microsoft.com/office/officeart/2005/8/layout/vList3"/>
    <dgm:cxn modelId="{F239D6B4-D10E-4EFE-B2C0-76CFC353E64E}" type="presParOf" srcId="{FD0B6F19-3895-459E-B51D-08CE7AAD64FA}" destId="{6BDFCCAB-175F-4206-9B6B-B335C2A5F27A}" srcOrd="3" destOrd="0" presId="urn:microsoft.com/office/officeart/2005/8/layout/vList3"/>
    <dgm:cxn modelId="{78AC821B-3F2B-49BE-AD3A-54A5B321A9EE}" type="presParOf" srcId="{FD0B6F19-3895-459E-B51D-08CE7AAD64FA}" destId="{A9097668-9C83-407C-83C2-668A08DC9138}" srcOrd="4" destOrd="0" presId="urn:microsoft.com/office/officeart/2005/8/layout/vList3"/>
    <dgm:cxn modelId="{8114E076-5B49-482A-A3DC-5109FF76169A}" type="presParOf" srcId="{A9097668-9C83-407C-83C2-668A08DC9138}" destId="{12E3F947-009E-41D8-8060-B4AACA14EAD3}" srcOrd="0" destOrd="0" presId="urn:microsoft.com/office/officeart/2005/8/layout/vList3"/>
    <dgm:cxn modelId="{9B7B0F89-EB43-4ADA-AE17-B1937B5A586C}" type="presParOf" srcId="{A9097668-9C83-407C-83C2-668A08DC9138}" destId="{F815D176-3BCF-4075-8AAF-34B08F7215BA}" srcOrd="1" destOrd="0" presId="urn:microsoft.com/office/officeart/2005/8/layout/vList3"/>
    <dgm:cxn modelId="{8FFCD190-4C9D-4746-A4DE-C8B06D8893DF}" type="presParOf" srcId="{FD0B6F19-3895-459E-B51D-08CE7AAD64FA}" destId="{2D7F1675-936A-4757-8685-F1E48C7023CE}" srcOrd="5" destOrd="0" presId="urn:microsoft.com/office/officeart/2005/8/layout/vList3"/>
    <dgm:cxn modelId="{3CC8D556-79F2-49EB-8A87-564C2F252404}" type="presParOf" srcId="{FD0B6F19-3895-459E-B51D-08CE7AAD64FA}" destId="{4927FECA-3F31-420A-B97D-98B3BC41F102}" srcOrd="6" destOrd="0" presId="urn:microsoft.com/office/officeart/2005/8/layout/vList3"/>
    <dgm:cxn modelId="{8C00F49F-3745-4F83-86E2-C42BC9D772D4}" type="presParOf" srcId="{4927FECA-3F31-420A-B97D-98B3BC41F102}" destId="{C17EAF7D-6FAF-4CDA-B500-81609613CB57}" srcOrd="0" destOrd="0" presId="urn:microsoft.com/office/officeart/2005/8/layout/vList3"/>
    <dgm:cxn modelId="{1E7415C4-35FC-4B62-86BB-1E3FA4555B63}" type="presParOf" srcId="{4927FECA-3F31-420A-B97D-98B3BC41F102}" destId="{CAEB5DB5-46A9-4069-A921-4444D9D033C1}" srcOrd="1" destOrd="0" presId="urn:microsoft.com/office/officeart/2005/8/layout/vList3"/>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7E70234-3F96-4FE6-A578-38189A4C5A88}" type="doc">
      <dgm:prSet loTypeId="urn:microsoft.com/office/officeart/2005/8/layout/vList3" loCatId="list" qsTypeId="urn:microsoft.com/office/officeart/2005/8/quickstyle/simple1" qsCatId="simple" csTypeId="urn:microsoft.com/office/officeart/2005/8/colors/accent2_2" csCatId="accent2" phldr="1"/>
      <dgm:spPr/>
    </dgm:pt>
    <dgm:pt modelId="{D9424DD8-BD06-4C5B-AB1A-53954BDD1A02}">
      <dgm:prSet phldrT="[文本]"/>
      <dgm:spPr>
        <a:solidFill>
          <a:srgbClr val="C00000"/>
        </a:solidFill>
      </dgm:spPr>
      <dgm:t>
        <a:bodyPr/>
        <a:lstStyle/>
        <a:p>
          <a:r>
            <a:rPr lang="zh-CN" altLang="zh-CN" dirty="0" smtClean="0">
              <a:latin typeface="华文楷体" panose="02010600040101010101" pitchFamily="2" charset="-122"/>
              <a:ea typeface="华文楷体" panose="02010600040101010101" pitchFamily="2" charset="-122"/>
            </a:rPr>
            <a:t>责任主体</a:t>
          </a:r>
          <a:endParaRPr lang="zh-CN" altLang="en-US" dirty="0">
            <a:latin typeface="华文楷体" panose="02010600040101010101" pitchFamily="2" charset="-122"/>
            <a:ea typeface="华文楷体" panose="02010600040101010101" pitchFamily="2" charset="-122"/>
          </a:endParaRPr>
        </a:p>
      </dgm:t>
    </dgm:pt>
    <dgm:pt modelId="{60EF0E5A-8E9E-42E6-BBA6-7441B9639068}" type="parTrans" cxnId="{93EF0B4D-78F9-4460-9C01-615D620CF59D}">
      <dgm:prSet/>
      <dgm:spPr/>
      <dgm:t>
        <a:bodyPr/>
        <a:lstStyle/>
        <a:p>
          <a:endParaRPr lang="zh-CN" altLang="en-US"/>
        </a:p>
      </dgm:t>
    </dgm:pt>
    <dgm:pt modelId="{78FCBDF4-F6D2-423B-8EEB-406BFBA5773E}" type="sibTrans" cxnId="{93EF0B4D-78F9-4460-9C01-615D620CF59D}">
      <dgm:prSet/>
      <dgm:spPr/>
      <dgm:t>
        <a:bodyPr/>
        <a:lstStyle/>
        <a:p>
          <a:endParaRPr lang="zh-CN" altLang="en-US"/>
        </a:p>
      </dgm:t>
    </dgm:pt>
    <dgm:pt modelId="{00E51156-A86D-40B3-8212-ACD4B7AAF4A4}">
      <dgm:prSet phldrT="[文本]"/>
      <dgm:spPr>
        <a:solidFill>
          <a:srgbClr val="C00000"/>
        </a:solidFill>
      </dgm:spPr>
      <dgm:t>
        <a:bodyPr/>
        <a:lstStyle/>
        <a:p>
          <a:r>
            <a:rPr lang="zh-CN" altLang="en-US" dirty="0" smtClean="0">
              <a:latin typeface="华文楷体" panose="02010600040101010101" pitchFamily="2" charset="-122"/>
              <a:ea typeface="华文楷体" panose="02010600040101010101" pitchFamily="2" charset="-122"/>
            </a:rPr>
            <a:t>自律管理方式</a:t>
          </a:r>
          <a:endParaRPr lang="zh-CN" altLang="en-US" dirty="0">
            <a:latin typeface="华文楷体" panose="02010600040101010101" pitchFamily="2" charset="-122"/>
            <a:ea typeface="华文楷体" panose="02010600040101010101" pitchFamily="2" charset="-122"/>
          </a:endParaRPr>
        </a:p>
      </dgm:t>
    </dgm:pt>
    <dgm:pt modelId="{0D7D8C93-157F-42B8-953D-37E68F7EB10B}" type="parTrans" cxnId="{0D7B26F4-658C-4F3C-BD4E-E0BCBEFA7AB8}">
      <dgm:prSet/>
      <dgm:spPr/>
      <dgm:t>
        <a:bodyPr/>
        <a:lstStyle/>
        <a:p>
          <a:endParaRPr lang="zh-CN" altLang="en-US"/>
        </a:p>
      </dgm:t>
    </dgm:pt>
    <dgm:pt modelId="{AFE9791F-422F-4BD3-A541-5084E484023F}" type="sibTrans" cxnId="{0D7B26F4-658C-4F3C-BD4E-E0BCBEFA7AB8}">
      <dgm:prSet/>
      <dgm:spPr/>
      <dgm:t>
        <a:bodyPr/>
        <a:lstStyle/>
        <a:p>
          <a:endParaRPr lang="zh-CN" altLang="en-US"/>
        </a:p>
      </dgm:t>
    </dgm:pt>
    <dgm:pt modelId="{95777798-374B-46EF-9CE6-5CBE218F88F7}">
      <dgm:prSet phldrT="[文本]"/>
      <dgm:spPr>
        <a:solidFill>
          <a:srgbClr val="C00000"/>
        </a:solidFill>
        <a:ln>
          <a:noFill/>
        </a:ln>
      </dgm:spPr>
      <dgm:t>
        <a:bodyPr/>
        <a:lstStyle/>
        <a:p>
          <a:r>
            <a:rPr lang="zh-CN" altLang="en-US" dirty="0" smtClean="0">
              <a:latin typeface="华文楷体" panose="02010600040101010101" pitchFamily="2" charset="-122"/>
              <a:ea typeface="华文楷体" panose="02010600040101010101" pitchFamily="2" charset="-122"/>
            </a:rPr>
            <a:t>中介机构职责</a:t>
          </a:r>
          <a:endParaRPr lang="zh-CN" altLang="en-US" dirty="0">
            <a:latin typeface="华文楷体" panose="02010600040101010101" pitchFamily="2" charset="-122"/>
            <a:ea typeface="华文楷体" panose="02010600040101010101" pitchFamily="2" charset="-122"/>
          </a:endParaRPr>
        </a:p>
      </dgm:t>
    </dgm:pt>
    <dgm:pt modelId="{A8AE0C8C-848E-4173-8BCD-526BE7E261E7}" type="parTrans" cxnId="{F82E8CE4-AF31-4E0D-B1F1-188FEF71A578}">
      <dgm:prSet/>
      <dgm:spPr/>
      <dgm:t>
        <a:bodyPr/>
        <a:lstStyle/>
        <a:p>
          <a:endParaRPr lang="zh-CN" altLang="en-US"/>
        </a:p>
      </dgm:t>
    </dgm:pt>
    <dgm:pt modelId="{21B227DE-0F0E-4C16-9574-A8532544A523}" type="sibTrans" cxnId="{F82E8CE4-AF31-4E0D-B1F1-188FEF71A578}">
      <dgm:prSet/>
      <dgm:spPr/>
      <dgm:t>
        <a:bodyPr/>
        <a:lstStyle/>
        <a:p>
          <a:endParaRPr lang="zh-CN" altLang="en-US"/>
        </a:p>
      </dgm:t>
    </dgm:pt>
    <dgm:pt modelId="{6A39B684-ECAD-427A-9BEC-1FF2D5B56B4C}">
      <dgm:prSet/>
      <dgm:spPr>
        <a:solidFill>
          <a:srgbClr val="C00000"/>
        </a:solidFill>
      </dgm:spPr>
      <dgm:t>
        <a:bodyPr/>
        <a:lstStyle/>
        <a:p>
          <a:r>
            <a:rPr lang="zh-CN" altLang="en-US" dirty="0" smtClean="0">
              <a:latin typeface="华文楷体" panose="02010600040101010101" pitchFamily="2" charset="-122"/>
              <a:ea typeface="华文楷体" panose="02010600040101010101" pitchFamily="2" charset="-122"/>
            </a:rPr>
            <a:t>违规行为</a:t>
          </a:r>
          <a:endParaRPr lang="en-US" altLang="zh-CN" dirty="0" smtClean="0">
            <a:latin typeface="华文楷体" panose="02010600040101010101" pitchFamily="2" charset="-122"/>
            <a:ea typeface="华文楷体" panose="02010600040101010101" pitchFamily="2" charset="-122"/>
          </a:endParaRPr>
        </a:p>
      </dgm:t>
    </dgm:pt>
    <dgm:pt modelId="{1DB3A022-980B-424A-B808-8628F3E09470}" type="parTrans" cxnId="{E373E338-7D5F-4972-B84B-4233AF9DCBC5}">
      <dgm:prSet/>
      <dgm:spPr/>
      <dgm:t>
        <a:bodyPr/>
        <a:lstStyle/>
        <a:p>
          <a:endParaRPr lang="zh-CN" altLang="en-US"/>
        </a:p>
      </dgm:t>
    </dgm:pt>
    <dgm:pt modelId="{6C924885-0854-43F2-A4F4-74BE9101DB99}" type="sibTrans" cxnId="{E373E338-7D5F-4972-B84B-4233AF9DCBC5}">
      <dgm:prSet/>
      <dgm:spPr/>
      <dgm:t>
        <a:bodyPr/>
        <a:lstStyle/>
        <a:p>
          <a:endParaRPr lang="zh-CN" altLang="en-US"/>
        </a:p>
      </dgm:t>
    </dgm:pt>
    <dgm:pt modelId="{FD0B6F19-3895-459E-B51D-08CE7AAD64FA}" type="pres">
      <dgm:prSet presAssocID="{A7E70234-3F96-4FE6-A578-38189A4C5A88}" presName="linearFlow" presStyleCnt="0">
        <dgm:presLayoutVars>
          <dgm:dir/>
          <dgm:resizeHandles val="exact"/>
        </dgm:presLayoutVars>
      </dgm:prSet>
      <dgm:spPr/>
    </dgm:pt>
    <dgm:pt modelId="{27676A74-2D83-409A-86B2-02D31707FBEF}" type="pres">
      <dgm:prSet presAssocID="{D9424DD8-BD06-4C5B-AB1A-53954BDD1A02}" presName="composite" presStyleCnt="0"/>
      <dgm:spPr/>
    </dgm:pt>
    <dgm:pt modelId="{58522E9A-17FD-471F-8541-9608517F86F6}" type="pres">
      <dgm:prSet presAssocID="{D9424DD8-BD06-4C5B-AB1A-53954BDD1A02}" presName="imgShp" presStyleLbl="fgImgPlace1" presStyleIdx="0" presStyleCnt="4"/>
      <dgm:spPr/>
    </dgm:pt>
    <dgm:pt modelId="{C2B1200F-14E8-4EE8-BDEB-5543E5F02C59}" type="pres">
      <dgm:prSet presAssocID="{D9424DD8-BD06-4C5B-AB1A-53954BDD1A02}" presName="txShp" presStyleLbl="node1" presStyleIdx="0" presStyleCnt="4">
        <dgm:presLayoutVars>
          <dgm:bulletEnabled val="1"/>
        </dgm:presLayoutVars>
      </dgm:prSet>
      <dgm:spPr/>
      <dgm:t>
        <a:bodyPr/>
        <a:lstStyle/>
        <a:p>
          <a:endParaRPr lang="zh-CN" altLang="en-US"/>
        </a:p>
      </dgm:t>
    </dgm:pt>
    <dgm:pt modelId="{443F9506-1515-497F-8C19-BFA8FB903594}" type="pres">
      <dgm:prSet presAssocID="{78FCBDF4-F6D2-423B-8EEB-406BFBA5773E}" presName="spacing" presStyleCnt="0"/>
      <dgm:spPr/>
    </dgm:pt>
    <dgm:pt modelId="{51A6B09E-8C52-49B4-AE93-52583722EF21}" type="pres">
      <dgm:prSet presAssocID="{6A39B684-ECAD-427A-9BEC-1FF2D5B56B4C}" presName="composite" presStyleCnt="0"/>
      <dgm:spPr/>
    </dgm:pt>
    <dgm:pt modelId="{E56B48D6-953D-416C-B721-AA3669E53B28}" type="pres">
      <dgm:prSet presAssocID="{6A39B684-ECAD-427A-9BEC-1FF2D5B56B4C}" presName="imgShp" presStyleLbl="fgImgPlace1" presStyleIdx="1" presStyleCnt="4"/>
      <dgm:spPr/>
    </dgm:pt>
    <dgm:pt modelId="{AAF9B3ED-A8B1-4412-BCB8-F43693831A1C}" type="pres">
      <dgm:prSet presAssocID="{6A39B684-ECAD-427A-9BEC-1FF2D5B56B4C}" presName="txShp" presStyleLbl="node1" presStyleIdx="1" presStyleCnt="4">
        <dgm:presLayoutVars>
          <dgm:bulletEnabled val="1"/>
        </dgm:presLayoutVars>
      </dgm:prSet>
      <dgm:spPr/>
      <dgm:t>
        <a:bodyPr/>
        <a:lstStyle/>
        <a:p>
          <a:endParaRPr lang="zh-CN" altLang="en-US"/>
        </a:p>
      </dgm:t>
    </dgm:pt>
    <dgm:pt modelId="{6BDFCCAB-175F-4206-9B6B-B335C2A5F27A}" type="pres">
      <dgm:prSet presAssocID="{6C924885-0854-43F2-A4F4-74BE9101DB99}" presName="spacing" presStyleCnt="0"/>
      <dgm:spPr/>
    </dgm:pt>
    <dgm:pt modelId="{A9097668-9C83-407C-83C2-668A08DC9138}" type="pres">
      <dgm:prSet presAssocID="{00E51156-A86D-40B3-8212-ACD4B7AAF4A4}" presName="composite" presStyleCnt="0"/>
      <dgm:spPr/>
    </dgm:pt>
    <dgm:pt modelId="{12E3F947-009E-41D8-8060-B4AACA14EAD3}" type="pres">
      <dgm:prSet presAssocID="{00E51156-A86D-40B3-8212-ACD4B7AAF4A4}" presName="imgShp" presStyleLbl="fgImgPlace1" presStyleIdx="2" presStyleCnt="4"/>
      <dgm:spPr/>
    </dgm:pt>
    <dgm:pt modelId="{F815D176-3BCF-4075-8AAF-34B08F7215BA}" type="pres">
      <dgm:prSet presAssocID="{00E51156-A86D-40B3-8212-ACD4B7AAF4A4}" presName="txShp" presStyleLbl="node1" presStyleIdx="2" presStyleCnt="4">
        <dgm:presLayoutVars>
          <dgm:bulletEnabled val="1"/>
        </dgm:presLayoutVars>
      </dgm:prSet>
      <dgm:spPr/>
      <dgm:t>
        <a:bodyPr/>
        <a:lstStyle/>
        <a:p>
          <a:endParaRPr lang="zh-CN" altLang="en-US"/>
        </a:p>
      </dgm:t>
    </dgm:pt>
    <dgm:pt modelId="{2D7F1675-936A-4757-8685-F1E48C7023CE}" type="pres">
      <dgm:prSet presAssocID="{AFE9791F-422F-4BD3-A541-5084E484023F}" presName="spacing" presStyleCnt="0"/>
      <dgm:spPr/>
    </dgm:pt>
    <dgm:pt modelId="{4927FECA-3F31-420A-B97D-98B3BC41F102}" type="pres">
      <dgm:prSet presAssocID="{95777798-374B-46EF-9CE6-5CBE218F88F7}" presName="composite" presStyleCnt="0"/>
      <dgm:spPr/>
    </dgm:pt>
    <dgm:pt modelId="{C17EAF7D-6FAF-4CDA-B500-81609613CB57}" type="pres">
      <dgm:prSet presAssocID="{95777798-374B-46EF-9CE6-5CBE218F88F7}" presName="imgShp" presStyleLbl="fgImgPlace1" presStyleIdx="3" presStyleCnt="4"/>
      <dgm:spPr/>
    </dgm:pt>
    <dgm:pt modelId="{CAEB5DB5-46A9-4069-A921-4444D9D033C1}" type="pres">
      <dgm:prSet presAssocID="{95777798-374B-46EF-9CE6-5CBE218F88F7}" presName="txShp" presStyleLbl="node1" presStyleIdx="3" presStyleCnt="4">
        <dgm:presLayoutVars>
          <dgm:bulletEnabled val="1"/>
        </dgm:presLayoutVars>
      </dgm:prSet>
      <dgm:spPr/>
      <dgm:t>
        <a:bodyPr/>
        <a:lstStyle/>
        <a:p>
          <a:endParaRPr lang="zh-CN" altLang="en-US"/>
        </a:p>
      </dgm:t>
    </dgm:pt>
  </dgm:ptLst>
  <dgm:cxnLst>
    <dgm:cxn modelId="{3F17AB1B-AA26-41F6-AEC8-1A98ECF0DD71}" type="presOf" srcId="{A7E70234-3F96-4FE6-A578-38189A4C5A88}" destId="{FD0B6F19-3895-459E-B51D-08CE7AAD64FA}" srcOrd="0" destOrd="0" presId="urn:microsoft.com/office/officeart/2005/8/layout/vList3"/>
    <dgm:cxn modelId="{93EF0B4D-78F9-4460-9C01-615D620CF59D}" srcId="{A7E70234-3F96-4FE6-A578-38189A4C5A88}" destId="{D9424DD8-BD06-4C5B-AB1A-53954BDD1A02}" srcOrd="0" destOrd="0" parTransId="{60EF0E5A-8E9E-42E6-BBA6-7441B9639068}" sibTransId="{78FCBDF4-F6D2-423B-8EEB-406BFBA5773E}"/>
    <dgm:cxn modelId="{E373E338-7D5F-4972-B84B-4233AF9DCBC5}" srcId="{A7E70234-3F96-4FE6-A578-38189A4C5A88}" destId="{6A39B684-ECAD-427A-9BEC-1FF2D5B56B4C}" srcOrd="1" destOrd="0" parTransId="{1DB3A022-980B-424A-B808-8628F3E09470}" sibTransId="{6C924885-0854-43F2-A4F4-74BE9101DB99}"/>
    <dgm:cxn modelId="{64D3D302-6118-4C76-B658-70A91E2AAAD3}" type="presOf" srcId="{95777798-374B-46EF-9CE6-5CBE218F88F7}" destId="{CAEB5DB5-46A9-4069-A921-4444D9D033C1}" srcOrd="0" destOrd="0" presId="urn:microsoft.com/office/officeart/2005/8/layout/vList3"/>
    <dgm:cxn modelId="{17AA1B06-017F-474F-B95F-E925A09BDC59}" type="presOf" srcId="{00E51156-A86D-40B3-8212-ACD4B7AAF4A4}" destId="{F815D176-3BCF-4075-8AAF-34B08F7215BA}" srcOrd="0" destOrd="0" presId="urn:microsoft.com/office/officeart/2005/8/layout/vList3"/>
    <dgm:cxn modelId="{AAE654FD-852F-4D58-97F8-F82AD0D06776}" type="presOf" srcId="{D9424DD8-BD06-4C5B-AB1A-53954BDD1A02}" destId="{C2B1200F-14E8-4EE8-BDEB-5543E5F02C59}" srcOrd="0" destOrd="0" presId="urn:microsoft.com/office/officeart/2005/8/layout/vList3"/>
    <dgm:cxn modelId="{73B1676B-47C2-46B8-97C3-03737BA16C49}" type="presOf" srcId="{6A39B684-ECAD-427A-9BEC-1FF2D5B56B4C}" destId="{AAF9B3ED-A8B1-4412-BCB8-F43693831A1C}" srcOrd="0" destOrd="0" presId="urn:microsoft.com/office/officeart/2005/8/layout/vList3"/>
    <dgm:cxn modelId="{F82E8CE4-AF31-4E0D-B1F1-188FEF71A578}" srcId="{A7E70234-3F96-4FE6-A578-38189A4C5A88}" destId="{95777798-374B-46EF-9CE6-5CBE218F88F7}" srcOrd="3" destOrd="0" parTransId="{A8AE0C8C-848E-4173-8BCD-526BE7E261E7}" sibTransId="{21B227DE-0F0E-4C16-9574-A8532544A523}"/>
    <dgm:cxn modelId="{0D7B26F4-658C-4F3C-BD4E-E0BCBEFA7AB8}" srcId="{A7E70234-3F96-4FE6-A578-38189A4C5A88}" destId="{00E51156-A86D-40B3-8212-ACD4B7AAF4A4}" srcOrd="2" destOrd="0" parTransId="{0D7D8C93-157F-42B8-953D-37E68F7EB10B}" sibTransId="{AFE9791F-422F-4BD3-A541-5084E484023F}"/>
    <dgm:cxn modelId="{AD6C8F6F-6A75-4F19-874E-13A33157EF6B}" type="presParOf" srcId="{FD0B6F19-3895-459E-B51D-08CE7AAD64FA}" destId="{27676A74-2D83-409A-86B2-02D31707FBEF}" srcOrd="0" destOrd="0" presId="urn:microsoft.com/office/officeart/2005/8/layout/vList3"/>
    <dgm:cxn modelId="{E87F14B8-A4C6-43B1-A004-7A833DC57E60}" type="presParOf" srcId="{27676A74-2D83-409A-86B2-02D31707FBEF}" destId="{58522E9A-17FD-471F-8541-9608517F86F6}" srcOrd="0" destOrd="0" presId="urn:microsoft.com/office/officeart/2005/8/layout/vList3"/>
    <dgm:cxn modelId="{4F1BDB28-A7D6-438B-9422-BC689A67EB50}" type="presParOf" srcId="{27676A74-2D83-409A-86B2-02D31707FBEF}" destId="{C2B1200F-14E8-4EE8-BDEB-5543E5F02C59}" srcOrd="1" destOrd="0" presId="urn:microsoft.com/office/officeart/2005/8/layout/vList3"/>
    <dgm:cxn modelId="{B0025CCC-195B-4AE1-817F-CDC0D69E191D}" type="presParOf" srcId="{FD0B6F19-3895-459E-B51D-08CE7AAD64FA}" destId="{443F9506-1515-497F-8C19-BFA8FB903594}" srcOrd="1" destOrd="0" presId="urn:microsoft.com/office/officeart/2005/8/layout/vList3"/>
    <dgm:cxn modelId="{21A3E2AB-9603-4ABB-9DD0-C52880184CBA}" type="presParOf" srcId="{FD0B6F19-3895-459E-B51D-08CE7AAD64FA}" destId="{51A6B09E-8C52-49B4-AE93-52583722EF21}" srcOrd="2" destOrd="0" presId="urn:microsoft.com/office/officeart/2005/8/layout/vList3"/>
    <dgm:cxn modelId="{FF81AD66-AA8D-40BE-9996-716191943E92}" type="presParOf" srcId="{51A6B09E-8C52-49B4-AE93-52583722EF21}" destId="{E56B48D6-953D-416C-B721-AA3669E53B28}" srcOrd="0" destOrd="0" presId="urn:microsoft.com/office/officeart/2005/8/layout/vList3"/>
    <dgm:cxn modelId="{61B5ADA8-1F4D-404A-9BE8-27C5EC90D9D4}" type="presParOf" srcId="{51A6B09E-8C52-49B4-AE93-52583722EF21}" destId="{AAF9B3ED-A8B1-4412-BCB8-F43693831A1C}" srcOrd="1" destOrd="0" presId="urn:microsoft.com/office/officeart/2005/8/layout/vList3"/>
    <dgm:cxn modelId="{AE699D9A-835E-42CC-97AE-D85A11B41578}" type="presParOf" srcId="{FD0B6F19-3895-459E-B51D-08CE7AAD64FA}" destId="{6BDFCCAB-175F-4206-9B6B-B335C2A5F27A}" srcOrd="3" destOrd="0" presId="urn:microsoft.com/office/officeart/2005/8/layout/vList3"/>
    <dgm:cxn modelId="{0B6CCDFE-DB16-41C0-B0C2-80525ABC3AF9}" type="presParOf" srcId="{FD0B6F19-3895-459E-B51D-08CE7AAD64FA}" destId="{A9097668-9C83-407C-83C2-668A08DC9138}" srcOrd="4" destOrd="0" presId="urn:microsoft.com/office/officeart/2005/8/layout/vList3"/>
    <dgm:cxn modelId="{3C49615D-AC9F-41D5-85EC-8854FC3BFD67}" type="presParOf" srcId="{A9097668-9C83-407C-83C2-668A08DC9138}" destId="{12E3F947-009E-41D8-8060-B4AACA14EAD3}" srcOrd="0" destOrd="0" presId="urn:microsoft.com/office/officeart/2005/8/layout/vList3"/>
    <dgm:cxn modelId="{F44331F1-B763-444E-BBDE-69DC3D52CE28}" type="presParOf" srcId="{A9097668-9C83-407C-83C2-668A08DC9138}" destId="{F815D176-3BCF-4075-8AAF-34B08F7215BA}" srcOrd="1" destOrd="0" presId="urn:microsoft.com/office/officeart/2005/8/layout/vList3"/>
    <dgm:cxn modelId="{9A96C0E5-3A4C-4B47-AD19-32C5F54B7147}" type="presParOf" srcId="{FD0B6F19-3895-459E-B51D-08CE7AAD64FA}" destId="{2D7F1675-936A-4757-8685-F1E48C7023CE}" srcOrd="5" destOrd="0" presId="urn:microsoft.com/office/officeart/2005/8/layout/vList3"/>
    <dgm:cxn modelId="{E2BE8300-2213-48A6-8441-B3BC9CFCEE8C}" type="presParOf" srcId="{FD0B6F19-3895-459E-B51D-08CE7AAD64FA}" destId="{4927FECA-3F31-420A-B97D-98B3BC41F102}" srcOrd="6" destOrd="0" presId="urn:microsoft.com/office/officeart/2005/8/layout/vList3"/>
    <dgm:cxn modelId="{E0E94AC7-9053-4C9C-AEE2-9C3F34475BEF}" type="presParOf" srcId="{4927FECA-3F31-420A-B97D-98B3BC41F102}" destId="{C17EAF7D-6FAF-4CDA-B500-81609613CB57}" srcOrd="0" destOrd="0" presId="urn:microsoft.com/office/officeart/2005/8/layout/vList3"/>
    <dgm:cxn modelId="{047ABCBA-27F7-4BA9-BDA2-082A30462BBB}" type="presParOf" srcId="{4927FECA-3F31-420A-B97D-98B3BC41F102}" destId="{CAEB5DB5-46A9-4069-A921-4444D9D033C1}" srcOrd="1" destOrd="0" presId="urn:microsoft.com/office/officeart/2005/8/layout/vList3"/>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7E70234-3F96-4FE6-A578-38189A4C5A88}" type="doc">
      <dgm:prSet loTypeId="urn:microsoft.com/office/officeart/2005/8/layout/vList3" loCatId="list" qsTypeId="urn:microsoft.com/office/officeart/2005/8/quickstyle/simple1" qsCatId="simple" csTypeId="urn:microsoft.com/office/officeart/2005/8/colors/accent2_2" csCatId="accent2" phldr="1"/>
      <dgm:spPr/>
    </dgm:pt>
    <dgm:pt modelId="{D9424DD8-BD06-4C5B-AB1A-53954BDD1A02}">
      <dgm:prSet phldrT="[文本]"/>
      <dgm:spPr>
        <a:solidFill>
          <a:srgbClr val="C00000"/>
        </a:solidFill>
      </dgm:spPr>
      <dgm:t>
        <a:bodyPr/>
        <a:lstStyle/>
        <a:p>
          <a:r>
            <a:rPr lang="zh-CN" altLang="zh-CN" dirty="0" smtClean="0">
              <a:latin typeface="华文楷体" panose="02010600040101010101" pitchFamily="2" charset="-122"/>
              <a:ea typeface="华文楷体" panose="02010600040101010101" pitchFamily="2" charset="-122"/>
            </a:rPr>
            <a:t>责任主体</a:t>
          </a:r>
          <a:endParaRPr lang="zh-CN" altLang="en-US" dirty="0">
            <a:latin typeface="华文楷体" panose="02010600040101010101" pitchFamily="2" charset="-122"/>
            <a:ea typeface="华文楷体" panose="02010600040101010101" pitchFamily="2" charset="-122"/>
          </a:endParaRPr>
        </a:p>
      </dgm:t>
    </dgm:pt>
    <dgm:pt modelId="{60EF0E5A-8E9E-42E6-BBA6-7441B9639068}" type="parTrans" cxnId="{93EF0B4D-78F9-4460-9C01-615D620CF59D}">
      <dgm:prSet/>
      <dgm:spPr/>
      <dgm:t>
        <a:bodyPr/>
        <a:lstStyle/>
        <a:p>
          <a:endParaRPr lang="zh-CN" altLang="en-US"/>
        </a:p>
      </dgm:t>
    </dgm:pt>
    <dgm:pt modelId="{78FCBDF4-F6D2-423B-8EEB-406BFBA5773E}" type="sibTrans" cxnId="{93EF0B4D-78F9-4460-9C01-615D620CF59D}">
      <dgm:prSet/>
      <dgm:spPr/>
      <dgm:t>
        <a:bodyPr/>
        <a:lstStyle/>
        <a:p>
          <a:endParaRPr lang="zh-CN" altLang="en-US"/>
        </a:p>
      </dgm:t>
    </dgm:pt>
    <dgm:pt modelId="{00E51156-A86D-40B3-8212-ACD4B7AAF4A4}">
      <dgm:prSet phldrT="[文本]"/>
      <dgm:spPr>
        <a:solidFill>
          <a:srgbClr val="C00000"/>
        </a:solidFill>
      </dgm:spPr>
      <dgm:t>
        <a:bodyPr/>
        <a:lstStyle/>
        <a:p>
          <a:r>
            <a:rPr lang="zh-CN" altLang="en-US" dirty="0" smtClean="0">
              <a:latin typeface="华文楷体" panose="02010600040101010101" pitchFamily="2" charset="-122"/>
              <a:ea typeface="华文楷体" panose="02010600040101010101" pitchFamily="2" charset="-122"/>
            </a:rPr>
            <a:t>自律管理方式</a:t>
          </a:r>
          <a:endParaRPr lang="zh-CN" altLang="en-US" dirty="0">
            <a:latin typeface="华文楷体" panose="02010600040101010101" pitchFamily="2" charset="-122"/>
            <a:ea typeface="华文楷体" panose="02010600040101010101" pitchFamily="2" charset="-122"/>
          </a:endParaRPr>
        </a:p>
      </dgm:t>
    </dgm:pt>
    <dgm:pt modelId="{0D7D8C93-157F-42B8-953D-37E68F7EB10B}" type="parTrans" cxnId="{0D7B26F4-658C-4F3C-BD4E-E0BCBEFA7AB8}">
      <dgm:prSet/>
      <dgm:spPr/>
      <dgm:t>
        <a:bodyPr/>
        <a:lstStyle/>
        <a:p>
          <a:endParaRPr lang="zh-CN" altLang="en-US"/>
        </a:p>
      </dgm:t>
    </dgm:pt>
    <dgm:pt modelId="{AFE9791F-422F-4BD3-A541-5084E484023F}" type="sibTrans" cxnId="{0D7B26F4-658C-4F3C-BD4E-E0BCBEFA7AB8}">
      <dgm:prSet/>
      <dgm:spPr/>
      <dgm:t>
        <a:bodyPr/>
        <a:lstStyle/>
        <a:p>
          <a:endParaRPr lang="zh-CN" altLang="en-US"/>
        </a:p>
      </dgm:t>
    </dgm:pt>
    <dgm:pt modelId="{95777798-374B-46EF-9CE6-5CBE218F88F7}">
      <dgm:prSet phldrT="[文本]"/>
      <dgm:spPr>
        <a:solidFill>
          <a:srgbClr val="C00000"/>
        </a:solidFill>
      </dgm:spPr>
      <dgm:t>
        <a:bodyPr/>
        <a:lstStyle/>
        <a:p>
          <a:r>
            <a:rPr lang="zh-CN" altLang="en-US" dirty="0" smtClean="0">
              <a:latin typeface="华文楷体" panose="02010600040101010101" pitchFamily="2" charset="-122"/>
              <a:ea typeface="华文楷体" panose="02010600040101010101" pitchFamily="2" charset="-122"/>
            </a:rPr>
            <a:t>中介机构职责</a:t>
          </a:r>
          <a:endParaRPr lang="zh-CN" altLang="en-US" dirty="0">
            <a:latin typeface="华文楷体" panose="02010600040101010101" pitchFamily="2" charset="-122"/>
            <a:ea typeface="华文楷体" panose="02010600040101010101" pitchFamily="2" charset="-122"/>
          </a:endParaRPr>
        </a:p>
      </dgm:t>
    </dgm:pt>
    <dgm:pt modelId="{A8AE0C8C-848E-4173-8BCD-526BE7E261E7}" type="parTrans" cxnId="{F82E8CE4-AF31-4E0D-B1F1-188FEF71A578}">
      <dgm:prSet/>
      <dgm:spPr/>
      <dgm:t>
        <a:bodyPr/>
        <a:lstStyle/>
        <a:p>
          <a:endParaRPr lang="zh-CN" altLang="en-US"/>
        </a:p>
      </dgm:t>
    </dgm:pt>
    <dgm:pt modelId="{21B227DE-0F0E-4C16-9574-A8532544A523}" type="sibTrans" cxnId="{F82E8CE4-AF31-4E0D-B1F1-188FEF71A578}">
      <dgm:prSet/>
      <dgm:spPr/>
      <dgm:t>
        <a:bodyPr/>
        <a:lstStyle/>
        <a:p>
          <a:endParaRPr lang="zh-CN" altLang="en-US"/>
        </a:p>
      </dgm:t>
    </dgm:pt>
    <dgm:pt modelId="{6A39B684-ECAD-427A-9BEC-1FF2D5B56B4C}">
      <dgm:prSet/>
      <dgm:spPr>
        <a:solidFill>
          <a:srgbClr val="C00000"/>
        </a:solidFill>
      </dgm:spPr>
      <dgm:t>
        <a:bodyPr/>
        <a:lstStyle/>
        <a:p>
          <a:r>
            <a:rPr lang="zh-CN" altLang="en-US" dirty="0" smtClean="0">
              <a:latin typeface="华文楷体" panose="02010600040101010101" pitchFamily="2" charset="-122"/>
              <a:ea typeface="华文楷体" panose="02010600040101010101" pitchFamily="2" charset="-122"/>
            </a:rPr>
            <a:t>违规行为</a:t>
          </a:r>
          <a:endParaRPr lang="en-US" altLang="zh-CN" dirty="0" smtClean="0">
            <a:latin typeface="华文楷体" panose="02010600040101010101" pitchFamily="2" charset="-122"/>
            <a:ea typeface="华文楷体" panose="02010600040101010101" pitchFamily="2" charset="-122"/>
          </a:endParaRPr>
        </a:p>
      </dgm:t>
    </dgm:pt>
    <dgm:pt modelId="{1DB3A022-980B-424A-B808-8628F3E09470}" type="parTrans" cxnId="{E373E338-7D5F-4972-B84B-4233AF9DCBC5}">
      <dgm:prSet/>
      <dgm:spPr/>
      <dgm:t>
        <a:bodyPr/>
        <a:lstStyle/>
        <a:p>
          <a:endParaRPr lang="zh-CN" altLang="en-US"/>
        </a:p>
      </dgm:t>
    </dgm:pt>
    <dgm:pt modelId="{6C924885-0854-43F2-A4F4-74BE9101DB99}" type="sibTrans" cxnId="{E373E338-7D5F-4972-B84B-4233AF9DCBC5}">
      <dgm:prSet/>
      <dgm:spPr/>
      <dgm:t>
        <a:bodyPr/>
        <a:lstStyle/>
        <a:p>
          <a:endParaRPr lang="zh-CN" altLang="en-US"/>
        </a:p>
      </dgm:t>
    </dgm:pt>
    <dgm:pt modelId="{FD0B6F19-3895-459E-B51D-08CE7AAD64FA}" type="pres">
      <dgm:prSet presAssocID="{A7E70234-3F96-4FE6-A578-38189A4C5A88}" presName="linearFlow" presStyleCnt="0">
        <dgm:presLayoutVars>
          <dgm:dir/>
          <dgm:resizeHandles val="exact"/>
        </dgm:presLayoutVars>
      </dgm:prSet>
      <dgm:spPr/>
    </dgm:pt>
    <dgm:pt modelId="{27676A74-2D83-409A-86B2-02D31707FBEF}" type="pres">
      <dgm:prSet presAssocID="{D9424DD8-BD06-4C5B-AB1A-53954BDD1A02}" presName="composite" presStyleCnt="0"/>
      <dgm:spPr/>
    </dgm:pt>
    <dgm:pt modelId="{58522E9A-17FD-471F-8541-9608517F86F6}" type="pres">
      <dgm:prSet presAssocID="{D9424DD8-BD06-4C5B-AB1A-53954BDD1A02}" presName="imgShp" presStyleLbl="fgImgPlace1" presStyleIdx="0" presStyleCnt="4"/>
      <dgm:spPr/>
    </dgm:pt>
    <dgm:pt modelId="{C2B1200F-14E8-4EE8-BDEB-5543E5F02C59}" type="pres">
      <dgm:prSet presAssocID="{D9424DD8-BD06-4C5B-AB1A-53954BDD1A02}" presName="txShp" presStyleLbl="node1" presStyleIdx="0" presStyleCnt="4">
        <dgm:presLayoutVars>
          <dgm:bulletEnabled val="1"/>
        </dgm:presLayoutVars>
      </dgm:prSet>
      <dgm:spPr/>
      <dgm:t>
        <a:bodyPr/>
        <a:lstStyle/>
        <a:p>
          <a:endParaRPr lang="zh-CN" altLang="en-US"/>
        </a:p>
      </dgm:t>
    </dgm:pt>
    <dgm:pt modelId="{443F9506-1515-497F-8C19-BFA8FB903594}" type="pres">
      <dgm:prSet presAssocID="{78FCBDF4-F6D2-423B-8EEB-406BFBA5773E}" presName="spacing" presStyleCnt="0"/>
      <dgm:spPr/>
    </dgm:pt>
    <dgm:pt modelId="{51A6B09E-8C52-49B4-AE93-52583722EF21}" type="pres">
      <dgm:prSet presAssocID="{6A39B684-ECAD-427A-9BEC-1FF2D5B56B4C}" presName="composite" presStyleCnt="0"/>
      <dgm:spPr/>
    </dgm:pt>
    <dgm:pt modelId="{E56B48D6-953D-416C-B721-AA3669E53B28}" type="pres">
      <dgm:prSet presAssocID="{6A39B684-ECAD-427A-9BEC-1FF2D5B56B4C}" presName="imgShp" presStyleLbl="fgImgPlace1" presStyleIdx="1" presStyleCnt="4"/>
      <dgm:spPr/>
    </dgm:pt>
    <dgm:pt modelId="{AAF9B3ED-A8B1-4412-BCB8-F43693831A1C}" type="pres">
      <dgm:prSet presAssocID="{6A39B684-ECAD-427A-9BEC-1FF2D5B56B4C}" presName="txShp" presStyleLbl="node1" presStyleIdx="1" presStyleCnt="4">
        <dgm:presLayoutVars>
          <dgm:bulletEnabled val="1"/>
        </dgm:presLayoutVars>
      </dgm:prSet>
      <dgm:spPr/>
      <dgm:t>
        <a:bodyPr/>
        <a:lstStyle/>
        <a:p>
          <a:endParaRPr lang="zh-CN" altLang="en-US"/>
        </a:p>
      </dgm:t>
    </dgm:pt>
    <dgm:pt modelId="{6BDFCCAB-175F-4206-9B6B-B335C2A5F27A}" type="pres">
      <dgm:prSet presAssocID="{6C924885-0854-43F2-A4F4-74BE9101DB99}" presName="spacing" presStyleCnt="0"/>
      <dgm:spPr/>
    </dgm:pt>
    <dgm:pt modelId="{A9097668-9C83-407C-83C2-668A08DC9138}" type="pres">
      <dgm:prSet presAssocID="{00E51156-A86D-40B3-8212-ACD4B7AAF4A4}" presName="composite" presStyleCnt="0"/>
      <dgm:spPr/>
    </dgm:pt>
    <dgm:pt modelId="{12E3F947-009E-41D8-8060-B4AACA14EAD3}" type="pres">
      <dgm:prSet presAssocID="{00E51156-A86D-40B3-8212-ACD4B7AAF4A4}" presName="imgShp" presStyleLbl="fgImgPlace1" presStyleIdx="2" presStyleCnt="4"/>
      <dgm:spPr/>
    </dgm:pt>
    <dgm:pt modelId="{F815D176-3BCF-4075-8AAF-34B08F7215BA}" type="pres">
      <dgm:prSet presAssocID="{00E51156-A86D-40B3-8212-ACD4B7AAF4A4}" presName="txShp" presStyleLbl="node1" presStyleIdx="2" presStyleCnt="4">
        <dgm:presLayoutVars>
          <dgm:bulletEnabled val="1"/>
        </dgm:presLayoutVars>
      </dgm:prSet>
      <dgm:spPr/>
      <dgm:t>
        <a:bodyPr/>
        <a:lstStyle/>
        <a:p>
          <a:endParaRPr lang="zh-CN" altLang="en-US"/>
        </a:p>
      </dgm:t>
    </dgm:pt>
    <dgm:pt modelId="{2D7F1675-936A-4757-8685-F1E48C7023CE}" type="pres">
      <dgm:prSet presAssocID="{AFE9791F-422F-4BD3-A541-5084E484023F}" presName="spacing" presStyleCnt="0"/>
      <dgm:spPr/>
    </dgm:pt>
    <dgm:pt modelId="{4927FECA-3F31-420A-B97D-98B3BC41F102}" type="pres">
      <dgm:prSet presAssocID="{95777798-374B-46EF-9CE6-5CBE218F88F7}" presName="composite" presStyleCnt="0"/>
      <dgm:spPr/>
    </dgm:pt>
    <dgm:pt modelId="{C17EAF7D-6FAF-4CDA-B500-81609613CB57}" type="pres">
      <dgm:prSet presAssocID="{95777798-374B-46EF-9CE6-5CBE218F88F7}" presName="imgShp" presStyleLbl="fgImgPlace1" presStyleIdx="3" presStyleCnt="4"/>
      <dgm:spPr/>
    </dgm:pt>
    <dgm:pt modelId="{CAEB5DB5-46A9-4069-A921-4444D9D033C1}" type="pres">
      <dgm:prSet presAssocID="{95777798-374B-46EF-9CE6-5CBE218F88F7}" presName="txShp" presStyleLbl="node1" presStyleIdx="3" presStyleCnt="4">
        <dgm:presLayoutVars>
          <dgm:bulletEnabled val="1"/>
        </dgm:presLayoutVars>
      </dgm:prSet>
      <dgm:spPr/>
      <dgm:t>
        <a:bodyPr/>
        <a:lstStyle/>
        <a:p>
          <a:endParaRPr lang="zh-CN" altLang="en-US"/>
        </a:p>
      </dgm:t>
    </dgm:pt>
  </dgm:ptLst>
  <dgm:cxnLst>
    <dgm:cxn modelId="{796C8B84-DF7D-45C7-A39A-295E9504DC1A}" type="presOf" srcId="{95777798-374B-46EF-9CE6-5CBE218F88F7}" destId="{CAEB5DB5-46A9-4069-A921-4444D9D033C1}" srcOrd="0" destOrd="0" presId="urn:microsoft.com/office/officeart/2005/8/layout/vList3"/>
    <dgm:cxn modelId="{93EF0B4D-78F9-4460-9C01-615D620CF59D}" srcId="{A7E70234-3F96-4FE6-A578-38189A4C5A88}" destId="{D9424DD8-BD06-4C5B-AB1A-53954BDD1A02}" srcOrd="0" destOrd="0" parTransId="{60EF0E5A-8E9E-42E6-BBA6-7441B9639068}" sibTransId="{78FCBDF4-F6D2-423B-8EEB-406BFBA5773E}"/>
    <dgm:cxn modelId="{E373E338-7D5F-4972-B84B-4233AF9DCBC5}" srcId="{A7E70234-3F96-4FE6-A578-38189A4C5A88}" destId="{6A39B684-ECAD-427A-9BEC-1FF2D5B56B4C}" srcOrd="1" destOrd="0" parTransId="{1DB3A022-980B-424A-B808-8628F3E09470}" sibTransId="{6C924885-0854-43F2-A4F4-74BE9101DB99}"/>
    <dgm:cxn modelId="{73712BB2-2F0F-4B21-A76B-50EEAAD4CC51}" type="presOf" srcId="{D9424DD8-BD06-4C5B-AB1A-53954BDD1A02}" destId="{C2B1200F-14E8-4EE8-BDEB-5543E5F02C59}" srcOrd="0" destOrd="0" presId="urn:microsoft.com/office/officeart/2005/8/layout/vList3"/>
    <dgm:cxn modelId="{5FF83552-1554-4E63-8CF8-E9BA02F4409C}" type="presOf" srcId="{00E51156-A86D-40B3-8212-ACD4B7AAF4A4}" destId="{F815D176-3BCF-4075-8AAF-34B08F7215BA}" srcOrd="0" destOrd="0" presId="urn:microsoft.com/office/officeart/2005/8/layout/vList3"/>
    <dgm:cxn modelId="{30A325E7-7AB3-48A2-8D17-6BB5FE7F5C2C}" type="presOf" srcId="{6A39B684-ECAD-427A-9BEC-1FF2D5B56B4C}" destId="{AAF9B3ED-A8B1-4412-BCB8-F43693831A1C}" srcOrd="0" destOrd="0" presId="urn:microsoft.com/office/officeart/2005/8/layout/vList3"/>
    <dgm:cxn modelId="{F82E8CE4-AF31-4E0D-B1F1-188FEF71A578}" srcId="{A7E70234-3F96-4FE6-A578-38189A4C5A88}" destId="{95777798-374B-46EF-9CE6-5CBE218F88F7}" srcOrd="3" destOrd="0" parTransId="{A8AE0C8C-848E-4173-8BCD-526BE7E261E7}" sibTransId="{21B227DE-0F0E-4C16-9574-A8532544A523}"/>
    <dgm:cxn modelId="{0D7B26F4-658C-4F3C-BD4E-E0BCBEFA7AB8}" srcId="{A7E70234-3F96-4FE6-A578-38189A4C5A88}" destId="{00E51156-A86D-40B3-8212-ACD4B7AAF4A4}" srcOrd="2" destOrd="0" parTransId="{0D7D8C93-157F-42B8-953D-37E68F7EB10B}" sibTransId="{AFE9791F-422F-4BD3-A541-5084E484023F}"/>
    <dgm:cxn modelId="{1AB528A5-9321-455B-BFB8-1DC87036C6CE}" type="presOf" srcId="{A7E70234-3F96-4FE6-A578-38189A4C5A88}" destId="{FD0B6F19-3895-459E-B51D-08CE7AAD64FA}" srcOrd="0" destOrd="0" presId="urn:microsoft.com/office/officeart/2005/8/layout/vList3"/>
    <dgm:cxn modelId="{58914C48-AE4D-41B4-BDA4-7136EFE792E4}" type="presParOf" srcId="{FD0B6F19-3895-459E-B51D-08CE7AAD64FA}" destId="{27676A74-2D83-409A-86B2-02D31707FBEF}" srcOrd="0" destOrd="0" presId="urn:microsoft.com/office/officeart/2005/8/layout/vList3"/>
    <dgm:cxn modelId="{A9E9140C-2FD1-4E5A-A2EC-6CA5710AC7CE}" type="presParOf" srcId="{27676A74-2D83-409A-86B2-02D31707FBEF}" destId="{58522E9A-17FD-471F-8541-9608517F86F6}" srcOrd="0" destOrd="0" presId="urn:microsoft.com/office/officeart/2005/8/layout/vList3"/>
    <dgm:cxn modelId="{7E66D295-D4BC-4329-BE40-BA65E3DC1DF0}" type="presParOf" srcId="{27676A74-2D83-409A-86B2-02D31707FBEF}" destId="{C2B1200F-14E8-4EE8-BDEB-5543E5F02C59}" srcOrd="1" destOrd="0" presId="urn:microsoft.com/office/officeart/2005/8/layout/vList3"/>
    <dgm:cxn modelId="{A844D5A6-2494-4A9B-B0B9-0C65D24A87FC}" type="presParOf" srcId="{FD0B6F19-3895-459E-B51D-08CE7AAD64FA}" destId="{443F9506-1515-497F-8C19-BFA8FB903594}" srcOrd="1" destOrd="0" presId="urn:microsoft.com/office/officeart/2005/8/layout/vList3"/>
    <dgm:cxn modelId="{6573E396-0276-48DC-A1A8-55499CDD5536}" type="presParOf" srcId="{FD0B6F19-3895-459E-B51D-08CE7AAD64FA}" destId="{51A6B09E-8C52-49B4-AE93-52583722EF21}" srcOrd="2" destOrd="0" presId="urn:microsoft.com/office/officeart/2005/8/layout/vList3"/>
    <dgm:cxn modelId="{26B21CD6-533E-40CA-9DB4-E0A435BFFF9A}" type="presParOf" srcId="{51A6B09E-8C52-49B4-AE93-52583722EF21}" destId="{E56B48D6-953D-416C-B721-AA3669E53B28}" srcOrd="0" destOrd="0" presId="urn:microsoft.com/office/officeart/2005/8/layout/vList3"/>
    <dgm:cxn modelId="{EFB9663E-16E6-489F-B931-6455E1B09B3C}" type="presParOf" srcId="{51A6B09E-8C52-49B4-AE93-52583722EF21}" destId="{AAF9B3ED-A8B1-4412-BCB8-F43693831A1C}" srcOrd="1" destOrd="0" presId="urn:microsoft.com/office/officeart/2005/8/layout/vList3"/>
    <dgm:cxn modelId="{F25EA2A8-F344-4FE8-8701-1A29DD37CE7F}" type="presParOf" srcId="{FD0B6F19-3895-459E-B51D-08CE7AAD64FA}" destId="{6BDFCCAB-175F-4206-9B6B-B335C2A5F27A}" srcOrd="3" destOrd="0" presId="urn:microsoft.com/office/officeart/2005/8/layout/vList3"/>
    <dgm:cxn modelId="{7E3B7E04-41AA-485A-99AF-01E219D47275}" type="presParOf" srcId="{FD0B6F19-3895-459E-B51D-08CE7AAD64FA}" destId="{A9097668-9C83-407C-83C2-668A08DC9138}" srcOrd="4" destOrd="0" presId="urn:microsoft.com/office/officeart/2005/8/layout/vList3"/>
    <dgm:cxn modelId="{D864A6CA-E46B-43D1-8294-F2D8D12D1952}" type="presParOf" srcId="{A9097668-9C83-407C-83C2-668A08DC9138}" destId="{12E3F947-009E-41D8-8060-B4AACA14EAD3}" srcOrd="0" destOrd="0" presId="urn:microsoft.com/office/officeart/2005/8/layout/vList3"/>
    <dgm:cxn modelId="{59588F3D-350F-4933-A502-4FCCEB2AB7CA}" type="presParOf" srcId="{A9097668-9C83-407C-83C2-668A08DC9138}" destId="{F815D176-3BCF-4075-8AAF-34B08F7215BA}" srcOrd="1" destOrd="0" presId="urn:microsoft.com/office/officeart/2005/8/layout/vList3"/>
    <dgm:cxn modelId="{E848C0E4-5E7E-400B-896D-F72A111ADF1F}" type="presParOf" srcId="{FD0B6F19-3895-459E-B51D-08CE7AAD64FA}" destId="{2D7F1675-936A-4757-8685-F1E48C7023CE}" srcOrd="5" destOrd="0" presId="urn:microsoft.com/office/officeart/2005/8/layout/vList3"/>
    <dgm:cxn modelId="{7C34B5C5-BC2B-4818-833A-E7F3397AE271}" type="presParOf" srcId="{FD0B6F19-3895-459E-B51D-08CE7AAD64FA}" destId="{4927FECA-3F31-420A-B97D-98B3BC41F102}" srcOrd="6" destOrd="0" presId="urn:microsoft.com/office/officeart/2005/8/layout/vList3"/>
    <dgm:cxn modelId="{67CAC203-05D9-4BE2-98A8-477CC861A6CF}" type="presParOf" srcId="{4927FECA-3F31-420A-B97D-98B3BC41F102}" destId="{C17EAF7D-6FAF-4CDA-B500-81609613CB57}" srcOrd="0" destOrd="0" presId="urn:microsoft.com/office/officeart/2005/8/layout/vList3"/>
    <dgm:cxn modelId="{99096117-8DC0-4DB1-BA1D-4C53D19978F3}" type="presParOf" srcId="{4927FECA-3F31-420A-B97D-98B3BC41F102}" destId="{CAEB5DB5-46A9-4069-A921-4444D9D033C1}" srcOrd="1" destOrd="0" presId="urn:microsoft.com/office/officeart/2005/8/layout/vList3"/>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9/3/layout/OpposingIdeas">
  <dgm:title val=""/>
  <dgm:desc val=""/>
  <dgm:catLst>
    <dgm:cat type="relationship" pri="3400"/>
  </dgm:catLst>
  <dgm:sampData>
    <dgm:dataModel>
      <dgm:ptLst>
        <dgm:pt modelId="0" type="doc"/>
        <dgm:pt modelId="10">
          <dgm:prSet phldr="1"/>
        </dgm:pt>
        <dgm:pt modelId="11">
          <dgm:prSet phldr="1"/>
        </dgm:pt>
        <dgm:pt modelId="20">
          <dgm:prSet phldr="1"/>
        </dgm:pt>
        <dgm:pt modelId="21">
          <dgm:prSet phldr="1"/>
        </dgm:pt>
      </dgm:ptLst>
      <dgm:cxnLst>
        <dgm:cxn modelId="30" srcId="0" destId="10" srcOrd="0" destOrd="0"/>
        <dgm:cxn modelId="12" srcId="10" destId="11" srcOrd="0" destOrd="0"/>
        <dgm:cxn modelId="40" srcId="0" destId="20" srcOrd="1" destOrd="0"/>
        <dgm:cxn modelId="22" srcId="20" destId="2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30" srcId="0" destId="10" srcOrd="0" destOrd="0"/>
        <dgm:cxn modelId="12" srcId="10" destId="11" srcOrd="0" destOrd="0"/>
        <dgm:cxn modelId="4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Lst>
      <dgm:cxnLst>
        <dgm:cxn modelId="30" srcId="0" destId="10" srcOrd="0" destOrd="0"/>
        <dgm:cxn modelId="12" srcId="10" destId="11" srcOrd="0" destOrd="0"/>
        <dgm:cxn modelId="40" srcId="0" destId="20" srcOrd="1" destOrd="0"/>
        <dgm:cxn modelId="22" srcId="20" destId="21" srcOrd="0" destOrd="0"/>
      </dgm:cxnLst>
      <dgm:bg/>
      <dgm:whole/>
    </dgm:dataModel>
  </dgm:clrData>
  <dgm:layoutNode name="Name0">
    <dgm:varLst>
      <dgm:chMax val="2"/>
      <dgm:dir/>
      <dgm:animOne val="branch"/>
      <dgm:animLvl val="lvl"/>
      <dgm:resizeHandles val="exact"/>
    </dgm:varLst>
    <dgm:choose name="Name1">
      <dgm:if name="Name2" axis="ch" ptType="node" func="cnt" op="lte" val="1">
        <dgm:alg type="composite">
          <dgm:param type="ar" val="0.9928"/>
        </dgm:alg>
      </dgm:if>
      <dgm:else name="Name3">
        <dgm:alg type="composite">
          <dgm:param type="ar" val="1.6364"/>
        </dgm:alg>
      </dgm:else>
    </dgm:choose>
    <dgm:shape xmlns:r="http://schemas.openxmlformats.org/officeDocument/2006/relationships" r:blip="">
      <dgm:adjLst/>
    </dgm:shape>
    <dgm:choose name="Name4">
      <dgm:if name="Name5" func="var" arg="dir" op="equ" val="norm">
        <dgm:choose name="Name6">
          <dgm:if name="Name7" axis="ch" ptType="node" func="cnt" op="lte" val="1">
            <dgm:constrLst>
              <dgm:constr type="primFontSz" for="des" forName="ParentText1" op="equ" val="65"/>
              <dgm:constr type="primFontSz" for="des" forName="ParentText2" refType="primFontSz" refFor="des" refForName="ParentText1" op="equ"/>
              <dgm:constr type="primFontSz" for="des" forName="ChildText1" op="equ" val="65"/>
              <dgm:constr type="primFontSz" for="des" forName="ChildText2" refType="primFontSz" refFor="des" refForName="ChildText1" op="equ"/>
              <dgm:constr type="l" for="ch" forName="ChildText1" refType="w" fact="0.2963"/>
              <dgm:constr type="t" for="ch" forName="ChildText1" refType="h" fact="0.2722"/>
              <dgm:constr type="w" for="ch" forName="ChildText1" refType="w" fact="0.6534"/>
              <dgm:constr type="h" for="ch" forName="ChildText1" refType="h" fact="0.6682"/>
              <dgm:constr type="l" for="ch" forName="Background" refType="w" fact="0.246"/>
              <dgm:constr type="t" for="ch" forName="Background" refType="h" fact="0.2125"/>
              <dgm:constr type="w" for="ch" forName="Background" refType="w" fact="0.754"/>
              <dgm:constr type="h" for="ch" forName="Background" refType="h" fact="0.7875"/>
              <dgm:constr type="l" for="ch" forName="ParentText1" refType="w" fact="0"/>
              <dgm:constr type="t" for="ch" forName="ParentText1" refType="h" fact="0"/>
              <dgm:constr type="w" for="ch" forName="ParentText1" refType="w" fact="0.234"/>
              <dgm:constr type="h" for="ch" forName="ParentText1" refType="h" fact="0.8713"/>
              <dgm:constr type="l" for="ch" forName="ParentShape1" refType="w" fact="0"/>
              <dgm:constr type="t" for="ch" forName="ParentShape1" refType="h" fact="0"/>
              <dgm:constr type="w" for="ch" forName="ParentShape1" refType="w" fact="0.234"/>
              <dgm:constr type="h" for="ch" forName="ParentShape1" refType="h" fact="0.8713"/>
            </dgm:constrLst>
          </dgm:if>
          <dgm:else name="Name8">
            <dgm:constrLst>
              <dgm:constr type="primFontSz" for="des" forName="ParentText1" op="equ" val="65"/>
              <dgm:constr type="primFontSz" for="des" forName="ParentText2" refType="primFontSz" refFor="des" refForName="ParentText1" op="equ"/>
              <dgm:constr type="primFontSz" for="des" forName="ChildText1" op="equ" val="65"/>
              <dgm:constr type="primFontSz" for="des" forName="ChildText2" refType="primFontSz" refFor="des" refForName="ChildText1" op="equ"/>
              <dgm:constr type="l" for="ch" forName="ChildText1" refType="w" fact="0.15"/>
              <dgm:constr type="t" for="ch" forName="ChildText1" refType="h" fact="0.22"/>
              <dgm:constr type="w" for="ch" forName="ChildText1" refType="w" fact="0.325"/>
              <dgm:constr type="h" for="ch" forName="ChildText1" refType="h" fact="0.56"/>
              <dgm:constr type="l" for="ch" forName="ChildText2" refType="w" fact="0.525"/>
              <dgm:constr type="t" for="ch" forName="ChildText2" refType="h" fact="0.22"/>
              <dgm:constr type="w" for="ch" forName="ChildText2" refType="w" fact="0.325"/>
              <dgm:constr type="h" for="ch" forName="ChildText2" refType="h" fact="0.56"/>
              <dgm:constr type="l" for="ch" forName="Background" refType="w" fact="0.125"/>
              <dgm:constr type="t" for="ch" forName="Background" refType="h" fact="0.17"/>
              <dgm:constr type="w" for="ch" forName="Background" refType="w" fact="0.75"/>
              <dgm:constr type="h" for="ch" forName="Background" refType="h" fact="0.66"/>
              <dgm:constr type="l" for="ch" forName="ParentText1" refType="w" fact="0"/>
              <dgm:constr type="t" for="ch" forName="ParentText1" refType="h" fact="0"/>
              <dgm:constr type="w" for="ch" forName="ParentText1" refType="w" fact="0.125"/>
              <dgm:constr type="h" for="ch" forName="ParentText1" refType="h" fact="0.72"/>
              <dgm:constr type="l" for="ch" forName="ParentShape1" refType="w" fact="0"/>
              <dgm:constr type="t" for="ch" forName="ParentShape1" refType="h" fact="0"/>
              <dgm:constr type="w" for="ch" forName="ParentShape1" refType="w" fact="0.125"/>
              <dgm:constr type="h" for="ch" forName="ParentShape1" refType="h" fact="0.72"/>
              <dgm:constr type="l" for="ch" forName="ParentText2" refType="w" fact="0.875"/>
              <dgm:constr type="t" for="ch" forName="ParentText2" refType="h" fact="0.28"/>
              <dgm:constr type="w" for="ch" forName="ParentText2" refType="w" fact="0.125"/>
              <dgm:constr type="h" for="ch" forName="ParentText2" refType="h" fact="0.72"/>
              <dgm:constr type="l" for="ch" forName="ParentShape2" refType="w" fact="0.875"/>
              <dgm:constr type="t" for="ch" forName="ParentShape2" refType="h" fact="0.28"/>
              <dgm:constr type="w" for="ch" forName="ParentShape2" refType="w" fact="0.125"/>
              <dgm:constr type="h" for="ch" forName="ParentShape2" refType="h" fact="0.72"/>
              <dgm:constr type="l" for="ch" forName="Divider" refType="w" fact="0.5"/>
              <dgm:constr type="t" for="ch" forName="Divider" refType="h" fact="0.24"/>
              <dgm:constr type="w" for="ch" forName="Divider" refType="w" fact="0.0001"/>
              <dgm:constr type="h" for="ch" forName="Divider" refType="h" fact="0.52"/>
            </dgm:constrLst>
          </dgm:else>
        </dgm:choose>
      </dgm:if>
      <dgm:else name="Name9">
        <dgm:choose name="Name10">
          <dgm:if name="Name11" axis="ch" ptType="node" func="cnt" op="lte" val="1">
            <dgm:constrLst>
              <dgm:constr type="primFontSz" for="des" forName="ParentText1" op="equ" val="65"/>
              <dgm:constr type="primFontSz" for="des" forName="ParentText2" refType="primFontSz" refFor="des" refForName="ParentText1" op="equ"/>
              <dgm:constr type="primFontSz" for="des" forName="ChildText1" op="equ" val="65"/>
              <dgm:constr type="primFontSz" for="des" forName="ChildText2" refType="primFontSz" refFor="des" refForName="ChildText1" op="equ"/>
              <dgm:constr type="r" for="ch" forName="ChildText1" refType="w" fact="-0.2455"/>
              <dgm:constr type="t" for="ch" forName="ChildText1" refType="h" fact="0.2651"/>
              <dgm:constr type="w" for="ch" forName="ChildText1" refType="w" fact="0.5351"/>
              <dgm:constr type="h" for="ch" forName="ChildText1" refType="h" fact="0.56"/>
              <dgm:constr type="r" for="ch" forName="Background" refType="w" fact="-0.246"/>
              <dgm:constr type="t" for="ch" forName="Background" refType="h" fact="0.2125"/>
              <dgm:constr type="w" for="ch" forName="Background" refType="w" fact="0.754"/>
              <dgm:constr type="h" for="ch" forName="Background" refType="h" fact="0.7875"/>
              <dgm:constr type="r" for="ch" forName="ParentText1" refType="w" fact="0"/>
              <dgm:constr type="t" for="ch" forName="ParentText1" refType="h" fact="0"/>
              <dgm:constr type="w" for="ch" forName="ParentText1" refType="w" fact="0.234"/>
              <dgm:constr type="h" for="ch" forName="ParentText1" refType="h" fact="0.8713"/>
              <dgm:constr type="r" for="ch" forName="ParentShape1" refType="w" fact="0"/>
              <dgm:constr type="t" for="ch" forName="ParentShape1" refType="h" fact="0"/>
              <dgm:constr type="w" for="ch" forName="ParentShape1" refType="w" fact="0.234"/>
              <dgm:constr type="h" for="ch" forName="ParentShape1" refType="h" fact="0.8713"/>
            </dgm:constrLst>
          </dgm:if>
          <dgm:else name="Name12">
            <dgm:constrLst>
              <dgm:constr type="primFontSz" for="des" forName="ParentText1" op="equ" val="65"/>
              <dgm:constr type="primFontSz" for="des" forName="ParentText2" refType="primFontSz" refFor="des" refForName="ParentText1" op="equ"/>
              <dgm:constr type="primFontSz" for="des" forName="ChildText1" op="equ" val="65"/>
              <dgm:constr type="primFontSz" for="des" forName="ChildText2" refType="primFontSz" refFor="des" refForName="ChildText1" op="equ"/>
              <dgm:constr type="r" for="ch" forName="ChildText1" refType="w" fact="-0.15"/>
              <dgm:constr type="t" for="ch" forName="ChildText1" refType="h" fact="0.22"/>
              <dgm:constr type="w" for="ch" forName="ChildText1" refType="w" fact="0.325"/>
              <dgm:constr type="h" for="ch" forName="ChildText1" refType="h" fact="0.56"/>
              <dgm:constr type="r" for="ch" forName="ChildText2" refType="w" fact="-0.525"/>
              <dgm:constr type="t" for="ch" forName="ChildText2" refType="h" fact="0.22"/>
              <dgm:constr type="w" for="ch" forName="ChildText2" refType="w" fact="0.325"/>
              <dgm:constr type="h" for="ch" forName="ChildText2" refType="h" fact="0.56"/>
              <dgm:constr type="r" for="ch" forName="Background" refType="w" fact="-0.125"/>
              <dgm:constr type="t" for="ch" forName="Background" refType="h" fact="0.17"/>
              <dgm:constr type="w" for="ch" forName="Background" refType="w" fact="0.75"/>
              <dgm:constr type="h" for="ch" forName="Background" refType="h" fact="0.66"/>
              <dgm:constr type="r" for="ch" forName="ParentText1" refType="w" fact="0"/>
              <dgm:constr type="t" for="ch" forName="ParentText1" refType="h" fact="0"/>
              <dgm:constr type="w" for="ch" forName="ParentText1" refType="w" fact="0.125"/>
              <dgm:constr type="h" for="ch" forName="ParentText1" refType="h" fact="0.72"/>
              <dgm:constr type="r" for="ch" forName="ParentShape1" refType="w" fact="0"/>
              <dgm:constr type="t" for="ch" forName="ParentShape1" refType="h" fact="0"/>
              <dgm:constr type="w" for="ch" forName="ParentShape1" refType="w" fact="0.125"/>
              <dgm:constr type="h" for="ch" forName="ParentShape1" refType="h" fact="0.72"/>
              <dgm:constr type="r" for="ch" forName="ParentText2" refType="w" fact="-0.875"/>
              <dgm:constr type="t" for="ch" forName="ParentText2" refType="h" fact="0.28"/>
              <dgm:constr type="w" for="ch" forName="ParentText2" refType="w" fact="0.125"/>
              <dgm:constr type="h" for="ch" forName="ParentText2" refType="h" fact="0.72"/>
              <dgm:constr type="r" for="ch" forName="ParentShape2" refType="w" fact="-0.875"/>
              <dgm:constr type="t" for="ch" forName="ParentShape2" refType="h" fact="0.28"/>
              <dgm:constr type="w" for="ch" forName="ParentShape2" refType="w" fact="0.125"/>
              <dgm:constr type="h" for="ch" forName="ParentShape2" refType="h" fact="0.72"/>
              <dgm:constr type="r" for="ch" forName="Divider" refType="w" fact="-0.5"/>
              <dgm:constr type="t" for="ch" forName="Divider" refType="h" fact="0.24"/>
              <dgm:constr type="w" for="ch" forName="Divider" refType="w" fact="0.0001"/>
              <dgm:constr type="h" for="ch" forName="Divider" refType="h" fact="0.52"/>
            </dgm:constrLst>
          </dgm:else>
        </dgm:choose>
      </dgm:else>
    </dgm:choose>
    <dgm:choose name="Name13">
      <dgm:if name="Name14" axis="ch" ptType="node" func="cnt" op="gte" val="1">
        <dgm:layoutNode name="Background" styleLbl="node1">
          <dgm:alg type="sp"/>
          <dgm:choose name="Name15">
            <dgm:if name="Name16" func="var" arg="dir" op="equ" val="norm">
              <dgm:shape xmlns:r="http://schemas.openxmlformats.org/officeDocument/2006/relationships" type="round2DiagRect" r:blip="">
                <dgm:adjLst>
                  <dgm:adj idx="1" val="0"/>
                  <dgm:adj idx="2" val="0.1667"/>
                </dgm:adjLst>
              </dgm:shape>
            </dgm:if>
            <dgm:else name="Name17">
              <dgm:shape xmlns:r="http://schemas.openxmlformats.org/officeDocument/2006/relationships" type="round2DiagRect" r:blip="">
                <dgm:adjLst>
                  <dgm:adj idx="1" val="0.1667"/>
                  <dgm:adj idx="2" val="0"/>
                </dgm:adjLst>
              </dgm:shape>
            </dgm:else>
          </dgm:choose>
          <dgm:presOf/>
        </dgm:layoutNode>
        <dgm:choose name="Name18">
          <dgm:if name="Name19" axis="ch" ptType="node" func="cnt" op="gte" val="2">
            <dgm:layoutNode name="Divider" styleLbl="callout">
              <dgm:alg type="sp"/>
              <dgm:shape xmlns:r="http://schemas.openxmlformats.org/officeDocument/2006/relationships" type="line" r:blip="">
                <dgm:adjLst/>
              </dgm:shape>
              <dgm:presOf/>
            </dgm:layoutNode>
          </dgm:if>
          <dgm:else name="Name20"/>
        </dgm:choose>
        <dgm:layoutNode name="ChildText1" styleLbl="revTx">
          <dgm:varLst>
            <dgm:chMax val="0"/>
            <dgm:chPref val="0"/>
            <dgm:bulletEnabled val="1"/>
          </dgm:varLst>
          <dgm:alg type="tx">
            <dgm:param type="parTxLTRAlign" val="l"/>
            <dgm:param type="txAnchorVert" val="t"/>
          </dgm:alg>
          <dgm:shape xmlns:r="http://schemas.openxmlformats.org/officeDocument/2006/relationships" type="rect" r:blip="" hideGeom="1">
            <dgm:adjLst/>
          </dgm:shape>
          <dgm:presOf axis="ch des"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21">
          <dgm:if name="Name22" axis="ch" ptType="node" func="cnt" op="gte" val="2">
            <dgm:layoutNode name="ChildText2" styleLbl="revTx">
              <dgm:varLst>
                <dgm:chMax val="0"/>
                <dgm:chPref val="0"/>
                <dgm:bulletEnabled val="1"/>
              </dgm:varLst>
              <dgm:alg type="tx">
                <dgm:param type="parTxLTRAlign" val="l"/>
                <dgm:param type="txAnchorVert" val="t"/>
              </dgm:alg>
              <dgm:shape xmlns:r="http://schemas.openxmlformats.org/officeDocument/2006/relationships" type="rect" r:blip="" hideGeom="1">
                <dgm:adjLst/>
              </dgm:shape>
              <dgm:presOf axis="ch des"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3"/>
        </dgm:choose>
        <dgm:layoutNode name="ParentText1" styleLbl="revTx">
          <dgm:varLst>
            <dgm:chMax val="1"/>
            <dgm:chPref val="1"/>
          </dgm:varLst>
          <dgm:choose name="Name24">
            <dgm:if name="Name25" func="var" arg="dir" op="equ" val="norm">
              <dgm:alg type="tx">
                <dgm:param type="parTxLTRAlign" val="r"/>
                <dgm:param type="shpTxLTRAlignCh" val="r"/>
                <dgm:param type="txAnchorVertCh" val="mid"/>
                <dgm:param type="autoTxRot" val="grav"/>
              </dgm:alg>
            </dgm:if>
            <dgm:else name="Name26">
              <dgm:alg type="tx">
                <dgm:param type="parTxLTRAlign" val="l"/>
                <dgm:param type="shpTxLTRAlignCh" val="r"/>
                <dgm:param type="txAnchorVertCh" val="mid"/>
                <dgm:param type="autoTxRot" val="grav"/>
              </dgm:alg>
            </dgm:else>
          </dgm:choose>
          <dgm:choose name="Name27">
            <dgm:if name="Name28" func="var" arg="dir" op="equ" val="norm">
              <dgm:shape xmlns:r="http://schemas.openxmlformats.org/officeDocument/2006/relationships" rot="-90" type="rightArrow" r:blip="" hideGeom="1">
                <dgm:adjLst>
                  <dgm:adj idx="1" val="0.4983"/>
                  <dgm:adj idx="2" val="0.6066"/>
                </dgm:adjLst>
              </dgm:shape>
            </dgm:if>
            <dgm:else name="Name29">
              <dgm:shape xmlns:r="http://schemas.openxmlformats.org/officeDocument/2006/relationships" rot="90" type="leftArrow" r:blip="" hideGeom="1">
                <dgm:adjLst>
                  <dgm:adj idx="1" val="0.4983"/>
                  <dgm:adj idx="2" val="0.6066"/>
                </dgm:adjLst>
              </dgm:shape>
            </dgm:else>
          </dgm:choose>
          <dgm:presOf axis="ch 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Shape1" styleLbl="alignImgPlace1">
          <dgm:varLst/>
          <dgm:alg type="sp"/>
          <dgm:presOf axis="ch self" ptType="node node" st="1 1" cnt="1 0"/>
          <dgm:choose name="Name30">
            <dgm:if name="Name31" func="var" arg="dir" op="equ" val="norm">
              <dgm:shape xmlns:r="http://schemas.openxmlformats.org/officeDocument/2006/relationships" rot="-90" type="rightArrow" r:blip="">
                <dgm:adjLst>
                  <dgm:adj idx="1" val="0.4983"/>
                  <dgm:adj idx="2" val="0.6066"/>
                </dgm:adjLst>
              </dgm:shape>
            </dgm:if>
            <dgm:else name="Name32">
              <dgm:shape xmlns:r="http://schemas.openxmlformats.org/officeDocument/2006/relationships" rot="90" type="leftArrow" r:blip="">
                <dgm:adjLst>
                  <dgm:adj idx="1" val="0.4983"/>
                  <dgm:adj idx="2" val="0.6066"/>
                </dgm:adjLst>
              </dgm:shape>
            </dgm:else>
          </dgm:choose>
        </dgm:layoutNode>
        <dgm:choose name="Name33">
          <dgm:if name="Name34" axis="ch" ptType="node" func="cnt" op="gte" val="2">
            <dgm:layoutNode name="ParentText2" styleLbl="revTx">
              <dgm:varLst>
                <dgm:chMax val="1"/>
                <dgm:chPref val="1"/>
              </dgm:varLst>
              <dgm:choose name="Name35">
                <dgm:if name="Name36" func="var" arg="dir" op="equ" val="norm">
                  <dgm:alg type="tx">
                    <dgm:param type="parTxLTRAlign" val="r"/>
                    <dgm:param type="shpTxLTRAlignCh" val="r"/>
                    <dgm:param type="txAnchorVertCh" val="mid"/>
                    <dgm:param type="autoTxRot" val="grav"/>
                  </dgm:alg>
                </dgm:if>
                <dgm:else name="Name37">
                  <dgm:alg type="tx">
                    <dgm:param type="parTxLTRAlign" val="l"/>
                    <dgm:param type="shpTxLTRAlignCh" val="r"/>
                    <dgm:param type="txAnchorVertCh" val="mid"/>
                    <dgm:param type="autoTxRot" val="grav"/>
                  </dgm:alg>
                </dgm:else>
              </dgm:choose>
              <dgm:choose name="Name38">
                <dgm:if name="Name39" func="var" arg="dir" op="equ" val="norm">
                  <dgm:shape xmlns:r="http://schemas.openxmlformats.org/officeDocument/2006/relationships" rot="90" type="rightArrow" r:blip="" hideGeom="1">
                    <dgm:adjLst>
                      <dgm:adj idx="1" val="0.4983"/>
                      <dgm:adj idx="2" val="0.6066"/>
                    </dgm:adjLst>
                  </dgm:shape>
                </dgm:if>
                <dgm:else name="Name40">
                  <dgm:shape xmlns:r="http://schemas.openxmlformats.org/officeDocument/2006/relationships" rot="-90" type="leftArrow" r:blip="" hideGeom="1">
                    <dgm:adjLst>
                      <dgm:adj idx="1" val="0.4983"/>
                      <dgm:adj idx="2" val="0.6066"/>
                    </dgm:adjLst>
                  </dgm:shape>
                </dgm:else>
              </dgm:choose>
              <dgm:presOf axis="ch 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Shape2" styleLbl="alignImgPlace1">
              <dgm:varLst/>
              <dgm:alg type="sp"/>
              <dgm:choose name="Name41">
                <dgm:if name="Name42" func="var" arg="dir" op="equ" val="norm">
                  <dgm:shape xmlns:r="http://schemas.openxmlformats.org/officeDocument/2006/relationships" rot="90" type="rightArrow" r:blip="">
                    <dgm:adjLst>
                      <dgm:adj idx="1" val="0.4983"/>
                      <dgm:adj idx="2" val="0.6066"/>
                    </dgm:adjLst>
                  </dgm:shape>
                </dgm:if>
                <dgm:else name="Name43">
                  <dgm:shape xmlns:r="http://schemas.openxmlformats.org/officeDocument/2006/relationships" rot="-90" type="leftArrow" r:blip="">
                    <dgm:adjLst>
                      <dgm:adj idx="1" val="0.4983"/>
                      <dgm:adj idx="2" val="0.6066"/>
                    </dgm:adjLst>
                  </dgm:shape>
                </dgm:else>
              </dgm:choose>
              <dgm:presOf axis="ch self" ptType="node node" st="2 1" cnt="1 0"/>
            </dgm:layoutNode>
          </dgm:if>
          <dgm:else name="Name44"/>
        </dgm:choose>
      </dgm:if>
      <dgm:else name="Name45"/>
    </dgm:choose>
  </dgm:layoutNode>
</dgm:layoutDef>
</file>

<file path=ppt/diagrams/layout2.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1" y="1"/>
            <a:ext cx="2946400" cy="494187"/>
          </a:xfrm>
          <a:prstGeom prst="rect">
            <a:avLst/>
          </a:prstGeom>
        </p:spPr>
        <p:txBody>
          <a:bodyPr vert="horz" lIns="91440" tIns="45720" rIns="91440" bIns="45720" rtlCol="0"/>
          <a:lstStyle>
            <a:lvl1pPr algn="l" fontAlgn="auto">
              <a:spcBef>
                <a:spcPts val="0"/>
              </a:spcBef>
              <a:spcAft>
                <a:spcPts val="0"/>
              </a:spcAft>
              <a:defRPr sz="1200">
                <a:latin typeface="+mn-lt"/>
                <a:ea typeface="华文楷体" panose="02010600040101010101" pitchFamily="2" charset="-122"/>
              </a:defRPr>
            </a:lvl1pPr>
          </a:lstStyle>
          <a:p>
            <a:pPr>
              <a:defRPr/>
            </a:pPr>
            <a:endParaRPr lang="zh-CN" altLang="en-US"/>
          </a:p>
        </p:txBody>
      </p:sp>
      <p:sp>
        <p:nvSpPr>
          <p:cNvPr id="3" name="日期占位符 2"/>
          <p:cNvSpPr>
            <a:spLocks noGrp="1"/>
          </p:cNvSpPr>
          <p:nvPr>
            <p:ph type="dt" sz="quarter" idx="1"/>
          </p:nvPr>
        </p:nvSpPr>
        <p:spPr>
          <a:xfrm>
            <a:off x="3849688" y="1"/>
            <a:ext cx="2946400" cy="494187"/>
          </a:xfrm>
          <a:prstGeom prst="rect">
            <a:avLst/>
          </a:prstGeom>
        </p:spPr>
        <p:txBody>
          <a:bodyPr vert="horz" lIns="91440" tIns="45720" rIns="91440" bIns="45720" rtlCol="0"/>
          <a:lstStyle>
            <a:lvl1pPr algn="r" fontAlgn="auto">
              <a:spcBef>
                <a:spcPts val="0"/>
              </a:spcBef>
              <a:spcAft>
                <a:spcPts val="0"/>
              </a:spcAft>
              <a:defRPr sz="1200">
                <a:latin typeface="+mn-lt"/>
                <a:ea typeface="华文楷体" panose="02010600040101010101" pitchFamily="2" charset="-122"/>
              </a:defRPr>
            </a:lvl1pPr>
          </a:lstStyle>
          <a:p>
            <a:pPr>
              <a:defRPr/>
            </a:pPr>
            <a:endParaRPr lang="zh-CN" altLang="en-US" dirty="0"/>
          </a:p>
        </p:txBody>
      </p:sp>
      <p:sp>
        <p:nvSpPr>
          <p:cNvPr id="4" name="页脚占位符 3"/>
          <p:cNvSpPr>
            <a:spLocks noGrp="1"/>
          </p:cNvSpPr>
          <p:nvPr>
            <p:ph type="ftr" sz="quarter" idx="2"/>
          </p:nvPr>
        </p:nvSpPr>
        <p:spPr>
          <a:xfrm>
            <a:off x="1" y="9378486"/>
            <a:ext cx="2946400" cy="494187"/>
          </a:xfrm>
          <a:prstGeom prst="rect">
            <a:avLst/>
          </a:prstGeom>
        </p:spPr>
        <p:txBody>
          <a:bodyPr vert="horz" lIns="91440" tIns="45720" rIns="91440" bIns="45720" rtlCol="0" anchor="b"/>
          <a:lstStyle>
            <a:lvl1pPr algn="l" fontAlgn="auto">
              <a:spcBef>
                <a:spcPts val="0"/>
              </a:spcBef>
              <a:spcAft>
                <a:spcPts val="0"/>
              </a:spcAft>
              <a:defRPr sz="1200">
                <a:latin typeface="+mn-lt"/>
                <a:ea typeface="华文楷体" panose="02010600040101010101" pitchFamily="2" charset="-122"/>
              </a:defRPr>
            </a:lvl1pPr>
          </a:lstStyle>
          <a:p>
            <a:pPr>
              <a:defRPr/>
            </a:pPr>
            <a:endParaRPr lang="zh-CN" altLang="en-US"/>
          </a:p>
        </p:txBody>
      </p:sp>
      <p:sp>
        <p:nvSpPr>
          <p:cNvPr id="5" name="灯片编号占位符 4"/>
          <p:cNvSpPr>
            <a:spLocks noGrp="1"/>
          </p:cNvSpPr>
          <p:nvPr>
            <p:ph type="sldNum" sz="quarter" idx="3"/>
          </p:nvPr>
        </p:nvSpPr>
        <p:spPr>
          <a:xfrm>
            <a:off x="3849688" y="9378486"/>
            <a:ext cx="2946400" cy="494187"/>
          </a:xfrm>
          <a:prstGeom prst="rect">
            <a:avLst/>
          </a:prstGeom>
        </p:spPr>
        <p:txBody>
          <a:bodyPr vert="horz" lIns="91440" tIns="45720" rIns="91440" bIns="45720" rtlCol="0" anchor="b"/>
          <a:lstStyle>
            <a:lvl1pPr algn="r" fontAlgn="auto">
              <a:spcBef>
                <a:spcPts val="0"/>
              </a:spcBef>
              <a:spcAft>
                <a:spcPts val="0"/>
              </a:spcAft>
              <a:defRPr sz="1200">
                <a:latin typeface="+mn-lt"/>
                <a:ea typeface="华文楷体" panose="02010600040101010101" pitchFamily="2" charset="-122"/>
              </a:defRPr>
            </a:lvl1pPr>
          </a:lstStyle>
          <a:p>
            <a:pPr>
              <a:defRPr/>
            </a:pPr>
            <a:fld id="{173D4CC3-517A-4FF4-81E1-FF0E0D3FD3C1}" type="slidenum">
              <a:rPr lang="zh-CN" altLang="en-US"/>
              <a:pPr>
                <a:defRPr/>
              </a:pPr>
              <a:t>‹#›</a:t>
            </a:fld>
            <a:endParaRPr lang="zh-CN" altLang="en-US" dirty="0"/>
          </a:p>
        </p:txBody>
      </p:sp>
    </p:spTree>
    <p:extLst>
      <p:ext uri="{BB962C8B-B14F-4D97-AF65-F5344CB8AC3E}">
        <p14:creationId xmlns:p14="http://schemas.microsoft.com/office/powerpoint/2010/main" val="279559827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1" y="5"/>
            <a:ext cx="2946400" cy="495765"/>
          </a:xfrm>
          <a:prstGeom prst="rect">
            <a:avLst/>
          </a:prstGeom>
        </p:spPr>
        <p:txBody>
          <a:bodyPr vert="horz" lIns="91440" tIns="45720" rIns="91440" bIns="45720" rtlCol="0"/>
          <a:lstStyle>
            <a:lvl1pPr algn="l" fontAlgn="auto">
              <a:spcBef>
                <a:spcPts val="0"/>
              </a:spcBef>
              <a:spcAft>
                <a:spcPts val="0"/>
              </a:spcAft>
              <a:defRPr sz="1200">
                <a:latin typeface="+mn-lt"/>
                <a:ea typeface="华文楷体" panose="02010600040101010101" pitchFamily="2" charset="-122"/>
              </a:defRPr>
            </a:lvl1pPr>
          </a:lstStyle>
          <a:p>
            <a:pPr>
              <a:defRPr/>
            </a:pPr>
            <a:endParaRPr lang="zh-CN" altLang="en-US"/>
          </a:p>
        </p:txBody>
      </p:sp>
      <p:sp>
        <p:nvSpPr>
          <p:cNvPr id="3" name="日期占位符 2"/>
          <p:cNvSpPr>
            <a:spLocks noGrp="1"/>
          </p:cNvSpPr>
          <p:nvPr>
            <p:ph type="dt" idx="1"/>
          </p:nvPr>
        </p:nvSpPr>
        <p:spPr>
          <a:xfrm>
            <a:off x="3849688" y="5"/>
            <a:ext cx="2946400" cy="495765"/>
          </a:xfrm>
          <a:prstGeom prst="rect">
            <a:avLst/>
          </a:prstGeom>
        </p:spPr>
        <p:txBody>
          <a:bodyPr vert="horz" lIns="91440" tIns="45720" rIns="91440" bIns="45720" rtlCol="0"/>
          <a:lstStyle>
            <a:lvl1pPr algn="r" fontAlgn="auto">
              <a:spcBef>
                <a:spcPts val="0"/>
              </a:spcBef>
              <a:spcAft>
                <a:spcPts val="0"/>
              </a:spcAft>
              <a:defRPr sz="1200">
                <a:latin typeface="+mn-lt"/>
                <a:ea typeface="华文楷体" panose="02010600040101010101" pitchFamily="2" charset="-122"/>
              </a:defRPr>
            </a:lvl1pPr>
          </a:lstStyle>
          <a:p>
            <a:pPr>
              <a:defRPr/>
            </a:pPr>
            <a:endParaRPr lang="zh-CN" altLang="en-US" dirty="0"/>
          </a:p>
        </p:txBody>
      </p:sp>
      <p:sp>
        <p:nvSpPr>
          <p:cNvPr id="4" name="幻灯片图像占位符 3"/>
          <p:cNvSpPr>
            <a:spLocks noGrp="1" noRot="1" noChangeAspect="1"/>
          </p:cNvSpPr>
          <p:nvPr>
            <p:ph type="sldImg" idx="2"/>
          </p:nvPr>
        </p:nvSpPr>
        <p:spPr>
          <a:xfrm>
            <a:off x="436563" y="1233488"/>
            <a:ext cx="5924550" cy="3332162"/>
          </a:xfrm>
          <a:prstGeom prst="rect">
            <a:avLst/>
          </a:prstGeom>
          <a:noFill/>
          <a:ln w="12700">
            <a:solidFill>
              <a:prstClr val="black"/>
            </a:solidFill>
          </a:ln>
        </p:spPr>
        <p:txBody>
          <a:bodyPr vert="horz" lIns="91440" tIns="45720" rIns="91440" bIns="45720" rtlCol="0" anchor="ctr"/>
          <a:lstStyle/>
          <a:p>
            <a:pPr lvl="0"/>
            <a:endParaRPr lang="zh-CN" altLang="en-US" noProof="0" dirty="0"/>
          </a:p>
        </p:txBody>
      </p:sp>
      <p:sp>
        <p:nvSpPr>
          <p:cNvPr id="5" name="备注占位符 4"/>
          <p:cNvSpPr>
            <a:spLocks noGrp="1"/>
          </p:cNvSpPr>
          <p:nvPr>
            <p:ph type="body" sz="quarter" idx="3"/>
          </p:nvPr>
        </p:nvSpPr>
        <p:spPr>
          <a:xfrm>
            <a:off x="679453" y="4752399"/>
            <a:ext cx="5438775" cy="3887178"/>
          </a:xfrm>
          <a:prstGeom prst="rect">
            <a:avLst/>
          </a:prstGeom>
        </p:spPr>
        <p:txBody>
          <a:bodyPr vert="horz" lIns="91440" tIns="45720" rIns="91440" bIns="45720" rtlCol="0"/>
          <a:lstStyle/>
          <a:p>
            <a:pPr lvl="0"/>
            <a:r>
              <a:rPr lang="zh-CN" altLang="en-US" noProof="0" dirty="0" smtClean="0"/>
              <a:t>单击此处编辑母版文本样式</a:t>
            </a:r>
          </a:p>
          <a:p>
            <a:pPr lvl="1"/>
            <a:r>
              <a:rPr lang="zh-CN" altLang="en-US" noProof="0" dirty="0" smtClean="0"/>
              <a:t>第二级</a:t>
            </a:r>
          </a:p>
          <a:p>
            <a:pPr lvl="2"/>
            <a:r>
              <a:rPr lang="zh-CN" altLang="en-US" noProof="0" dirty="0" smtClean="0"/>
              <a:t>第三级</a:t>
            </a:r>
          </a:p>
          <a:p>
            <a:pPr lvl="3"/>
            <a:r>
              <a:rPr lang="zh-CN" altLang="en-US" noProof="0" dirty="0" smtClean="0"/>
              <a:t>第四级</a:t>
            </a:r>
          </a:p>
          <a:p>
            <a:pPr lvl="4"/>
            <a:r>
              <a:rPr lang="zh-CN" altLang="en-US" noProof="0" dirty="0" smtClean="0"/>
              <a:t>第五级</a:t>
            </a:r>
            <a:endParaRPr lang="zh-CN" altLang="en-US" noProof="0" dirty="0"/>
          </a:p>
        </p:txBody>
      </p:sp>
      <p:sp>
        <p:nvSpPr>
          <p:cNvPr id="6" name="页脚占位符 5"/>
          <p:cNvSpPr>
            <a:spLocks noGrp="1"/>
          </p:cNvSpPr>
          <p:nvPr>
            <p:ph type="ftr" sz="quarter" idx="4"/>
          </p:nvPr>
        </p:nvSpPr>
        <p:spPr>
          <a:xfrm>
            <a:off x="1" y="9378488"/>
            <a:ext cx="2946400" cy="495765"/>
          </a:xfrm>
          <a:prstGeom prst="rect">
            <a:avLst/>
          </a:prstGeom>
        </p:spPr>
        <p:txBody>
          <a:bodyPr vert="horz" lIns="91440" tIns="45720" rIns="91440" bIns="45720" rtlCol="0" anchor="b"/>
          <a:lstStyle>
            <a:lvl1pPr algn="l" fontAlgn="auto">
              <a:spcBef>
                <a:spcPts val="0"/>
              </a:spcBef>
              <a:spcAft>
                <a:spcPts val="0"/>
              </a:spcAft>
              <a:defRPr sz="1200">
                <a:latin typeface="+mn-lt"/>
                <a:ea typeface="华文楷体" panose="0201060004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49688" y="9378488"/>
            <a:ext cx="2946400" cy="495765"/>
          </a:xfrm>
          <a:prstGeom prst="rect">
            <a:avLst/>
          </a:prstGeom>
        </p:spPr>
        <p:txBody>
          <a:bodyPr vert="horz" lIns="91440" tIns="45720" rIns="91440" bIns="45720" rtlCol="0" anchor="b"/>
          <a:lstStyle>
            <a:lvl1pPr algn="r" fontAlgn="auto">
              <a:spcBef>
                <a:spcPts val="0"/>
              </a:spcBef>
              <a:spcAft>
                <a:spcPts val="0"/>
              </a:spcAft>
              <a:defRPr sz="1200">
                <a:latin typeface="+mn-lt"/>
                <a:ea typeface="华文楷体" panose="02010600040101010101" pitchFamily="2" charset="-122"/>
              </a:defRPr>
            </a:lvl1pPr>
          </a:lstStyle>
          <a:p>
            <a:pPr>
              <a:defRPr/>
            </a:pPr>
            <a:fld id="{B53D232F-B776-4233-8344-6E15A5989FF8}" type="slidenum">
              <a:rPr lang="zh-CN" altLang="en-US"/>
              <a:pPr>
                <a:defRPr/>
              </a:pPr>
              <a:t>‹#›</a:t>
            </a:fld>
            <a:endParaRPr lang="zh-CN" altLang="en-US" dirty="0"/>
          </a:p>
        </p:txBody>
      </p:sp>
    </p:spTree>
    <p:extLst>
      <p:ext uri="{BB962C8B-B14F-4D97-AF65-F5344CB8AC3E}">
        <p14:creationId xmlns:p14="http://schemas.microsoft.com/office/powerpoint/2010/main" val="4210739147"/>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华文楷体" panose="02010600040101010101" pitchFamily="2" charset="-122"/>
        <a:cs typeface="华文楷体"/>
      </a:defRPr>
    </a:lvl1pPr>
    <a:lvl2pPr marL="457200" algn="l" rtl="0" eaLnBrk="0" fontAlgn="base" hangingPunct="0">
      <a:spcBef>
        <a:spcPct val="30000"/>
      </a:spcBef>
      <a:spcAft>
        <a:spcPct val="0"/>
      </a:spcAft>
      <a:defRPr sz="1200" kern="1200">
        <a:solidFill>
          <a:schemeClr val="tx1"/>
        </a:solidFill>
        <a:latin typeface="+mn-lt"/>
        <a:ea typeface="华文楷体" panose="02010600040101010101" pitchFamily="2" charset="-122"/>
        <a:cs typeface="华文楷体"/>
      </a:defRPr>
    </a:lvl2pPr>
    <a:lvl3pPr marL="914400" algn="l" rtl="0" eaLnBrk="0" fontAlgn="base" hangingPunct="0">
      <a:spcBef>
        <a:spcPct val="30000"/>
      </a:spcBef>
      <a:spcAft>
        <a:spcPct val="0"/>
      </a:spcAft>
      <a:defRPr sz="1200" kern="1200">
        <a:solidFill>
          <a:schemeClr val="tx1"/>
        </a:solidFill>
        <a:latin typeface="+mn-lt"/>
        <a:ea typeface="华文楷体" panose="02010600040101010101" pitchFamily="2" charset="-122"/>
        <a:cs typeface="华文楷体"/>
      </a:defRPr>
    </a:lvl3pPr>
    <a:lvl4pPr marL="1371600" algn="l" rtl="0" eaLnBrk="0" fontAlgn="base" hangingPunct="0">
      <a:spcBef>
        <a:spcPct val="30000"/>
      </a:spcBef>
      <a:spcAft>
        <a:spcPct val="0"/>
      </a:spcAft>
      <a:defRPr sz="1200" kern="1200">
        <a:solidFill>
          <a:schemeClr val="tx1"/>
        </a:solidFill>
        <a:latin typeface="+mn-lt"/>
        <a:ea typeface="华文楷体" panose="02010600040101010101" pitchFamily="2" charset="-122"/>
        <a:cs typeface="华文楷体"/>
      </a:defRPr>
    </a:lvl4pPr>
    <a:lvl5pPr marL="1828800" algn="l" rtl="0" eaLnBrk="0" fontAlgn="base" hangingPunct="0">
      <a:spcBef>
        <a:spcPct val="30000"/>
      </a:spcBef>
      <a:spcAft>
        <a:spcPct val="0"/>
      </a:spcAft>
      <a:defRPr sz="1200" kern="1200">
        <a:solidFill>
          <a:schemeClr val="tx1"/>
        </a:solidFill>
        <a:latin typeface="+mn-lt"/>
        <a:ea typeface="华文楷体" panose="02010600040101010101" pitchFamily="2" charset="-122"/>
        <a:cs typeface="华文楷体"/>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3744B0B-1CEF-4875-AE42-4F671D619722}" type="slidenum">
              <a:rPr lang="en-GB" smtClean="0"/>
              <a:t>1</a:t>
            </a:fld>
            <a:endParaRPr lang="en-GB"/>
          </a:p>
        </p:txBody>
      </p:sp>
    </p:spTree>
    <p:extLst>
      <p:ext uri="{BB962C8B-B14F-4D97-AF65-F5344CB8AC3E}">
        <p14:creationId xmlns:p14="http://schemas.microsoft.com/office/powerpoint/2010/main" val="4678243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6563" y="1233488"/>
            <a:ext cx="5924550" cy="3332162"/>
          </a:xfrm>
        </p:spPr>
      </p:sp>
      <p:sp>
        <p:nvSpPr>
          <p:cNvPr id="3" name="备注占位符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zh-CN" altLang="en-US" sz="1200" b="0" dirty="0" smtClean="0">
                <a:latin typeface="仿宋" panose="02010609060101010101" pitchFamily="49" charset="-122"/>
                <a:ea typeface="仿宋" panose="02010609060101010101" pitchFamily="49" charset="-122"/>
              </a:rPr>
              <a:t>      在总体要求中，首先需要了解的是全国股转公司关于年报披露的相关规则体系。</a:t>
            </a:r>
            <a:endParaRPr lang="en-US" altLang="zh-CN" sz="1200" b="0" dirty="0" smtClean="0">
              <a:latin typeface="仿宋" panose="02010609060101010101" pitchFamily="49" charset="-122"/>
              <a:ea typeface="仿宋" panose="02010609060101010101" pitchFamily="49"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zh-CN" altLang="en-US" sz="1200" b="0" dirty="0" smtClean="0">
                <a:latin typeface="仿宋" panose="02010609060101010101" pitchFamily="49" charset="-122"/>
                <a:ea typeface="仿宋" panose="02010609060101010101" pitchFamily="49" charset="-122"/>
              </a:rPr>
              <a:t>      如果</a:t>
            </a:r>
            <a:r>
              <a:rPr lang="zh-CN" altLang="en-US" sz="1200" b="0" baseline="0" dirty="0" smtClean="0">
                <a:latin typeface="仿宋" panose="02010609060101010101" pitchFamily="49" charset="-122"/>
                <a:ea typeface="仿宋" panose="02010609060101010101" pitchFamily="49" charset="-122"/>
              </a:rPr>
              <a:t>拿一个三角形来形容不同规则的效力位阶，那么处于最顶端的</a:t>
            </a:r>
            <a:r>
              <a:rPr lang="en-US" altLang="zh-CN" sz="1200" b="0" baseline="0" dirty="0" smtClean="0">
                <a:latin typeface="仿宋" panose="02010609060101010101" pitchFamily="49" charset="-122"/>
                <a:ea typeface="仿宋" panose="02010609060101010101" pitchFamily="49" charset="-122"/>
              </a:rPr>
              <a:t>《</a:t>
            </a:r>
            <a:r>
              <a:rPr lang="zh-CN" altLang="en-US" sz="1200" b="0" baseline="0" dirty="0" smtClean="0">
                <a:latin typeface="仿宋" panose="02010609060101010101" pitchFamily="49" charset="-122"/>
                <a:ea typeface="仿宋" panose="02010609060101010101" pitchFamily="49" charset="-122"/>
              </a:rPr>
              <a:t>非上市公众公司监督管理办法</a:t>
            </a:r>
            <a:r>
              <a:rPr lang="en-US" altLang="zh-CN" sz="1200" b="0" baseline="0" dirty="0" smtClean="0">
                <a:latin typeface="仿宋" panose="02010609060101010101" pitchFamily="49" charset="-122"/>
                <a:ea typeface="仿宋" panose="02010609060101010101" pitchFamily="49" charset="-122"/>
              </a:rPr>
              <a:t>》</a:t>
            </a:r>
            <a:r>
              <a:rPr lang="zh-CN" altLang="en-US" sz="1200" b="0" baseline="0" dirty="0" smtClean="0">
                <a:latin typeface="仿宋" panose="02010609060101010101" pitchFamily="49" charset="-122"/>
                <a:ea typeface="仿宋" panose="02010609060101010101" pitchFamily="49" charset="-122"/>
              </a:rPr>
              <a:t>具有最高的效力，依次是业务规则，信披细则、基础层</a:t>
            </a:r>
            <a:r>
              <a:rPr lang="en-US" altLang="zh-CN" sz="1200" b="0" baseline="0" dirty="0" smtClean="0">
                <a:latin typeface="仿宋" panose="02010609060101010101" pitchFamily="49" charset="-122"/>
                <a:ea typeface="仿宋" panose="02010609060101010101" pitchFamily="49" charset="-122"/>
              </a:rPr>
              <a:t>/</a:t>
            </a:r>
            <a:r>
              <a:rPr lang="zh-CN" altLang="en-US" sz="1200" b="0" baseline="0" dirty="0" smtClean="0">
                <a:latin typeface="仿宋" panose="02010609060101010101" pitchFamily="49" charset="-122"/>
                <a:ea typeface="仿宋" panose="02010609060101010101" pitchFamily="49" charset="-122"/>
              </a:rPr>
              <a:t>创新层年报指引、软件和信息技术行业信息指引、持续信息披露业务指南以及相关年报模板。</a:t>
            </a:r>
            <a:endParaRPr lang="en-US" altLang="zh-CN" sz="1200" b="0" baseline="0" dirty="0" smtClean="0">
              <a:latin typeface="仿宋" panose="02010609060101010101" pitchFamily="49" charset="-122"/>
              <a:ea typeface="仿宋" panose="02010609060101010101" pitchFamily="49"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zh-CN" sz="1200" b="0" baseline="0" dirty="0" smtClean="0">
                <a:latin typeface="仿宋" panose="02010609060101010101" pitchFamily="49" charset="-122"/>
                <a:ea typeface="仿宋" panose="02010609060101010101" pitchFamily="49" charset="-122"/>
              </a:rPr>
              <a:t>     </a:t>
            </a:r>
            <a:r>
              <a:rPr lang="zh-CN" altLang="en-US" sz="1200" b="0" baseline="0" dirty="0" smtClean="0">
                <a:latin typeface="仿宋" panose="02010609060101010101" pitchFamily="49" charset="-122"/>
                <a:ea typeface="仿宋" panose="02010609060101010101" pitchFamily="49" charset="-122"/>
              </a:rPr>
              <a:t>在这个规则体系下，尽管非公管理办法、业务规则具有相对较高的效力，但是其关于年报披露的相关规定较为笼统、原则。</a:t>
            </a:r>
            <a:endParaRPr lang="en-US" altLang="zh-CN" sz="1200" b="0" baseline="0" dirty="0" smtClean="0">
              <a:latin typeface="仿宋" panose="02010609060101010101" pitchFamily="49" charset="-122"/>
              <a:ea typeface="仿宋" panose="02010609060101010101" pitchFamily="49"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zh-CN" altLang="en-US" sz="1200" b="0" baseline="0" dirty="0" smtClean="0">
                <a:solidFill>
                  <a:srgbClr val="000000"/>
                </a:solidFill>
                <a:latin typeface="仿宋" panose="02010609060101010101" pitchFamily="49" charset="-122"/>
                <a:ea typeface="仿宋" panose="02010609060101010101" pitchFamily="49" charset="-122"/>
              </a:rPr>
              <a:t>     从实操性和具体适用性的角度看，披露年报过程中需要重点关注的规则主要是</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信披细则</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年报指引</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、相关行业指引、</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信披业务指南</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以及年报模板。需要提醒大家注意的是，随着</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信披细则</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的修订，从</a:t>
            </a:r>
            <a:r>
              <a:rPr lang="en-US" altLang="zh-CN" sz="1200" b="0" baseline="0" dirty="0" smtClean="0">
                <a:solidFill>
                  <a:srgbClr val="000000"/>
                </a:solidFill>
                <a:latin typeface="仿宋" panose="02010609060101010101" pitchFamily="49" charset="-122"/>
                <a:ea typeface="仿宋" panose="02010609060101010101" pitchFamily="49" charset="-122"/>
              </a:rPr>
              <a:t>17</a:t>
            </a:r>
            <a:r>
              <a:rPr lang="zh-CN" altLang="en-US" sz="1200" b="0" baseline="0" dirty="0" smtClean="0">
                <a:solidFill>
                  <a:srgbClr val="000000"/>
                </a:solidFill>
                <a:latin typeface="仿宋" panose="02010609060101010101" pitchFamily="49" charset="-122"/>
                <a:ea typeface="仿宋" panose="02010609060101010101" pitchFamily="49" charset="-122"/>
              </a:rPr>
              <a:t>年年报开始，实行差异化信息披露。差异化主要体现在两个方面：第一，不同市场层级的差异化。创新层挂牌公司适用创新层年报指引和模板，基础层挂牌公司适用基础层年报指引和模板，对于创新层公司，我们实行了进一步的差异化，一般行业的创新层公司无需强制披露行业信息，而对于特殊行业的创新层公司，全国股转公司发布了行业信息披露指引，对于这类创新层公司，必须按照相关行业指引的要求披露行业信息。目前全国股转公司已发布软件和信息技术服务公司的行业指引，后续可能会持续发布其他行业的指引，创新层公司需要遵照执行。第二，特殊行业适用年报模板的差异化。目前，我们针对七类金融行业挂牌公司开发了专用年报模板，金融类挂牌公司应当按照相应模板的要求编制年报。具体的差异化，会在后面向大家展示。</a:t>
            </a:r>
            <a:endParaRPr lang="zh-CN" altLang="en-US" b="0" dirty="0" smtClean="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altLang="zh-CN" b="1" dirty="0" smtClean="0">
              <a:solidFill>
                <a:srgbClr val="000000"/>
              </a:solidFill>
              <a:latin typeface="华文楷体" panose="02010600040101010101" pitchFamily="2" charset="-122"/>
              <a:ea typeface="华文楷体" panose="02010600040101010101" pitchFamily="2"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zh-CN" altLang="en-US" dirty="0" smtClean="0"/>
          </a:p>
          <a:p>
            <a:pPr marL="0" marR="0" lvl="0" indent="0" algn="l" defTabSz="914400" rtl="0" eaLnBrk="0" fontAlgn="base" latinLnBrk="0" hangingPunct="0">
              <a:lnSpc>
                <a:spcPct val="100000"/>
              </a:lnSpc>
              <a:spcBef>
                <a:spcPct val="30000"/>
              </a:spcBef>
              <a:spcAft>
                <a:spcPct val="0"/>
              </a:spcAft>
              <a:buClrTx/>
              <a:buSzTx/>
              <a:buFontTx/>
              <a:buNone/>
              <a:tabLst/>
              <a:defRPr/>
            </a:pPr>
            <a:endParaRPr lang="zh-CN" altLang="en-US" dirty="0" smtClean="0"/>
          </a:p>
          <a:p>
            <a:endParaRPr lang="zh-CN" altLang="en-US" dirty="0"/>
          </a:p>
        </p:txBody>
      </p:sp>
      <p:sp>
        <p:nvSpPr>
          <p:cNvPr id="5" name="灯片编号占位符 4"/>
          <p:cNvSpPr>
            <a:spLocks noGrp="1"/>
          </p:cNvSpPr>
          <p:nvPr>
            <p:ph type="sldNum" sz="quarter" idx="10"/>
          </p:nvPr>
        </p:nvSpPr>
        <p:spPr/>
        <p:txBody>
          <a:bodyPr/>
          <a:lstStyle/>
          <a:p>
            <a:pPr>
              <a:defRPr/>
            </a:pPr>
            <a:fld id="{B53D232F-B776-4233-8344-6E15A5989FF8}" type="slidenum">
              <a:rPr lang="zh-CN" altLang="en-US" smtClean="0"/>
              <a:pPr>
                <a:defRPr/>
              </a:pPr>
              <a:t>10</a:t>
            </a:fld>
            <a:endParaRPr lang="zh-CN" altLang="en-US" dirty="0"/>
          </a:p>
        </p:txBody>
      </p:sp>
    </p:spTree>
    <p:extLst>
      <p:ext uri="{BB962C8B-B14F-4D97-AF65-F5344CB8AC3E}">
        <p14:creationId xmlns:p14="http://schemas.microsoft.com/office/powerpoint/2010/main" val="9509214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6563" y="1233488"/>
            <a:ext cx="5924550" cy="3332162"/>
          </a:xfrm>
        </p:spPr>
      </p:sp>
      <p:sp>
        <p:nvSpPr>
          <p:cNvPr id="3" name="备注占位符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zh-CN" altLang="en-US" sz="1200" b="0" dirty="0" smtClean="0">
                <a:latin typeface="仿宋" panose="02010609060101010101" pitchFamily="49" charset="-122"/>
                <a:ea typeface="仿宋" panose="02010609060101010101" pitchFamily="49" charset="-122"/>
              </a:rPr>
              <a:t>      在总体要求中，首先需要了解的是全国股转公司关于年报披露的相关规则体系。</a:t>
            </a:r>
            <a:endParaRPr lang="en-US" altLang="zh-CN" sz="1200" b="0" dirty="0" smtClean="0">
              <a:latin typeface="仿宋" panose="02010609060101010101" pitchFamily="49" charset="-122"/>
              <a:ea typeface="仿宋" panose="02010609060101010101" pitchFamily="49"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zh-CN" altLang="en-US" sz="1200" b="0" dirty="0" smtClean="0">
                <a:latin typeface="仿宋" panose="02010609060101010101" pitchFamily="49" charset="-122"/>
                <a:ea typeface="仿宋" panose="02010609060101010101" pitchFamily="49" charset="-122"/>
              </a:rPr>
              <a:t>      如果</a:t>
            </a:r>
            <a:r>
              <a:rPr lang="zh-CN" altLang="en-US" sz="1200" b="0" baseline="0" dirty="0" smtClean="0">
                <a:latin typeface="仿宋" panose="02010609060101010101" pitchFamily="49" charset="-122"/>
                <a:ea typeface="仿宋" panose="02010609060101010101" pitchFamily="49" charset="-122"/>
              </a:rPr>
              <a:t>拿一个三角形来形容不同规则的效力位阶，那么处于最顶端的</a:t>
            </a:r>
            <a:r>
              <a:rPr lang="en-US" altLang="zh-CN" sz="1200" b="0" baseline="0" dirty="0" smtClean="0">
                <a:latin typeface="仿宋" panose="02010609060101010101" pitchFamily="49" charset="-122"/>
                <a:ea typeface="仿宋" panose="02010609060101010101" pitchFamily="49" charset="-122"/>
              </a:rPr>
              <a:t>《</a:t>
            </a:r>
            <a:r>
              <a:rPr lang="zh-CN" altLang="en-US" sz="1200" b="0" baseline="0" dirty="0" smtClean="0">
                <a:latin typeface="仿宋" panose="02010609060101010101" pitchFamily="49" charset="-122"/>
                <a:ea typeface="仿宋" panose="02010609060101010101" pitchFamily="49" charset="-122"/>
              </a:rPr>
              <a:t>非上市公众公司监督管理办法</a:t>
            </a:r>
            <a:r>
              <a:rPr lang="en-US" altLang="zh-CN" sz="1200" b="0" baseline="0" dirty="0" smtClean="0">
                <a:latin typeface="仿宋" panose="02010609060101010101" pitchFamily="49" charset="-122"/>
                <a:ea typeface="仿宋" panose="02010609060101010101" pitchFamily="49" charset="-122"/>
              </a:rPr>
              <a:t>》</a:t>
            </a:r>
            <a:r>
              <a:rPr lang="zh-CN" altLang="en-US" sz="1200" b="0" baseline="0" dirty="0" smtClean="0">
                <a:latin typeface="仿宋" panose="02010609060101010101" pitchFamily="49" charset="-122"/>
                <a:ea typeface="仿宋" panose="02010609060101010101" pitchFamily="49" charset="-122"/>
              </a:rPr>
              <a:t>具有最高的效力，依次是业务规则，信披细则、基础层</a:t>
            </a:r>
            <a:r>
              <a:rPr lang="en-US" altLang="zh-CN" sz="1200" b="0" baseline="0" dirty="0" smtClean="0">
                <a:latin typeface="仿宋" panose="02010609060101010101" pitchFamily="49" charset="-122"/>
                <a:ea typeface="仿宋" panose="02010609060101010101" pitchFamily="49" charset="-122"/>
              </a:rPr>
              <a:t>/</a:t>
            </a:r>
            <a:r>
              <a:rPr lang="zh-CN" altLang="en-US" sz="1200" b="0" baseline="0" dirty="0" smtClean="0">
                <a:latin typeface="仿宋" panose="02010609060101010101" pitchFamily="49" charset="-122"/>
                <a:ea typeface="仿宋" panose="02010609060101010101" pitchFamily="49" charset="-122"/>
              </a:rPr>
              <a:t>创新层年报指引、软件和信息技术行业信息指引、持续信息披露业务指南以及相关年报模板。</a:t>
            </a:r>
            <a:endParaRPr lang="en-US" altLang="zh-CN" sz="1200" b="0" baseline="0" dirty="0" smtClean="0">
              <a:latin typeface="仿宋" panose="02010609060101010101" pitchFamily="49" charset="-122"/>
              <a:ea typeface="仿宋" panose="02010609060101010101" pitchFamily="49"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zh-CN" sz="1200" b="0" baseline="0" dirty="0" smtClean="0">
                <a:latin typeface="仿宋" panose="02010609060101010101" pitchFamily="49" charset="-122"/>
                <a:ea typeface="仿宋" panose="02010609060101010101" pitchFamily="49" charset="-122"/>
              </a:rPr>
              <a:t>     </a:t>
            </a:r>
            <a:r>
              <a:rPr lang="zh-CN" altLang="en-US" sz="1200" b="0" baseline="0" dirty="0" smtClean="0">
                <a:latin typeface="仿宋" panose="02010609060101010101" pitchFamily="49" charset="-122"/>
                <a:ea typeface="仿宋" panose="02010609060101010101" pitchFamily="49" charset="-122"/>
              </a:rPr>
              <a:t>在这个规则体系下，尽管非公管理办法、业务规则具有相对较高的效力，但是其关于年报披露的相关规定较为笼统、原则。</a:t>
            </a:r>
            <a:endParaRPr lang="en-US" altLang="zh-CN" sz="1200" b="0" baseline="0" dirty="0" smtClean="0">
              <a:latin typeface="仿宋" panose="02010609060101010101" pitchFamily="49" charset="-122"/>
              <a:ea typeface="仿宋" panose="02010609060101010101" pitchFamily="49"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zh-CN" altLang="en-US" sz="1200" b="0" baseline="0" dirty="0" smtClean="0">
                <a:solidFill>
                  <a:srgbClr val="000000"/>
                </a:solidFill>
                <a:latin typeface="仿宋" panose="02010609060101010101" pitchFamily="49" charset="-122"/>
                <a:ea typeface="仿宋" panose="02010609060101010101" pitchFamily="49" charset="-122"/>
              </a:rPr>
              <a:t>     从实操性和具体适用性的角度看，披露年报过程中需要重点关注的规则主要是</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信披细则</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年报指引</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、相关行业指引、</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信披业务指南</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以及年报模板。需要提醒大家注意的是，随着</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信披细则</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的修订，从</a:t>
            </a:r>
            <a:r>
              <a:rPr lang="en-US" altLang="zh-CN" sz="1200" b="0" baseline="0" dirty="0" smtClean="0">
                <a:solidFill>
                  <a:srgbClr val="000000"/>
                </a:solidFill>
                <a:latin typeface="仿宋" panose="02010609060101010101" pitchFamily="49" charset="-122"/>
                <a:ea typeface="仿宋" panose="02010609060101010101" pitchFamily="49" charset="-122"/>
              </a:rPr>
              <a:t>17</a:t>
            </a:r>
            <a:r>
              <a:rPr lang="zh-CN" altLang="en-US" sz="1200" b="0" baseline="0" dirty="0" smtClean="0">
                <a:solidFill>
                  <a:srgbClr val="000000"/>
                </a:solidFill>
                <a:latin typeface="仿宋" panose="02010609060101010101" pitchFamily="49" charset="-122"/>
                <a:ea typeface="仿宋" panose="02010609060101010101" pitchFamily="49" charset="-122"/>
              </a:rPr>
              <a:t>年年报开始，实行差异化信息披露。差异化主要体现在两个方面：第一，不同市场层级的差异化。创新层挂牌公司适用创新层年报指引和模板，基础层挂牌公司适用基础层年报指引和模板，对于创新层公司，我们实行了进一步的差异化，一般行业的创新层公司无需强制披露行业信息，而对于特殊行业的创新层公司，全国股转公司发布了行业信息披露指引，对于这类创新层公司，必须按照相关行业指引的要求披露行业信息。目前全国股转公司已发布软件和信息技术服务公司的行业指引，后续可能会持续发布其他行业的指引，创新层公司需要遵照执行。第二，特殊行业适用年报模板的差异化。目前，我们针对七类金融行业挂牌公司开发了专用年报模板，金融类挂牌公司应当按照相应模板的要求编制年报。具体的差异化，会在后面向大家展示。</a:t>
            </a:r>
            <a:endParaRPr lang="zh-CN" altLang="en-US" b="0" dirty="0" smtClean="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altLang="zh-CN" b="1" dirty="0" smtClean="0">
              <a:solidFill>
                <a:srgbClr val="000000"/>
              </a:solidFill>
              <a:latin typeface="华文楷体" panose="02010600040101010101" pitchFamily="2" charset="-122"/>
              <a:ea typeface="华文楷体" panose="02010600040101010101" pitchFamily="2"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zh-CN" altLang="en-US" dirty="0" smtClean="0"/>
          </a:p>
          <a:p>
            <a:pPr marL="0" marR="0" lvl="0" indent="0" algn="l" defTabSz="914400" rtl="0" eaLnBrk="0" fontAlgn="base" latinLnBrk="0" hangingPunct="0">
              <a:lnSpc>
                <a:spcPct val="100000"/>
              </a:lnSpc>
              <a:spcBef>
                <a:spcPct val="30000"/>
              </a:spcBef>
              <a:spcAft>
                <a:spcPct val="0"/>
              </a:spcAft>
              <a:buClrTx/>
              <a:buSzTx/>
              <a:buFontTx/>
              <a:buNone/>
              <a:tabLst/>
              <a:defRPr/>
            </a:pPr>
            <a:endParaRPr lang="zh-CN" altLang="en-US" dirty="0" smtClean="0"/>
          </a:p>
          <a:p>
            <a:endParaRPr lang="zh-CN" altLang="en-US" dirty="0"/>
          </a:p>
        </p:txBody>
      </p:sp>
      <p:sp>
        <p:nvSpPr>
          <p:cNvPr id="5" name="灯片编号占位符 4"/>
          <p:cNvSpPr>
            <a:spLocks noGrp="1"/>
          </p:cNvSpPr>
          <p:nvPr>
            <p:ph type="sldNum" sz="quarter" idx="10"/>
          </p:nvPr>
        </p:nvSpPr>
        <p:spPr/>
        <p:txBody>
          <a:bodyPr/>
          <a:lstStyle/>
          <a:p>
            <a:pPr>
              <a:defRPr/>
            </a:pPr>
            <a:fld id="{B53D232F-B776-4233-8344-6E15A5989FF8}" type="slidenum">
              <a:rPr lang="zh-CN" altLang="en-US" smtClean="0"/>
              <a:pPr>
                <a:defRPr/>
              </a:pPr>
              <a:t>11</a:t>
            </a:fld>
            <a:endParaRPr lang="zh-CN" altLang="en-US" dirty="0"/>
          </a:p>
        </p:txBody>
      </p:sp>
    </p:spTree>
    <p:extLst>
      <p:ext uri="{BB962C8B-B14F-4D97-AF65-F5344CB8AC3E}">
        <p14:creationId xmlns:p14="http://schemas.microsoft.com/office/powerpoint/2010/main" val="25118392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6563" y="1233488"/>
            <a:ext cx="5924550" cy="3332162"/>
          </a:xfrm>
        </p:spPr>
      </p:sp>
      <p:sp>
        <p:nvSpPr>
          <p:cNvPr id="3" name="备注占位符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zh-CN" altLang="en-US" sz="1200" b="0" dirty="0" smtClean="0">
                <a:latin typeface="仿宋" panose="02010609060101010101" pitchFamily="49" charset="-122"/>
                <a:ea typeface="仿宋" panose="02010609060101010101" pitchFamily="49" charset="-122"/>
              </a:rPr>
              <a:t>      在总体要求中，首先需要了解的是全国股转公司关于年报披露的相关规则体系。</a:t>
            </a:r>
            <a:endParaRPr lang="en-US" altLang="zh-CN" sz="1200" b="0" dirty="0" smtClean="0">
              <a:latin typeface="仿宋" panose="02010609060101010101" pitchFamily="49" charset="-122"/>
              <a:ea typeface="仿宋" panose="02010609060101010101" pitchFamily="49"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zh-CN" altLang="en-US" sz="1200" b="0" dirty="0" smtClean="0">
                <a:latin typeface="仿宋" panose="02010609060101010101" pitchFamily="49" charset="-122"/>
                <a:ea typeface="仿宋" panose="02010609060101010101" pitchFamily="49" charset="-122"/>
              </a:rPr>
              <a:t>      如果</a:t>
            </a:r>
            <a:r>
              <a:rPr lang="zh-CN" altLang="en-US" sz="1200" b="0" baseline="0" dirty="0" smtClean="0">
                <a:latin typeface="仿宋" panose="02010609060101010101" pitchFamily="49" charset="-122"/>
                <a:ea typeface="仿宋" panose="02010609060101010101" pitchFamily="49" charset="-122"/>
              </a:rPr>
              <a:t>拿一个三角形来形容不同规则的效力位阶，那么处于最顶端的</a:t>
            </a:r>
            <a:r>
              <a:rPr lang="en-US" altLang="zh-CN" sz="1200" b="0" baseline="0" dirty="0" smtClean="0">
                <a:latin typeface="仿宋" panose="02010609060101010101" pitchFamily="49" charset="-122"/>
                <a:ea typeface="仿宋" panose="02010609060101010101" pitchFamily="49" charset="-122"/>
              </a:rPr>
              <a:t>《</a:t>
            </a:r>
            <a:r>
              <a:rPr lang="zh-CN" altLang="en-US" sz="1200" b="0" baseline="0" dirty="0" smtClean="0">
                <a:latin typeface="仿宋" panose="02010609060101010101" pitchFamily="49" charset="-122"/>
                <a:ea typeface="仿宋" panose="02010609060101010101" pitchFamily="49" charset="-122"/>
              </a:rPr>
              <a:t>非上市公众公司监督管理办法</a:t>
            </a:r>
            <a:r>
              <a:rPr lang="en-US" altLang="zh-CN" sz="1200" b="0" baseline="0" dirty="0" smtClean="0">
                <a:latin typeface="仿宋" panose="02010609060101010101" pitchFamily="49" charset="-122"/>
                <a:ea typeface="仿宋" panose="02010609060101010101" pitchFamily="49" charset="-122"/>
              </a:rPr>
              <a:t>》</a:t>
            </a:r>
            <a:r>
              <a:rPr lang="zh-CN" altLang="en-US" sz="1200" b="0" baseline="0" dirty="0" smtClean="0">
                <a:latin typeface="仿宋" panose="02010609060101010101" pitchFamily="49" charset="-122"/>
                <a:ea typeface="仿宋" panose="02010609060101010101" pitchFamily="49" charset="-122"/>
              </a:rPr>
              <a:t>具有最高的效力，依次是业务规则，信披细则、基础层</a:t>
            </a:r>
            <a:r>
              <a:rPr lang="en-US" altLang="zh-CN" sz="1200" b="0" baseline="0" dirty="0" smtClean="0">
                <a:latin typeface="仿宋" panose="02010609060101010101" pitchFamily="49" charset="-122"/>
                <a:ea typeface="仿宋" panose="02010609060101010101" pitchFamily="49" charset="-122"/>
              </a:rPr>
              <a:t>/</a:t>
            </a:r>
            <a:r>
              <a:rPr lang="zh-CN" altLang="en-US" sz="1200" b="0" baseline="0" dirty="0" smtClean="0">
                <a:latin typeface="仿宋" panose="02010609060101010101" pitchFamily="49" charset="-122"/>
                <a:ea typeface="仿宋" panose="02010609060101010101" pitchFamily="49" charset="-122"/>
              </a:rPr>
              <a:t>创新层年报指引、软件和信息技术行业信息指引、持续信息披露业务指南以及相关年报模板。</a:t>
            </a:r>
            <a:endParaRPr lang="en-US" altLang="zh-CN" sz="1200" b="0" baseline="0" dirty="0" smtClean="0">
              <a:latin typeface="仿宋" panose="02010609060101010101" pitchFamily="49" charset="-122"/>
              <a:ea typeface="仿宋" panose="02010609060101010101" pitchFamily="49"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zh-CN" sz="1200" b="0" baseline="0" dirty="0" smtClean="0">
                <a:latin typeface="仿宋" panose="02010609060101010101" pitchFamily="49" charset="-122"/>
                <a:ea typeface="仿宋" panose="02010609060101010101" pitchFamily="49" charset="-122"/>
              </a:rPr>
              <a:t>     </a:t>
            </a:r>
            <a:r>
              <a:rPr lang="zh-CN" altLang="en-US" sz="1200" b="0" baseline="0" dirty="0" smtClean="0">
                <a:latin typeface="仿宋" panose="02010609060101010101" pitchFamily="49" charset="-122"/>
                <a:ea typeface="仿宋" panose="02010609060101010101" pitchFamily="49" charset="-122"/>
              </a:rPr>
              <a:t>在这个规则体系下，尽管非公管理办法、业务规则具有相对较高的效力，但是其关于年报披露的相关规定较为笼统、原则。</a:t>
            </a:r>
            <a:endParaRPr lang="en-US" altLang="zh-CN" sz="1200" b="0" baseline="0" dirty="0" smtClean="0">
              <a:latin typeface="仿宋" panose="02010609060101010101" pitchFamily="49" charset="-122"/>
              <a:ea typeface="仿宋" panose="02010609060101010101" pitchFamily="49"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zh-CN" altLang="en-US" sz="1200" b="0" baseline="0" dirty="0" smtClean="0">
                <a:solidFill>
                  <a:srgbClr val="000000"/>
                </a:solidFill>
                <a:latin typeface="仿宋" panose="02010609060101010101" pitchFamily="49" charset="-122"/>
                <a:ea typeface="仿宋" panose="02010609060101010101" pitchFamily="49" charset="-122"/>
              </a:rPr>
              <a:t>     从实操性和具体适用性的角度看，披露年报过程中需要重点关注的规则主要是</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信披细则</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年报指引</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、相关行业指引、</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信披业务指南</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以及年报模板。需要提醒大家注意的是，随着</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信披细则</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的修订，从</a:t>
            </a:r>
            <a:r>
              <a:rPr lang="en-US" altLang="zh-CN" sz="1200" b="0" baseline="0" dirty="0" smtClean="0">
                <a:solidFill>
                  <a:srgbClr val="000000"/>
                </a:solidFill>
                <a:latin typeface="仿宋" panose="02010609060101010101" pitchFamily="49" charset="-122"/>
                <a:ea typeface="仿宋" panose="02010609060101010101" pitchFamily="49" charset="-122"/>
              </a:rPr>
              <a:t>17</a:t>
            </a:r>
            <a:r>
              <a:rPr lang="zh-CN" altLang="en-US" sz="1200" b="0" baseline="0" dirty="0" smtClean="0">
                <a:solidFill>
                  <a:srgbClr val="000000"/>
                </a:solidFill>
                <a:latin typeface="仿宋" panose="02010609060101010101" pitchFamily="49" charset="-122"/>
                <a:ea typeface="仿宋" panose="02010609060101010101" pitchFamily="49" charset="-122"/>
              </a:rPr>
              <a:t>年年报开始，实行差异化信息披露。差异化主要体现在两个方面：第一，不同市场层级的差异化。创新层挂牌公司适用创新层年报指引和模板，基础层挂牌公司适用基础层年报指引和模板，对于创新层公司，我们实行了进一步的差异化，一般行业的创新层公司无需强制披露行业信息，而对于特殊行业的创新层公司，全国股转公司发布了行业信息披露指引，对于这类创新层公司，必须按照相关行业指引的要求披露行业信息。目前全国股转公司已发布软件和信息技术服务公司的行业指引，后续可能会持续发布其他行业的指引，创新层公司需要遵照执行。第二，特殊行业适用年报模板的差异化。目前，我们针对七类金融行业挂牌公司开发了专用年报模板，金融类挂牌公司应当按照相应模板的要求编制年报。具体的差异化，会在后面向大家展示。</a:t>
            </a:r>
            <a:endParaRPr lang="zh-CN" altLang="en-US" b="0" dirty="0" smtClean="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altLang="zh-CN" b="1" dirty="0" smtClean="0">
              <a:solidFill>
                <a:srgbClr val="000000"/>
              </a:solidFill>
              <a:latin typeface="华文楷体" panose="02010600040101010101" pitchFamily="2" charset="-122"/>
              <a:ea typeface="华文楷体" panose="02010600040101010101" pitchFamily="2"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zh-CN" altLang="en-US" dirty="0" smtClean="0"/>
          </a:p>
          <a:p>
            <a:pPr marL="0" marR="0" lvl="0" indent="0" algn="l" defTabSz="914400" rtl="0" eaLnBrk="0" fontAlgn="base" latinLnBrk="0" hangingPunct="0">
              <a:lnSpc>
                <a:spcPct val="100000"/>
              </a:lnSpc>
              <a:spcBef>
                <a:spcPct val="30000"/>
              </a:spcBef>
              <a:spcAft>
                <a:spcPct val="0"/>
              </a:spcAft>
              <a:buClrTx/>
              <a:buSzTx/>
              <a:buFontTx/>
              <a:buNone/>
              <a:tabLst/>
              <a:defRPr/>
            </a:pPr>
            <a:endParaRPr lang="zh-CN" altLang="en-US" dirty="0" smtClean="0"/>
          </a:p>
          <a:p>
            <a:endParaRPr lang="zh-CN" altLang="en-US" dirty="0"/>
          </a:p>
        </p:txBody>
      </p:sp>
      <p:sp>
        <p:nvSpPr>
          <p:cNvPr id="5" name="灯片编号占位符 4"/>
          <p:cNvSpPr>
            <a:spLocks noGrp="1"/>
          </p:cNvSpPr>
          <p:nvPr>
            <p:ph type="sldNum" sz="quarter" idx="10"/>
          </p:nvPr>
        </p:nvSpPr>
        <p:spPr/>
        <p:txBody>
          <a:bodyPr/>
          <a:lstStyle/>
          <a:p>
            <a:pPr>
              <a:defRPr/>
            </a:pPr>
            <a:fld id="{B53D232F-B776-4233-8344-6E15A5989FF8}" type="slidenum">
              <a:rPr lang="zh-CN" altLang="en-US" smtClean="0"/>
              <a:pPr>
                <a:defRPr/>
              </a:pPr>
              <a:t>12</a:t>
            </a:fld>
            <a:endParaRPr lang="zh-CN" altLang="en-US" dirty="0"/>
          </a:p>
        </p:txBody>
      </p:sp>
    </p:spTree>
    <p:extLst>
      <p:ext uri="{BB962C8B-B14F-4D97-AF65-F5344CB8AC3E}">
        <p14:creationId xmlns:p14="http://schemas.microsoft.com/office/powerpoint/2010/main" val="18092019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6563" y="1233488"/>
            <a:ext cx="5924550" cy="3332162"/>
          </a:xfrm>
        </p:spPr>
      </p:sp>
      <p:sp>
        <p:nvSpPr>
          <p:cNvPr id="3" name="备注占位符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zh-CN" altLang="en-US" sz="1200" b="0" dirty="0" smtClean="0">
                <a:latin typeface="仿宋" panose="02010609060101010101" pitchFamily="49" charset="-122"/>
                <a:ea typeface="仿宋" panose="02010609060101010101" pitchFamily="49" charset="-122"/>
              </a:rPr>
              <a:t>      在总体要求中，首先需要了解的是全国股转公司关于年报披露的相关规则体系。</a:t>
            </a:r>
            <a:endParaRPr lang="en-US" altLang="zh-CN" sz="1200" b="0" dirty="0" smtClean="0">
              <a:latin typeface="仿宋" panose="02010609060101010101" pitchFamily="49" charset="-122"/>
              <a:ea typeface="仿宋" panose="02010609060101010101" pitchFamily="49"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zh-CN" altLang="en-US" sz="1200" b="0" dirty="0" smtClean="0">
                <a:latin typeface="仿宋" panose="02010609060101010101" pitchFamily="49" charset="-122"/>
                <a:ea typeface="仿宋" panose="02010609060101010101" pitchFamily="49" charset="-122"/>
              </a:rPr>
              <a:t>      如果</a:t>
            </a:r>
            <a:r>
              <a:rPr lang="zh-CN" altLang="en-US" sz="1200" b="0" baseline="0" dirty="0" smtClean="0">
                <a:latin typeface="仿宋" panose="02010609060101010101" pitchFamily="49" charset="-122"/>
                <a:ea typeface="仿宋" panose="02010609060101010101" pitchFamily="49" charset="-122"/>
              </a:rPr>
              <a:t>拿一个三角形来形容不同规则的效力位阶，那么处于最顶端的</a:t>
            </a:r>
            <a:r>
              <a:rPr lang="en-US" altLang="zh-CN" sz="1200" b="0" baseline="0" dirty="0" smtClean="0">
                <a:latin typeface="仿宋" panose="02010609060101010101" pitchFamily="49" charset="-122"/>
                <a:ea typeface="仿宋" panose="02010609060101010101" pitchFamily="49" charset="-122"/>
              </a:rPr>
              <a:t>《</a:t>
            </a:r>
            <a:r>
              <a:rPr lang="zh-CN" altLang="en-US" sz="1200" b="0" baseline="0" dirty="0" smtClean="0">
                <a:latin typeface="仿宋" panose="02010609060101010101" pitchFamily="49" charset="-122"/>
                <a:ea typeface="仿宋" panose="02010609060101010101" pitchFamily="49" charset="-122"/>
              </a:rPr>
              <a:t>非上市公众公司监督管理办法</a:t>
            </a:r>
            <a:r>
              <a:rPr lang="en-US" altLang="zh-CN" sz="1200" b="0" baseline="0" dirty="0" smtClean="0">
                <a:latin typeface="仿宋" panose="02010609060101010101" pitchFamily="49" charset="-122"/>
                <a:ea typeface="仿宋" panose="02010609060101010101" pitchFamily="49" charset="-122"/>
              </a:rPr>
              <a:t>》</a:t>
            </a:r>
            <a:r>
              <a:rPr lang="zh-CN" altLang="en-US" sz="1200" b="0" baseline="0" dirty="0" smtClean="0">
                <a:latin typeface="仿宋" panose="02010609060101010101" pitchFamily="49" charset="-122"/>
                <a:ea typeface="仿宋" panose="02010609060101010101" pitchFamily="49" charset="-122"/>
              </a:rPr>
              <a:t>具有最高的效力，依次是业务规则，信披细则、基础层</a:t>
            </a:r>
            <a:r>
              <a:rPr lang="en-US" altLang="zh-CN" sz="1200" b="0" baseline="0" dirty="0" smtClean="0">
                <a:latin typeface="仿宋" panose="02010609060101010101" pitchFamily="49" charset="-122"/>
                <a:ea typeface="仿宋" panose="02010609060101010101" pitchFamily="49" charset="-122"/>
              </a:rPr>
              <a:t>/</a:t>
            </a:r>
            <a:r>
              <a:rPr lang="zh-CN" altLang="en-US" sz="1200" b="0" baseline="0" dirty="0" smtClean="0">
                <a:latin typeface="仿宋" panose="02010609060101010101" pitchFamily="49" charset="-122"/>
                <a:ea typeface="仿宋" panose="02010609060101010101" pitchFamily="49" charset="-122"/>
              </a:rPr>
              <a:t>创新层年报指引、软件和信息技术行业信息指引、持续信息披露业务指南以及相关年报模板。</a:t>
            </a:r>
            <a:endParaRPr lang="en-US" altLang="zh-CN" sz="1200" b="0" baseline="0" dirty="0" smtClean="0">
              <a:latin typeface="仿宋" panose="02010609060101010101" pitchFamily="49" charset="-122"/>
              <a:ea typeface="仿宋" panose="02010609060101010101" pitchFamily="49"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zh-CN" sz="1200" b="0" baseline="0" dirty="0" smtClean="0">
                <a:latin typeface="仿宋" panose="02010609060101010101" pitchFamily="49" charset="-122"/>
                <a:ea typeface="仿宋" panose="02010609060101010101" pitchFamily="49" charset="-122"/>
              </a:rPr>
              <a:t>     </a:t>
            </a:r>
            <a:r>
              <a:rPr lang="zh-CN" altLang="en-US" sz="1200" b="0" baseline="0" dirty="0" smtClean="0">
                <a:latin typeface="仿宋" panose="02010609060101010101" pitchFamily="49" charset="-122"/>
                <a:ea typeface="仿宋" panose="02010609060101010101" pitchFamily="49" charset="-122"/>
              </a:rPr>
              <a:t>在这个规则体系下，尽管非公管理办法、业务规则具有相对较高的效力，但是其关于年报披露的相关规定较为笼统、原则。</a:t>
            </a:r>
            <a:endParaRPr lang="en-US" altLang="zh-CN" sz="1200" b="0" baseline="0" dirty="0" smtClean="0">
              <a:latin typeface="仿宋" panose="02010609060101010101" pitchFamily="49" charset="-122"/>
              <a:ea typeface="仿宋" panose="02010609060101010101" pitchFamily="49"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zh-CN" altLang="en-US" sz="1200" b="0" baseline="0" dirty="0" smtClean="0">
                <a:solidFill>
                  <a:srgbClr val="000000"/>
                </a:solidFill>
                <a:latin typeface="仿宋" panose="02010609060101010101" pitchFamily="49" charset="-122"/>
                <a:ea typeface="仿宋" panose="02010609060101010101" pitchFamily="49" charset="-122"/>
              </a:rPr>
              <a:t>     从实操性和具体适用性的角度看，披露年报过程中需要重点关注的规则主要是</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信披细则</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年报指引</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、相关行业指引、</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信披业务指南</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以及年报模板。需要提醒大家注意的是，随着</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信披细则</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的修订，从</a:t>
            </a:r>
            <a:r>
              <a:rPr lang="en-US" altLang="zh-CN" sz="1200" b="0" baseline="0" dirty="0" smtClean="0">
                <a:solidFill>
                  <a:srgbClr val="000000"/>
                </a:solidFill>
                <a:latin typeface="仿宋" panose="02010609060101010101" pitchFamily="49" charset="-122"/>
                <a:ea typeface="仿宋" panose="02010609060101010101" pitchFamily="49" charset="-122"/>
              </a:rPr>
              <a:t>17</a:t>
            </a:r>
            <a:r>
              <a:rPr lang="zh-CN" altLang="en-US" sz="1200" b="0" baseline="0" dirty="0" smtClean="0">
                <a:solidFill>
                  <a:srgbClr val="000000"/>
                </a:solidFill>
                <a:latin typeface="仿宋" panose="02010609060101010101" pitchFamily="49" charset="-122"/>
                <a:ea typeface="仿宋" panose="02010609060101010101" pitchFamily="49" charset="-122"/>
              </a:rPr>
              <a:t>年年报开始，实行差异化信息披露。差异化主要体现在两个方面：第一，不同市场层级的差异化。创新层挂牌公司适用创新层年报指引和模板，基础层挂牌公司适用基础层年报指引和模板，对于创新层公司，我们实行了进一步的差异化，一般行业的创新层公司无需强制披露行业信息，而对于特殊行业的创新层公司，全国股转公司发布了行业信息披露指引，对于这类创新层公司，必须按照相关行业指引的要求披露行业信息。目前全国股转公司已发布软件和信息技术服务公司的行业指引，后续可能会持续发布其他行业的指引，创新层公司需要遵照执行。第二，特殊行业适用年报模板的差异化。目前，我们针对七类金融行业挂牌公司开发了专用年报模板，金融类挂牌公司应当按照相应模板的要求编制年报。具体的差异化，会在后面向大家展示。</a:t>
            </a:r>
            <a:endParaRPr lang="zh-CN" altLang="en-US" b="0" dirty="0" smtClean="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altLang="zh-CN" b="1" dirty="0" smtClean="0">
              <a:solidFill>
                <a:srgbClr val="000000"/>
              </a:solidFill>
              <a:latin typeface="华文楷体" panose="02010600040101010101" pitchFamily="2" charset="-122"/>
              <a:ea typeface="华文楷体" panose="02010600040101010101" pitchFamily="2"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zh-CN" altLang="en-US" dirty="0" smtClean="0"/>
          </a:p>
          <a:p>
            <a:pPr marL="0" marR="0" lvl="0" indent="0" algn="l" defTabSz="914400" rtl="0" eaLnBrk="0" fontAlgn="base" latinLnBrk="0" hangingPunct="0">
              <a:lnSpc>
                <a:spcPct val="100000"/>
              </a:lnSpc>
              <a:spcBef>
                <a:spcPct val="30000"/>
              </a:spcBef>
              <a:spcAft>
                <a:spcPct val="0"/>
              </a:spcAft>
              <a:buClrTx/>
              <a:buSzTx/>
              <a:buFontTx/>
              <a:buNone/>
              <a:tabLst/>
              <a:defRPr/>
            </a:pPr>
            <a:endParaRPr lang="zh-CN" altLang="en-US" dirty="0" smtClean="0"/>
          </a:p>
          <a:p>
            <a:endParaRPr lang="zh-CN" altLang="en-US" dirty="0"/>
          </a:p>
        </p:txBody>
      </p:sp>
      <p:sp>
        <p:nvSpPr>
          <p:cNvPr id="5" name="灯片编号占位符 4"/>
          <p:cNvSpPr>
            <a:spLocks noGrp="1"/>
          </p:cNvSpPr>
          <p:nvPr>
            <p:ph type="sldNum" sz="quarter" idx="10"/>
          </p:nvPr>
        </p:nvSpPr>
        <p:spPr/>
        <p:txBody>
          <a:bodyPr/>
          <a:lstStyle/>
          <a:p>
            <a:pPr>
              <a:defRPr/>
            </a:pPr>
            <a:fld id="{B53D232F-B776-4233-8344-6E15A5989FF8}" type="slidenum">
              <a:rPr lang="zh-CN" altLang="en-US" smtClean="0"/>
              <a:pPr>
                <a:defRPr/>
              </a:pPr>
              <a:t>15</a:t>
            </a:fld>
            <a:endParaRPr lang="zh-CN" altLang="en-US" dirty="0"/>
          </a:p>
        </p:txBody>
      </p:sp>
    </p:spTree>
    <p:extLst>
      <p:ext uri="{BB962C8B-B14F-4D97-AF65-F5344CB8AC3E}">
        <p14:creationId xmlns:p14="http://schemas.microsoft.com/office/powerpoint/2010/main" val="25437954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6563" y="1233488"/>
            <a:ext cx="5924550" cy="3332162"/>
          </a:xfrm>
        </p:spPr>
      </p:sp>
      <p:sp>
        <p:nvSpPr>
          <p:cNvPr id="3" name="备注占位符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zh-CN" altLang="en-US" sz="1200" b="0" dirty="0" smtClean="0">
                <a:latin typeface="仿宋" panose="02010609060101010101" pitchFamily="49" charset="-122"/>
                <a:ea typeface="仿宋" panose="02010609060101010101" pitchFamily="49" charset="-122"/>
              </a:rPr>
              <a:t>      在总体要求中，首先需要了解的是全国股转公司关于年报披露的相关规则体系。</a:t>
            </a:r>
            <a:endParaRPr lang="en-US" altLang="zh-CN" sz="1200" b="0" dirty="0" smtClean="0">
              <a:latin typeface="仿宋" panose="02010609060101010101" pitchFamily="49" charset="-122"/>
              <a:ea typeface="仿宋" panose="02010609060101010101" pitchFamily="49"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zh-CN" altLang="en-US" sz="1200" b="0" dirty="0" smtClean="0">
                <a:latin typeface="仿宋" panose="02010609060101010101" pitchFamily="49" charset="-122"/>
                <a:ea typeface="仿宋" panose="02010609060101010101" pitchFamily="49" charset="-122"/>
              </a:rPr>
              <a:t>      如果</a:t>
            </a:r>
            <a:r>
              <a:rPr lang="zh-CN" altLang="en-US" sz="1200" b="0" baseline="0" dirty="0" smtClean="0">
                <a:latin typeface="仿宋" panose="02010609060101010101" pitchFamily="49" charset="-122"/>
                <a:ea typeface="仿宋" panose="02010609060101010101" pitchFamily="49" charset="-122"/>
              </a:rPr>
              <a:t>拿一个三角形来形容不同规则的效力位阶，那么处于最顶端的</a:t>
            </a:r>
            <a:r>
              <a:rPr lang="en-US" altLang="zh-CN" sz="1200" b="0" baseline="0" dirty="0" smtClean="0">
                <a:latin typeface="仿宋" panose="02010609060101010101" pitchFamily="49" charset="-122"/>
                <a:ea typeface="仿宋" panose="02010609060101010101" pitchFamily="49" charset="-122"/>
              </a:rPr>
              <a:t>《</a:t>
            </a:r>
            <a:r>
              <a:rPr lang="zh-CN" altLang="en-US" sz="1200" b="0" baseline="0" dirty="0" smtClean="0">
                <a:latin typeface="仿宋" panose="02010609060101010101" pitchFamily="49" charset="-122"/>
                <a:ea typeface="仿宋" panose="02010609060101010101" pitchFamily="49" charset="-122"/>
              </a:rPr>
              <a:t>非上市公众公司监督管理办法</a:t>
            </a:r>
            <a:r>
              <a:rPr lang="en-US" altLang="zh-CN" sz="1200" b="0" baseline="0" dirty="0" smtClean="0">
                <a:latin typeface="仿宋" panose="02010609060101010101" pitchFamily="49" charset="-122"/>
                <a:ea typeface="仿宋" panose="02010609060101010101" pitchFamily="49" charset="-122"/>
              </a:rPr>
              <a:t>》</a:t>
            </a:r>
            <a:r>
              <a:rPr lang="zh-CN" altLang="en-US" sz="1200" b="0" baseline="0" dirty="0" smtClean="0">
                <a:latin typeface="仿宋" panose="02010609060101010101" pitchFamily="49" charset="-122"/>
                <a:ea typeface="仿宋" panose="02010609060101010101" pitchFamily="49" charset="-122"/>
              </a:rPr>
              <a:t>具有最高的效力，依次是业务规则，信披细则、基础层</a:t>
            </a:r>
            <a:r>
              <a:rPr lang="en-US" altLang="zh-CN" sz="1200" b="0" baseline="0" dirty="0" smtClean="0">
                <a:latin typeface="仿宋" panose="02010609060101010101" pitchFamily="49" charset="-122"/>
                <a:ea typeface="仿宋" panose="02010609060101010101" pitchFamily="49" charset="-122"/>
              </a:rPr>
              <a:t>/</a:t>
            </a:r>
            <a:r>
              <a:rPr lang="zh-CN" altLang="en-US" sz="1200" b="0" baseline="0" dirty="0" smtClean="0">
                <a:latin typeface="仿宋" panose="02010609060101010101" pitchFamily="49" charset="-122"/>
                <a:ea typeface="仿宋" panose="02010609060101010101" pitchFamily="49" charset="-122"/>
              </a:rPr>
              <a:t>创新层年报指引、软件和信息技术行业信息指引、持续信息披露业务指南以及相关年报模板。</a:t>
            </a:r>
            <a:endParaRPr lang="en-US" altLang="zh-CN" sz="1200" b="0" baseline="0" dirty="0" smtClean="0">
              <a:latin typeface="仿宋" panose="02010609060101010101" pitchFamily="49" charset="-122"/>
              <a:ea typeface="仿宋" panose="02010609060101010101" pitchFamily="49"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zh-CN" sz="1200" b="0" baseline="0" dirty="0" smtClean="0">
                <a:latin typeface="仿宋" panose="02010609060101010101" pitchFamily="49" charset="-122"/>
                <a:ea typeface="仿宋" panose="02010609060101010101" pitchFamily="49" charset="-122"/>
              </a:rPr>
              <a:t>     </a:t>
            </a:r>
            <a:r>
              <a:rPr lang="zh-CN" altLang="en-US" sz="1200" b="0" baseline="0" dirty="0" smtClean="0">
                <a:latin typeface="仿宋" panose="02010609060101010101" pitchFamily="49" charset="-122"/>
                <a:ea typeface="仿宋" panose="02010609060101010101" pitchFamily="49" charset="-122"/>
              </a:rPr>
              <a:t>在这个规则体系下，尽管非公管理办法、业务规则具有相对较高的效力，但是其关于年报披露的相关规定较为笼统、原则。</a:t>
            </a:r>
            <a:endParaRPr lang="en-US" altLang="zh-CN" sz="1200" b="0" baseline="0" dirty="0" smtClean="0">
              <a:latin typeface="仿宋" panose="02010609060101010101" pitchFamily="49" charset="-122"/>
              <a:ea typeface="仿宋" panose="02010609060101010101" pitchFamily="49"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zh-CN" altLang="en-US" sz="1200" b="0" baseline="0" dirty="0" smtClean="0">
                <a:solidFill>
                  <a:srgbClr val="000000"/>
                </a:solidFill>
                <a:latin typeface="仿宋" panose="02010609060101010101" pitchFamily="49" charset="-122"/>
                <a:ea typeface="仿宋" panose="02010609060101010101" pitchFamily="49" charset="-122"/>
              </a:rPr>
              <a:t>     从实操性和具体适用性的角度看，披露年报过程中需要重点关注的规则主要是</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信披细则</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年报指引</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、相关行业指引、</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信披业务指南</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以及年报模板。需要提醒大家注意的是，随着</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信披细则</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的修订，从</a:t>
            </a:r>
            <a:r>
              <a:rPr lang="en-US" altLang="zh-CN" sz="1200" b="0" baseline="0" dirty="0" smtClean="0">
                <a:solidFill>
                  <a:srgbClr val="000000"/>
                </a:solidFill>
                <a:latin typeface="仿宋" panose="02010609060101010101" pitchFamily="49" charset="-122"/>
                <a:ea typeface="仿宋" panose="02010609060101010101" pitchFamily="49" charset="-122"/>
              </a:rPr>
              <a:t>17</a:t>
            </a:r>
            <a:r>
              <a:rPr lang="zh-CN" altLang="en-US" sz="1200" b="0" baseline="0" dirty="0" smtClean="0">
                <a:solidFill>
                  <a:srgbClr val="000000"/>
                </a:solidFill>
                <a:latin typeface="仿宋" panose="02010609060101010101" pitchFamily="49" charset="-122"/>
                <a:ea typeface="仿宋" panose="02010609060101010101" pitchFamily="49" charset="-122"/>
              </a:rPr>
              <a:t>年年报开始，实行差异化信息披露。差异化主要体现在两个方面：第一，不同市场层级的差异化。创新层挂牌公司适用创新层年报指引和模板，基础层挂牌公司适用基础层年报指引和模板，对于创新层公司，我们实行了进一步的差异化，一般行业的创新层公司无需强制披露行业信息，而对于特殊行业的创新层公司，全国股转公司发布了行业信息披露指引，对于这类创新层公司，必须按照相关行业指引的要求披露行业信息。目前全国股转公司已发布软件和信息技术服务公司的行业指引，后续可能会持续发布其他行业的指引，创新层公司需要遵照执行。第二，特殊行业适用年报模板的差异化。目前，我们针对七类金融行业挂牌公司开发了专用年报模板，金融类挂牌公司应当按照相应模板的要求编制年报。具体的差异化，会在后面向大家展示。</a:t>
            </a:r>
            <a:endParaRPr lang="zh-CN" altLang="en-US" b="0" dirty="0" smtClean="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altLang="zh-CN" b="1" dirty="0" smtClean="0">
              <a:solidFill>
                <a:srgbClr val="000000"/>
              </a:solidFill>
              <a:latin typeface="华文楷体" panose="02010600040101010101" pitchFamily="2" charset="-122"/>
              <a:ea typeface="华文楷体" panose="02010600040101010101" pitchFamily="2"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zh-CN" altLang="en-US" dirty="0" smtClean="0"/>
          </a:p>
          <a:p>
            <a:pPr marL="0" marR="0" lvl="0" indent="0" algn="l" defTabSz="914400" rtl="0" eaLnBrk="0" fontAlgn="base" latinLnBrk="0" hangingPunct="0">
              <a:lnSpc>
                <a:spcPct val="100000"/>
              </a:lnSpc>
              <a:spcBef>
                <a:spcPct val="30000"/>
              </a:spcBef>
              <a:spcAft>
                <a:spcPct val="0"/>
              </a:spcAft>
              <a:buClrTx/>
              <a:buSzTx/>
              <a:buFontTx/>
              <a:buNone/>
              <a:tabLst/>
              <a:defRPr/>
            </a:pPr>
            <a:endParaRPr lang="zh-CN" altLang="en-US" dirty="0" smtClean="0"/>
          </a:p>
          <a:p>
            <a:endParaRPr lang="zh-CN" altLang="en-US" dirty="0"/>
          </a:p>
        </p:txBody>
      </p:sp>
      <p:sp>
        <p:nvSpPr>
          <p:cNvPr id="5" name="灯片编号占位符 4"/>
          <p:cNvSpPr>
            <a:spLocks noGrp="1"/>
          </p:cNvSpPr>
          <p:nvPr>
            <p:ph type="sldNum" sz="quarter" idx="10"/>
          </p:nvPr>
        </p:nvSpPr>
        <p:spPr/>
        <p:txBody>
          <a:bodyPr/>
          <a:lstStyle/>
          <a:p>
            <a:pPr>
              <a:defRPr/>
            </a:pPr>
            <a:fld id="{B53D232F-B776-4233-8344-6E15A5989FF8}" type="slidenum">
              <a:rPr lang="zh-CN" altLang="en-US" smtClean="0"/>
              <a:pPr>
                <a:defRPr/>
              </a:pPr>
              <a:t>16</a:t>
            </a:fld>
            <a:endParaRPr lang="zh-CN" altLang="en-US" dirty="0"/>
          </a:p>
        </p:txBody>
      </p:sp>
    </p:spTree>
    <p:extLst>
      <p:ext uri="{BB962C8B-B14F-4D97-AF65-F5344CB8AC3E}">
        <p14:creationId xmlns:p14="http://schemas.microsoft.com/office/powerpoint/2010/main" val="12167794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6563" y="1233488"/>
            <a:ext cx="5924550" cy="3332162"/>
          </a:xfrm>
        </p:spPr>
      </p:sp>
      <p:sp>
        <p:nvSpPr>
          <p:cNvPr id="3" name="备注占位符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zh-CN" altLang="en-US" sz="1200" b="0" dirty="0" smtClean="0">
                <a:latin typeface="仿宋" panose="02010609060101010101" pitchFamily="49" charset="-122"/>
                <a:ea typeface="仿宋" panose="02010609060101010101" pitchFamily="49" charset="-122"/>
              </a:rPr>
              <a:t>      在总体要求中，首先需要了解的是全国股转公司关于年报披露的相关规则体系。</a:t>
            </a:r>
            <a:endParaRPr lang="en-US" altLang="zh-CN" sz="1200" b="0" dirty="0" smtClean="0">
              <a:latin typeface="仿宋" panose="02010609060101010101" pitchFamily="49" charset="-122"/>
              <a:ea typeface="仿宋" panose="02010609060101010101" pitchFamily="49"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zh-CN" altLang="en-US" sz="1200" b="0" dirty="0" smtClean="0">
                <a:latin typeface="仿宋" panose="02010609060101010101" pitchFamily="49" charset="-122"/>
                <a:ea typeface="仿宋" panose="02010609060101010101" pitchFamily="49" charset="-122"/>
              </a:rPr>
              <a:t>      如果</a:t>
            </a:r>
            <a:r>
              <a:rPr lang="zh-CN" altLang="en-US" sz="1200" b="0" baseline="0" dirty="0" smtClean="0">
                <a:latin typeface="仿宋" panose="02010609060101010101" pitchFamily="49" charset="-122"/>
                <a:ea typeface="仿宋" panose="02010609060101010101" pitchFamily="49" charset="-122"/>
              </a:rPr>
              <a:t>拿一个三角形来形容不同规则的效力位阶，那么处于最顶端的</a:t>
            </a:r>
            <a:r>
              <a:rPr lang="en-US" altLang="zh-CN" sz="1200" b="0" baseline="0" dirty="0" smtClean="0">
                <a:latin typeface="仿宋" panose="02010609060101010101" pitchFamily="49" charset="-122"/>
                <a:ea typeface="仿宋" panose="02010609060101010101" pitchFamily="49" charset="-122"/>
              </a:rPr>
              <a:t>《</a:t>
            </a:r>
            <a:r>
              <a:rPr lang="zh-CN" altLang="en-US" sz="1200" b="0" baseline="0" dirty="0" smtClean="0">
                <a:latin typeface="仿宋" panose="02010609060101010101" pitchFamily="49" charset="-122"/>
                <a:ea typeface="仿宋" panose="02010609060101010101" pitchFamily="49" charset="-122"/>
              </a:rPr>
              <a:t>非上市公众公司监督管理办法</a:t>
            </a:r>
            <a:r>
              <a:rPr lang="en-US" altLang="zh-CN" sz="1200" b="0" baseline="0" dirty="0" smtClean="0">
                <a:latin typeface="仿宋" panose="02010609060101010101" pitchFamily="49" charset="-122"/>
                <a:ea typeface="仿宋" panose="02010609060101010101" pitchFamily="49" charset="-122"/>
              </a:rPr>
              <a:t>》</a:t>
            </a:r>
            <a:r>
              <a:rPr lang="zh-CN" altLang="en-US" sz="1200" b="0" baseline="0" dirty="0" smtClean="0">
                <a:latin typeface="仿宋" panose="02010609060101010101" pitchFamily="49" charset="-122"/>
                <a:ea typeface="仿宋" panose="02010609060101010101" pitchFamily="49" charset="-122"/>
              </a:rPr>
              <a:t>具有最高的效力，依次是业务规则，信披细则、基础层</a:t>
            </a:r>
            <a:r>
              <a:rPr lang="en-US" altLang="zh-CN" sz="1200" b="0" baseline="0" dirty="0" smtClean="0">
                <a:latin typeface="仿宋" panose="02010609060101010101" pitchFamily="49" charset="-122"/>
                <a:ea typeface="仿宋" panose="02010609060101010101" pitchFamily="49" charset="-122"/>
              </a:rPr>
              <a:t>/</a:t>
            </a:r>
            <a:r>
              <a:rPr lang="zh-CN" altLang="en-US" sz="1200" b="0" baseline="0" dirty="0" smtClean="0">
                <a:latin typeface="仿宋" panose="02010609060101010101" pitchFamily="49" charset="-122"/>
                <a:ea typeface="仿宋" panose="02010609060101010101" pitchFamily="49" charset="-122"/>
              </a:rPr>
              <a:t>创新层年报指引、软件和信息技术行业信息指引、持续信息披露业务指南以及相关年报模板。</a:t>
            </a:r>
            <a:endParaRPr lang="en-US" altLang="zh-CN" sz="1200" b="0" baseline="0" dirty="0" smtClean="0">
              <a:latin typeface="仿宋" panose="02010609060101010101" pitchFamily="49" charset="-122"/>
              <a:ea typeface="仿宋" panose="02010609060101010101" pitchFamily="49"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zh-CN" sz="1200" b="0" baseline="0" dirty="0" smtClean="0">
                <a:latin typeface="仿宋" panose="02010609060101010101" pitchFamily="49" charset="-122"/>
                <a:ea typeface="仿宋" panose="02010609060101010101" pitchFamily="49" charset="-122"/>
              </a:rPr>
              <a:t>     </a:t>
            </a:r>
            <a:r>
              <a:rPr lang="zh-CN" altLang="en-US" sz="1200" b="0" baseline="0" dirty="0" smtClean="0">
                <a:latin typeface="仿宋" panose="02010609060101010101" pitchFamily="49" charset="-122"/>
                <a:ea typeface="仿宋" panose="02010609060101010101" pitchFamily="49" charset="-122"/>
              </a:rPr>
              <a:t>在这个规则体系下，尽管非公管理办法、业务规则具有相对较高的效力，但是其关于年报披露的相关规定较为笼统、原则。</a:t>
            </a:r>
            <a:endParaRPr lang="en-US" altLang="zh-CN" sz="1200" b="0" baseline="0" dirty="0" smtClean="0">
              <a:latin typeface="仿宋" panose="02010609060101010101" pitchFamily="49" charset="-122"/>
              <a:ea typeface="仿宋" panose="02010609060101010101" pitchFamily="49"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zh-CN" altLang="en-US" sz="1200" b="0" baseline="0" dirty="0" smtClean="0">
                <a:solidFill>
                  <a:srgbClr val="000000"/>
                </a:solidFill>
                <a:latin typeface="仿宋" panose="02010609060101010101" pitchFamily="49" charset="-122"/>
                <a:ea typeface="仿宋" panose="02010609060101010101" pitchFamily="49" charset="-122"/>
              </a:rPr>
              <a:t>     从实操性和具体适用性的角度看，披露年报过程中需要重点关注的规则主要是</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信披细则</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年报指引</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、相关行业指引、</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信披业务指南</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以及年报模板。需要提醒大家注意的是，随着</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信披细则</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的修订，从</a:t>
            </a:r>
            <a:r>
              <a:rPr lang="en-US" altLang="zh-CN" sz="1200" b="0" baseline="0" dirty="0" smtClean="0">
                <a:solidFill>
                  <a:srgbClr val="000000"/>
                </a:solidFill>
                <a:latin typeface="仿宋" panose="02010609060101010101" pitchFamily="49" charset="-122"/>
                <a:ea typeface="仿宋" panose="02010609060101010101" pitchFamily="49" charset="-122"/>
              </a:rPr>
              <a:t>17</a:t>
            </a:r>
            <a:r>
              <a:rPr lang="zh-CN" altLang="en-US" sz="1200" b="0" baseline="0" dirty="0" smtClean="0">
                <a:solidFill>
                  <a:srgbClr val="000000"/>
                </a:solidFill>
                <a:latin typeface="仿宋" panose="02010609060101010101" pitchFamily="49" charset="-122"/>
                <a:ea typeface="仿宋" panose="02010609060101010101" pitchFamily="49" charset="-122"/>
              </a:rPr>
              <a:t>年年报开始，实行差异化信息披露。差异化主要体现在两个方面：第一，不同市场层级的差异化。创新层挂牌公司适用创新层年报指引和模板，基础层挂牌公司适用基础层年报指引和模板，对于创新层公司，我们实行了进一步的差异化，一般行业的创新层公司无需强制披露行业信息，而对于特殊行业的创新层公司，全国股转公司发布了行业信息披露指引，对于这类创新层公司，必须按照相关行业指引的要求披露行业信息。目前全国股转公司已发布软件和信息技术服务公司的行业指引，后续可能会持续发布其他行业的指引，创新层公司需要遵照执行。第二，特殊行业适用年报模板的差异化。目前，我们针对七类金融行业挂牌公司开发了专用年报模板，金融类挂牌公司应当按照相应模板的要求编制年报。具体的差异化，会在后面向大家展示。</a:t>
            </a:r>
            <a:endParaRPr lang="zh-CN" altLang="en-US" b="0" dirty="0" smtClean="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altLang="zh-CN" b="1" dirty="0" smtClean="0">
              <a:solidFill>
                <a:srgbClr val="000000"/>
              </a:solidFill>
              <a:latin typeface="华文楷体" panose="02010600040101010101" pitchFamily="2" charset="-122"/>
              <a:ea typeface="华文楷体" panose="02010600040101010101" pitchFamily="2"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zh-CN" altLang="en-US" dirty="0" smtClean="0"/>
          </a:p>
          <a:p>
            <a:pPr marL="0" marR="0" lvl="0" indent="0" algn="l" defTabSz="914400" rtl="0" eaLnBrk="0" fontAlgn="base" latinLnBrk="0" hangingPunct="0">
              <a:lnSpc>
                <a:spcPct val="100000"/>
              </a:lnSpc>
              <a:spcBef>
                <a:spcPct val="30000"/>
              </a:spcBef>
              <a:spcAft>
                <a:spcPct val="0"/>
              </a:spcAft>
              <a:buClrTx/>
              <a:buSzTx/>
              <a:buFontTx/>
              <a:buNone/>
              <a:tabLst/>
              <a:defRPr/>
            </a:pPr>
            <a:endParaRPr lang="zh-CN" altLang="en-US" dirty="0" smtClean="0"/>
          </a:p>
          <a:p>
            <a:endParaRPr lang="zh-CN" altLang="en-US" dirty="0"/>
          </a:p>
        </p:txBody>
      </p:sp>
      <p:sp>
        <p:nvSpPr>
          <p:cNvPr id="5" name="灯片编号占位符 4"/>
          <p:cNvSpPr>
            <a:spLocks noGrp="1"/>
          </p:cNvSpPr>
          <p:nvPr>
            <p:ph type="sldNum" sz="quarter" idx="10"/>
          </p:nvPr>
        </p:nvSpPr>
        <p:spPr/>
        <p:txBody>
          <a:bodyPr/>
          <a:lstStyle/>
          <a:p>
            <a:pPr>
              <a:defRPr/>
            </a:pPr>
            <a:fld id="{B53D232F-B776-4233-8344-6E15A5989FF8}" type="slidenum">
              <a:rPr lang="zh-CN" altLang="en-US" smtClean="0"/>
              <a:pPr>
                <a:defRPr/>
              </a:pPr>
              <a:t>17</a:t>
            </a:fld>
            <a:endParaRPr lang="zh-CN" altLang="en-US" dirty="0"/>
          </a:p>
        </p:txBody>
      </p:sp>
    </p:spTree>
    <p:extLst>
      <p:ext uri="{BB962C8B-B14F-4D97-AF65-F5344CB8AC3E}">
        <p14:creationId xmlns:p14="http://schemas.microsoft.com/office/powerpoint/2010/main" val="17335541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6563" y="1233488"/>
            <a:ext cx="5924550" cy="3332162"/>
          </a:xfrm>
        </p:spPr>
      </p:sp>
      <p:sp>
        <p:nvSpPr>
          <p:cNvPr id="3" name="备注占位符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zh-CN" altLang="en-US" sz="1200" b="0" dirty="0" smtClean="0">
                <a:latin typeface="仿宋" panose="02010609060101010101" pitchFamily="49" charset="-122"/>
                <a:ea typeface="仿宋" panose="02010609060101010101" pitchFamily="49" charset="-122"/>
              </a:rPr>
              <a:t>      在总体要求中，首先需要了解的是全国股转公司关于年报披露的相关规则体系。</a:t>
            </a:r>
            <a:endParaRPr lang="en-US" altLang="zh-CN" sz="1200" b="0" dirty="0" smtClean="0">
              <a:latin typeface="仿宋" panose="02010609060101010101" pitchFamily="49" charset="-122"/>
              <a:ea typeface="仿宋" panose="02010609060101010101" pitchFamily="49"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zh-CN" altLang="en-US" sz="1200" b="0" dirty="0" smtClean="0">
                <a:latin typeface="仿宋" panose="02010609060101010101" pitchFamily="49" charset="-122"/>
                <a:ea typeface="仿宋" panose="02010609060101010101" pitchFamily="49" charset="-122"/>
              </a:rPr>
              <a:t>      如果</a:t>
            </a:r>
            <a:r>
              <a:rPr lang="zh-CN" altLang="en-US" sz="1200" b="0" baseline="0" dirty="0" smtClean="0">
                <a:latin typeface="仿宋" panose="02010609060101010101" pitchFamily="49" charset="-122"/>
                <a:ea typeface="仿宋" panose="02010609060101010101" pitchFamily="49" charset="-122"/>
              </a:rPr>
              <a:t>拿一个三角形来形容不同规则的效力位阶，那么处于最顶端的</a:t>
            </a:r>
            <a:r>
              <a:rPr lang="en-US" altLang="zh-CN" sz="1200" b="0" baseline="0" dirty="0" smtClean="0">
                <a:latin typeface="仿宋" panose="02010609060101010101" pitchFamily="49" charset="-122"/>
                <a:ea typeface="仿宋" panose="02010609060101010101" pitchFamily="49" charset="-122"/>
              </a:rPr>
              <a:t>《</a:t>
            </a:r>
            <a:r>
              <a:rPr lang="zh-CN" altLang="en-US" sz="1200" b="0" baseline="0" dirty="0" smtClean="0">
                <a:latin typeface="仿宋" panose="02010609060101010101" pitchFamily="49" charset="-122"/>
                <a:ea typeface="仿宋" panose="02010609060101010101" pitchFamily="49" charset="-122"/>
              </a:rPr>
              <a:t>非上市公众公司监督管理办法</a:t>
            </a:r>
            <a:r>
              <a:rPr lang="en-US" altLang="zh-CN" sz="1200" b="0" baseline="0" dirty="0" smtClean="0">
                <a:latin typeface="仿宋" panose="02010609060101010101" pitchFamily="49" charset="-122"/>
                <a:ea typeface="仿宋" panose="02010609060101010101" pitchFamily="49" charset="-122"/>
              </a:rPr>
              <a:t>》</a:t>
            </a:r>
            <a:r>
              <a:rPr lang="zh-CN" altLang="en-US" sz="1200" b="0" baseline="0" dirty="0" smtClean="0">
                <a:latin typeface="仿宋" panose="02010609060101010101" pitchFamily="49" charset="-122"/>
                <a:ea typeface="仿宋" panose="02010609060101010101" pitchFamily="49" charset="-122"/>
              </a:rPr>
              <a:t>具有最高的效力，依次是业务规则，信披细则、基础层</a:t>
            </a:r>
            <a:r>
              <a:rPr lang="en-US" altLang="zh-CN" sz="1200" b="0" baseline="0" dirty="0" smtClean="0">
                <a:latin typeface="仿宋" panose="02010609060101010101" pitchFamily="49" charset="-122"/>
                <a:ea typeface="仿宋" panose="02010609060101010101" pitchFamily="49" charset="-122"/>
              </a:rPr>
              <a:t>/</a:t>
            </a:r>
            <a:r>
              <a:rPr lang="zh-CN" altLang="en-US" sz="1200" b="0" baseline="0" dirty="0" smtClean="0">
                <a:latin typeface="仿宋" panose="02010609060101010101" pitchFamily="49" charset="-122"/>
                <a:ea typeface="仿宋" panose="02010609060101010101" pitchFamily="49" charset="-122"/>
              </a:rPr>
              <a:t>创新层年报指引、软件和信息技术行业信息指引、持续信息披露业务指南以及相关年报模板。</a:t>
            </a:r>
            <a:endParaRPr lang="en-US" altLang="zh-CN" sz="1200" b="0" baseline="0" dirty="0" smtClean="0">
              <a:latin typeface="仿宋" panose="02010609060101010101" pitchFamily="49" charset="-122"/>
              <a:ea typeface="仿宋" panose="02010609060101010101" pitchFamily="49"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zh-CN" sz="1200" b="0" baseline="0" dirty="0" smtClean="0">
                <a:latin typeface="仿宋" panose="02010609060101010101" pitchFamily="49" charset="-122"/>
                <a:ea typeface="仿宋" panose="02010609060101010101" pitchFamily="49" charset="-122"/>
              </a:rPr>
              <a:t>     </a:t>
            </a:r>
            <a:r>
              <a:rPr lang="zh-CN" altLang="en-US" sz="1200" b="0" baseline="0" dirty="0" smtClean="0">
                <a:latin typeface="仿宋" panose="02010609060101010101" pitchFamily="49" charset="-122"/>
                <a:ea typeface="仿宋" panose="02010609060101010101" pitchFamily="49" charset="-122"/>
              </a:rPr>
              <a:t>在这个规则体系下，尽管非公管理办法、业务规则具有相对较高的效力，但是其关于年报披露的相关规定较为笼统、原则。</a:t>
            </a:r>
            <a:endParaRPr lang="en-US" altLang="zh-CN" sz="1200" b="0" baseline="0" dirty="0" smtClean="0">
              <a:latin typeface="仿宋" panose="02010609060101010101" pitchFamily="49" charset="-122"/>
              <a:ea typeface="仿宋" panose="02010609060101010101" pitchFamily="49"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zh-CN" altLang="en-US" sz="1200" b="0" baseline="0" dirty="0" smtClean="0">
                <a:solidFill>
                  <a:srgbClr val="000000"/>
                </a:solidFill>
                <a:latin typeface="仿宋" panose="02010609060101010101" pitchFamily="49" charset="-122"/>
                <a:ea typeface="仿宋" panose="02010609060101010101" pitchFamily="49" charset="-122"/>
              </a:rPr>
              <a:t>     从实操性和具体适用性的角度看，披露年报过程中需要重点关注的规则主要是</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信披细则</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年报指引</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、相关行业指引、</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信披业务指南</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以及年报模板。需要提醒大家注意的是，随着</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信披细则</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的修订，从</a:t>
            </a:r>
            <a:r>
              <a:rPr lang="en-US" altLang="zh-CN" sz="1200" b="0" baseline="0" dirty="0" smtClean="0">
                <a:solidFill>
                  <a:srgbClr val="000000"/>
                </a:solidFill>
                <a:latin typeface="仿宋" panose="02010609060101010101" pitchFamily="49" charset="-122"/>
                <a:ea typeface="仿宋" panose="02010609060101010101" pitchFamily="49" charset="-122"/>
              </a:rPr>
              <a:t>17</a:t>
            </a:r>
            <a:r>
              <a:rPr lang="zh-CN" altLang="en-US" sz="1200" b="0" baseline="0" dirty="0" smtClean="0">
                <a:solidFill>
                  <a:srgbClr val="000000"/>
                </a:solidFill>
                <a:latin typeface="仿宋" panose="02010609060101010101" pitchFamily="49" charset="-122"/>
                <a:ea typeface="仿宋" panose="02010609060101010101" pitchFamily="49" charset="-122"/>
              </a:rPr>
              <a:t>年年报开始，实行差异化信息披露。差异化主要体现在两个方面：第一，不同市场层级的差异化。创新层挂牌公司适用创新层年报指引和模板，基础层挂牌公司适用基础层年报指引和模板，对于创新层公司，我们实行了进一步的差异化，一般行业的创新层公司无需强制披露行业信息，而对于特殊行业的创新层公司，全国股转公司发布了行业信息披露指引，对于这类创新层公司，必须按照相关行业指引的要求披露行业信息。目前全国股转公司已发布软件和信息技术服务公司的行业指引，后续可能会持续发布其他行业的指引，创新层公司需要遵照执行。第二，特殊行业适用年报模板的差异化。目前，我们针对七类金融行业挂牌公司开发了专用年报模板，金融类挂牌公司应当按照相应模板的要求编制年报。具体的差异化，会在后面向大家展示。</a:t>
            </a:r>
            <a:endParaRPr lang="zh-CN" altLang="en-US" b="0" dirty="0" smtClean="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altLang="zh-CN" b="1" dirty="0" smtClean="0">
              <a:solidFill>
                <a:srgbClr val="000000"/>
              </a:solidFill>
              <a:latin typeface="华文楷体" panose="02010600040101010101" pitchFamily="2" charset="-122"/>
              <a:ea typeface="华文楷体" panose="02010600040101010101" pitchFamily="2"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zh-CN" altLang="en-US" dirty="0" smtClean="0"/>
          </a:p>
          <a:p>
            <a:pPr marL="0" marR="0" lvl="0" indent="0" algn="l" defTabSz="914400" rtl="0" eaLnBrk="0" fontAlgn="base" latinLnBrk="0" hangingPunct="0">
              <a:lnSpc>
                <a:spcPct val="100000"/>
              </a:lnSpc>
              <a:spcBef>
                <a:spcPct val="30000"/>
              </a:spcBef>
              <a:spcAft>
                <a:spcPct val="0"/>
              </a:spcAft>
              <a:buClrTx/>
              <a:buSzTx/>
              <a:buFontTx/>
              <a:buNone/>
              <a:tabLst/>
              <a:defRPr/>
            </a:pPr>
            <a:endParaRPr lang="zh-CN" altLang="en-US" dirty="0" smtClean="0"/>
          </a:p>
          <a:p>
            <a:endParaRPr lang="zh-CN" altLang="en-US" dirty="0"/>
          </a:p>
        </p:txBody>
      </p:sp>
      <p:sp>
        <p:nvSpPr>
          <p:cNvPr id="5" name="灯片编号占位符 4"/>
          <p:cNvSpPr>
            <a:spLocks noGrp="1"/>
          </p:cNvSpPr>
          <p:nvPr>
            <p:ph type="sldNum" sz="quarter" idx="10"/>
          </p:nvPr>
        </p:nvSpPr>
        <p:spPr/>
        <p:txBody>
          <a:bodyPr/>
          <a:lstStyle/>
          <a:p>
            <a:pPr>
              <a:defRPr/>
            </a:pPr>
            <a:fld id="{B53D232F-B776-4233-8344-6E15A5989FF8}" type="slidenum">
              <a:rPr lang="zh-CN" altLang="en-US" smtClean="0"/>
              <a:pPr>
                <a:defRPr/>
              </a:pPr>
              <a:t>24</a:t>
            </a:fld>
            <a:endParaRPr lang="zh-CN" altLang="en-US" dirty="0"/>
          </a:p>
        </p:txBody>
      </p:sp>
    </p:spTree>
    <p:extLst>
      <p:ext uri="{BB962C8B-B14F-4D97-AF65-F5344CB8AC3E}">
        <p14:creationId xmlns:p14="http://schemas.microsoft.com/office/powerpoint/2010/main" val="31379357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6563" y="1233488"/>
            <a:ext cx="5924550" cy="3332162"/>
          </a:xfrm>
        </p:spPr>
      </p:sp>
      <p:sp>
        <p:nvSpPr>
          <p:cNvPr id="3" name="备注占位符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zh-CN" altLang="en-US" sz="1200" b="0" dirty="0" smtClean="0">
                <a:latin typeface="仿宋" panose="02010609060101010101" pitchFamily="49" charset="-122"/>
                <a:ea typeface="仿宋" panose="02010609060101010101" pitchFamily="49" charset="-122"/>
              </a:rPr>
              <a:t>      在总体要求中，首先需要了解的是全国股转公司关于年报披露的相关规则体系。</a:t>
            </a:r>
            <a:endParaRPr lang="en-US" altLang="zh-CN" sz="1200" b="0" dirty="0" smtClean="0">
              <a:latin typeface="仿宋" panose="02010609060101010101" pitchFamily="49" charset="-122"/>
              <a:ea typeface="仿宋" panose="02010609060101010101" pitchFamily="49"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zh-CN" altLang="en-US" sz="1200" b="0" dirty="0" smtClean="0">
                <a:latin typeface="仿宋" panose="02010609060101010101" pitchFamily="49" charset="-122"/>
                <a:ea typeface="仿宋" panose="02010609060101010101" pitchFamily="49" charset="-122"/>
              </a:rPr>
              <a:t>      如果</a:t>
            </a:r>
            <a:r>
              <a:rPr lang="zh-CN" altLang="en-US" sz="1200" b="0" baseline="0" dirty="0" smtClean="0">
                <a:latin typeface="仿宋" panose="02010609060101010101" pitchFamily="49" charset="-122"/>
                <a:ea typeface="仿宋" panose="02010609060101010101" pitchFamily="49" charset="-122"/>
              </a:rPr>
              <a:t>拿一个三角形来形容不同规则的效力位阶，那么处于最顶端的</a:t>
            </a:r>
            <a:r>
              <a:rPr lang="en-US" altLang="zh-CN" sz="1200" b="0" baseline="0" dirty="0" smtClean="0">
                <a:latin typeface="仿宋" panose="02010609060101010101" pitchFamily="49" charset="-122"/>
                <a:ea typeface="仿宋" panose="02010609060101010101" pitchFamily="49" charset="-122"/>
              </a:rPr>
              <a:t>《</a:t>
            </a:r>
            <a:r>
              <a:rPr lang="zh-CN" altLang="en-US" sz="1200" b="0" baseline="0" dirty="0" smtClean="0">
                <a:latin typeface="仿宋" panose="02010609060101010101" pitchFamily="49" charset="-122"/>
                <a:ea typeface="仿宋" panose="02010609060101010101" pitchFamily="49" charset="-122"/>
              </a:rPr>
              <a:t>非上市公众公司监督管理办法</a:t>
            </a:r>
            <a:r>
              <a:rPr lang="en-US" altLang="zh-CN" sz="1200" b="0" baseline="0" dirty="0" smtClean="0">
                <a:latin typeface="仿宋" panose="02010609060101010101" pitchFamily="49" charset="-122"/>
                <a:ea typeface="仿宋" panose="02010609060101010101" pitchFamily="49" charset="-122"/>
              </a:rPr>
              <a:t>》</a:t>
            </a:r>
            <a:r>
              <a:rPr lang="zh-CN" altLang="en-US" sz="1200" b="0" baseline="0" dirty="0" smtClean="0">
                <a:latin typeface="仿宋" panose="02010609060101010101" pitchFamily="49" charset="-122"/>
                <a:ea typeface="仿宋" panose="02010609060101010101" pitchFamily="49" charset="-122"/>
              </a:rPr>
              <a:t>具有最高的效力，依次是业务规则，信披细则、基础层</a:t>
            </a:r>
            <a:r>
              <a:rPr lang="en-US" altLang="zh-CN" sz="1200" b="0" baseline="0" dirty="0" smtClean="0">
                <a:latin typeface="仿宋" panose="02010609060101010101" pitchFamily="49" charset="-122"/>
                <a:ea typeface="仿宋" panose="02010609060101010101" pitchFamily="49" charset="-122"/>
              </a:rPr>
              <a:t>/</a:t>
            </a:r>
            <a:r>
              <a:rPr lang="zh-CN" altLang="en-US" sz="1200" b="0" baseline="0" dirty="0" smtClean="0">
                <a:latin typeface="仿宋" panose="02010609060101010101" pitchFamily="49" charset="-122"/>
                <a:ea typeface="仿宋" panose="02010609060101010101" pitchFamily="49" charset="-122"/>
              </a:rPr>
              <a:t>创新层年报指引、软件和信息技术行业信息指引、持续信息披露业务指南以及相关年报模板。</a:t>
            </a:r>
            <a:endParaRPr lang="en-US" altLang="zh-CN" sz="1200" b="0" baseline="0" dirty="0" smtClean="0">
              <a:latin typeface="仿宋" panose="02010609060101010101" pitchFamily="49" charset="-122"/>
              <a:ea typeface="仿宋" panose="02010609060101010101" pitchFamily="49"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zh-CN" sz="1200" b="0" baseline="0" dirty="0" smtClean="0">
                <a:latin typeface="仿宋" panose="02010609060101010101" pitchFamily="49" charset="-122"/>
                <a:ea typeface="仿宋" panose="02010609060101010101" pitchFamily="49" charset="-122"/>
              </a:rPr>
              <a:t>     </a:t>
            </a:r>
            <a:r>
              <a:rPr lang="zh-CN" altLang="en-US" sz="1200" b="0" baseline="0" dirty="0" smtClean="0">
                <a:latin typeface="仿宋" panose="02010609060101010101" pitchFamily="49" charset="-122"/>
                <a:ea typeface="仿宋" panose="02010609060101010101" pitchFamily="49" charset="-122"/>
              </a:rPr>
              <a:t>在这个规则体系下，尽管非公管理办法、业务规则具有相对较高的效力，但是其关于年报披露的相关规定较为笼统、原则。</a:t>
            </a:r>
            <a:endParaRPr lang="en-US" altLang="zh-CN" sz="1200" b="0" baseline="0" dirty="0" smtClean="0">
              <a:latin typeface="仿宋" panose="02010609060101010101" pitchFamily="49" charset="-122"/>
              <a:ea typeface="仿宋" panose="02010609060101010101" pitchFamily="49"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zh-CN" altLang="en-US" sz="1200" b="0" baseline="0" dirty="0" smtClean="0">
                <a:solidFill>
                  <a:srgbClr val="000000"/>
                </a:solidFill>
                <a:latin typeface="仿宋" panose="02010609060101010101" pitchFamily="49" charset="-122"/>
                <a:ea typeface="仿宋" panose="02010609060101010101" pitchFamily="49" charset="-122"/>
              </a:rPr>
              <a:t>     从实操性和具体适用性的角度看，披露年报过程中需要重点关注的规则主要是</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信披细则</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年报指引</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、相关行业指引、</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信披业务指南</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以及年报模板。需要提醒大家注意的是，随着</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信披细则</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的修订，从</a:t>
            </a:r>
            <a:r>
              <a:rPr lang="en-US" altLang="zh-CN" sz="1200" b="0" baseline="0" dirty="0" smtClean="0">
                <a:solidFill>
                  <a:srgbClr val="000000"/>
                </a:solidFill>
                <a:latin typeface="仿宋" panose="02010609060101010101" pitchFamily="49" charset="-122"/>
                <a:ea typeface="仿宋" panose="02010609060101010101" pitchFamily="49" charset="-122"/>
              </a:rPr>
              <a:t>17</a:t>
            </a:r>
            <a:r>
              <a:rPr lang="zh-CN" altLang="en-US" sz="1200" b="0" baseline="0" dirty="0" smtClean="0">
                <a:solidFill>
                  <a:srgbClr val="000000"/>
                </a:solidFill>
                <a:latin typeface="仿宋" panose="02010609060101010101" pitchFamily="49" charset="-122"/>
                <a:ea typeface="仿宋" panose="02010609060101010101" pitchFamily="49" charset="-122"/>
              </a:rPr>
              <a:t>年年报开始，实行差异化信息披露。差异化主要体现在两个方面：第一，不同市场层级的差异化。创新层挂牌公司适用创新层年报指引和模板，基础层挂牌公司适用基础层年报指引和模板，对于创新层公司，我们实行了进一步的差异化，一般行业的创新层公司无需强制披露行业信息，而对于特殊行业的创新层公司，全国股转公司发布了行业信息披露指引，对于这类创新层公司，必须按照相关行业指引的要求披露行业信息。目前全国股转公司已发布软件和信息技术服务公司的行业指引，后续可能会持续发布其他行业的指引，创新层公司需要遵照执行。第二，特殊行业适用年报模板的差异化。目前，我们针对七类金融行业挂牌公司开发了专用年报模板，金融类挂牌公司应当按照相应模板的要求编制年报。具体的差异化，会在后面向大家展示。</a:t>
            </a:r>
            <a:endParaRPr lang="zh-CN" altLang="en-US" b="0" dirty="0" smtClean="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altLang="zh-CN" b="1" dirty="0" smtClean="0">
              <a:solidFill>
                <a:srgbClr val="000000"/>
              </a:solidFill>
              <a:latin typeface="华文楷体" panose="02010600040101010101" pitchFamily="2" charset="-122"/>
              <a:ea typeface="华文楷体" panose="02010600040101010101" pitchFamily="2"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zh-CN" altLang="en-US" dirty="0" smtClean="0"/>
          </a:p>
          <a:p>
            <a:pPr marL="0" marR="0" lvl="0" indent="0" algn="l" defTabSz="914400" rtl="0" eaLnBrk="0" fontAlgn="base" latinLnBrk="0" hangingPunct="0">
              <a:lnSpc>
                <a:spcPct val="100000"/>
              </a:lnSpc>
              <a:spcBef>
                <a:spcPct val="30000"/>
              </a:spcBef>
              <a:spcAft>
                <a:spcPct val="0"/>
              </a:spcAft>
              <a:buClrTx/>
              <a:buSzTx/>
              <a:buFontTx/>
              <a:buNone/>
              <a:tabLst/>
              <a:defRPr/>
            </a:pPr>
            <a:endParaRPr lang="zh-CN" altLang="en-US" dirty="0" smtClean="0"/>
          </a:p>
          <a:p>
            <a:endParaRPr lang="zh-CN" altLang="en-US" dirty="0"/>
          </a:p>
        </p:txBody>
      </p:sp>
      <p:sp>
        <p:nvSpPr>
          <p:cNvPr id="5" name="灯片编号占位符 4"/>
          <p:cNvSpPr>
            <a:spLocks noGrp="1"/>
          </p:cNvSpPr>
          <p:nvPr>
            <p:ph type="sldNum" sz="quarter" idx="10"/>
          </p:nvPr>
        </p:nvSpPr>
        <p:spPr/>
        <p:txBody>
          <a:bodyPr/>
          <a:lstStyle/>
          <a:p>
            <a:pPr>
              <a:defRPr/>
            </a:pPr>
            <a:fld id="{B53D232F-B776-4233-8344-6E15A5989FF8}" type="slidenum">
              <a:rPr lang="zh-CN" altLang="en-US" smtClean="0"/>
              <a:pPr>
                <a:defRPr/>
              </a:pPr>
              <a:t>25</a:t>
            </a:fld>
            <a:endParaRPr lang="zh-CN" altLang="en-US" dirty="0"/>
          </a:p>
        </p:txBody>
      </p:sp>
    </p:spTree>
    <p:extLst>
      <p:ext uri="{BB962C8B-B14F-4D97-AF65-F5344CB8AC3E}">
        <p14:creationId xmlns:p14="http://schemas.microsoft.com/office/powerpoint/2010/main" val="31455176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6563" y="1233488"/>
            <a:ext cx="5924550" cy="3332162"/>
          </a:xfrm>
        </p:spPr>
      </p:sp>
      <p:sp>
        <p:nvSpPr>
          <p:cNvPr id="3" name="备注占位符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zh-CN" altLang="en-US" sz="1200" b="0" dirty="0" smtClean="0">
                <a:latin typeface="仿宋" panose="02010609060101010101" pitchFamily="49" charset="-122"/>
                <a:ea typeface="仿宋" panose="02010609060101010101" pitchFamily="49" charset="-122"/>
              </a:rPr>
              <a:t>      在总体要求中，首先需要了解的是全国股转公司关于年报披露的相关规则体系。</a:t>
            </a:r>
            <a:endParaRPr lang="en-US" altLang="zh-CN" sz="1200" b="0" dirty="0" smtClean="0">
              <a:latin typeface="仿宋" panose="02010609060101010101" pitchFamily="49" charset="-122"/>
              <a:ea typeface="仿宋" panose="02010609060101010101" pitchFamily="49"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zh-CN" altLang="en-US" sz="1200" b="0" dirty="0" smtClean="0">
                <a:latin typeface="仿宋" panose="02010609060101010101" pitchFamily="49" charset="-122"/>
                <a:ea typeface="仿宋" panose="02010609060101010101" pitchFamily="49" charset="-122"/>
              </a:rPr>
              <a:t>      如果</a:t>
            </a:r>
            <a:r>
              <a:rPr lang="zh-CN" altLang="en-US" sz="1200" b="0" baseline="0" dirty="0" smtClean="0">
                <a:latin typeface="仿宋" panose="02010609060101010101" pitchFamily="49" charset="-122"/>
                <a:ea typeface="仿宋" panose="02010609060101010101" pitchFamily="49" charset="-122"/>
              </a:rPr>
              <a:t>拿一个三角形来形容不同规则的效力位阶，那么处于最顶端的</a:t>
            </a:r>
            <a:r>
              <a:rPr lang="en-US" altLang="zh-CN" sz="1200" b="0" baseline="0" dirty="0" smtClean="0">
                <a:latin typeface="仿宋" panose="02010609060101010101" pitchFamily="49" charset="-122"/>
                <a:ea typeface="仿宋" panose="02010609060101010101" pitchFamily="49" charset="-122"/>
              </a:rPr>
              <a:t>《</a:t>
            </a:r>
            <a:r>
              <a:rPr lang="zh-CN" altLang="en-US" sz="1200" b="0" baseline="0" dirty="0" smtClean="0">
                <a:latin typeface="仿宋" panose="02010609060101010101" pitchFamily="49" charset="-122"/>
                <a:ea typeface="仿宋" panose="02010609060101010101" pitchFamily="49" charset="-122"/>
              </a:rPr>
              <a:t>非上市公众公司监督管理办法</a:t>
            </a:r>
            <a:r>
              <a:rPr lang="en-US" altLang="zh-CN" sz="1200" b="0" baseline="0" dirty="0" smtClean="0">
                <a:latin typeface="仿宋" panose="02010609060101010101" pitchFamily="49" charset="-122"/>
                <a:ea typeface="仿宋" panose="02010609060101010101" pitchFamily="49" charset="-122"/>
              </a:rPr>
              <a:t>》</a:t>
            </a:r>
            <a:r>
              <a:rPr lang="zh-CN" altLang="en-US" sz="1200" b="0" baseline="0" dirty="0" smtClean="0">
                <a:latin typeface="仿宋" panose="02010609060101010101" pitchFamily="49" charset="-122"/>
                <a:ea typeface="仿宋" panose="02010609060101010101" pitchFamily="49" charset="-122"/>
              </a:rPr>
              <a:t>具有最高的效力，依次是业务规则，信披细则、基础层</a:t>
            </a:r>
            <a:r>
              <a:rPr lang="en-US" altLang="zh-CN" sz="1200" b="0" baseline="0" dirty="0" smtClean="0">
                <a:latin typeface="仿宋" panose="02010609060101010101" pitchFamily="49" charset="-122"/>
                <a:ea typeface="仿宋" panose="02010609060101010101" pitchFamily="49" charset="-122"/>
              </a:rPr>
              <a:t>/</a:t>
            </a:r>
            <a:r>
              <a:rPr lang="zh-CN" altLang="en-US" sz="1200" b="0" baseline="0" dirty="0" smtClean="0">
                <a:latin typeface="仿宋" panose="02010609060101010101" pitchFamily="49" charset="-122"/>
                <a:ea typeface="仿宋" panose="02010609060101010101" pitchFamily="49" charset="-122"/>
              </a:rPr>
              <a:t>创新层年报指引、软件和信息技术行业信息指引、持续信息披露业务指南以及相关年报模板。</a:t>
            </a:r>
            <a:endParaRPr lang="en-US" altLang="zh-CN" sz="1200" b="0" baseline="0" dirty="0" smtClean="0">
              <a:latin typeface="仿宋" panose="02010609060101010101" pitchFamily="49" charset="-122"/>
              <a:ea typeface="仿宋" panose="02010609060101010101" pitchFamily="49"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zh-CN" sz="1200" b="0" baseline="0" dirty="0" smtClean="0">
                <a:latin typeface="仿宋" panose="02010609060101010101" pitchFamily="49" charset="-122"/>
                <a:ea typeface="仿宋" panose="02010609060101010101" pitchFamily="49" charset="-122"/>
              </a:rPr>
              <a:t>     </a:t>
            </a:r>
            <a:r>
              <a:rPr lang="zh-CN" altLang="en-US" sz="1200" b="0" baseline="0" dirty="0" smtClean="0">
                <a:latin typeface="仿宋" panose="02010609060101010101" pitchFamily="49" charset="-122"/>
                <a:ea typeface="仿宋" panose="02010609060101010101" pitchFamily="49" charset="-122"/>
              </a:rPr>
              <a:t>在这个规则体系下，尽管非公管理办法、业务规则具有相对较高的效力，但是其关于年报披露的相关规定较为笼统、原则。</a:t>
            </a:r>
            <a:endParaRPr lang="en-US" altLang="zh-CN" sz="1200" b="0" baseline="0" dirty="0" smtClean="0">
              <a:latin typeface="仿宋" panose="02010609060101010101" pitchFamily="49" charset="-122"/>
              <a:ea typeface="仿宋" panose="02010609060101010101" pitchFamily="49"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zh-CN" altLang="en-US" sz="1200" b="0" baseline="0" dirty="0" smtClean="0">
                <a:solidFill>
                  <a:srgbClr val="000000"/>
                </a:solidFill>
                <a:latin typeface="仿宋" panose="02010609060101010101" pitchFamily="49" charset="-122"/>
                <a:ea typeface="仿宋" panose="02010609060101010101" pitchFamily="49" charset="-122"/>
              </a:rPr>
              <a:t>     从实操性和具体适用性的角度看，披露年报过程中需要重点关注的规则主要是</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信披细则</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年报指引</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、相关行业指引、</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信披业务指南</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以及年报模板。需要提醒大家注意的是，随着</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信披细则</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的修订，从</a:t>
            </a:r>
            <a:r>
              <a:rPr lang="en-US" altLang="zh-CN" sz="1200" b="0" baseline="0" dirty="0" smtClean="0">
                <a:solidFill>
                  <a:srgbClr val="000000"/>
                </a:solidFill>
                <a:latin typeface="仿宋" panose="02010609060101010101" pitchFamily="49" charset="-122"/>
                <a:ea typeface="仿宋" panose="02010609060101010101" pitchFamily="49" charset="-122"/>
              </a:rPr>
              <a:t>17</a:t>
            </a:r>
            <a:r>
              <a:rPr lang="zh-CN" altLang="en-US" sz="1200" b="0" baseline="0" dirty="0" smtClean="0">
                <a:solidFill>
                  <a:srgbClr val="000000"/>
                </a:solidFill>
                <a:latin typeface="仿宋" panose="02010609060101010101" pitchFamily="49" charset="-122"/>
                <a:ea typeface="仿宋" panose="02010609060101010101" pitchFamily="49" charset="-122"/>
              </a:rPr>
              <a:t>年年报开始，实行差异化信息披露。差异化主要体现在两个方面：第一，不同市场层级的差异化。创新层挂牌公司适用创新层年报指引和模板，基础层挂牌公司适用基础层年报指引和模板，对于创新层公司，我们实行了进一步的差异化，一般行业的创新层公司无需强制披露行业信息，而对于特殊行业的创新层公司，全国股转公司发布了行业信息披露指引，对于这类创新层公司，必须按照相关行业指引的要求披露行业信息。目前全国股转公司已发布软件和信息技术服务公司的行业指引，后续可能会持续发布其他行业的指引，创新层公司需要遵照执行。第二，特殊行业适用年报模板的差异化。目前，我们针对七类金融行业挂牌公司开发了专用年报模板，金融类挂牌公司应当按照相应模板的要求编制年报。具体的差异化，会在后面向大家展示。</a:t>
            </a:r>
            <a:endParaRPr lang="zh-CN" altLang="en-US" b="0" dirty="0" smtClean="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altLang="zh-CN" b="1" dirty="0" smtClean="0">
              <a:solidFill>
                <a:srgbClr val="000000"/>
              </a:solidFill>
              <a:latin typeface="华文楷体" panose="02010600040101010101" pitchFamily="2" charset="-122"/>
              <a:ea typeface="华文楷体" panose="02010600040101010101" pitchFamily="2"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zh-CN" altLang="en-US" dirty="0" smtClean="0"/>
          </a:p>
          <a:p>
            <a:pPr marL="0" marR="0" lvl="0" indent="0" algn="l" defTabSz="914400" rtl="0" eaLnBrk="0" fontAlgn="base" latinLnBrk="0" hangingPunct="0">
              <a:lnSpc>
                <a:spcPct val="100000"/>
              </a:lnSpc>
              <a:spcBef>
                <a:spcPct val="30000"/>
              </a:spcBef>
              <a:spcAft>
                <a:spcPct val="0"/>
              </a:spcAft>
              <a:buClrTx/>
              <a:buSzTx/>
              <a:buFontTx/>
              <a:buNone/>
              <a:tabLst/>
              <a:defRPr/>
            </a:pPr>
            <a:endParaRPr lang="zh-CN" altLang="en-US" dirty="0" smtClean="0"/>
          </a:p>
          <a:p>
            <a:endParaRPr lang="zh-CN" altLang="en-US" dirty="0"/>
          </a:p>
        </p:txBody>
      </p:sp>
      <p:sp>
        <p:nvSpPr>
          <p:cNvPr id="5" name="灯片编号占位符 4"/>
          <p:cNvSpPr>
            <a:spLocks noGrp="1"/>
          </p:cNvSpPr>
          <p:nvPr>
            <p:ph type="sldNum" sz="quarter" idx="10"/>
          </p:nvPr>
        </p:nvSpPr>
        <p:spPr/>
        <p:txBody>
          <a:bodyPr/>
          <a:lstStyle/>
          <a:p>
            <a:pPr>
              <a:defRPr/>
            </a:pPr>
            <a:fld id="{B53D232F-B776-4233-8344-6E15A5989FF8}" type="slidenum">
              <a:rPr lang="zh-CN" altLang="en-US" smtClean="0"/>
              <a:pPr>
                <a:defRPr/>
              </a:pPr>
              <a:t>26</a:t>
            </a:fld>
            <a:endParaRPr lang="zh-CN" altLang="en-US" dirty="0"/>
          </a:p>
        </p:txBody>
      </p:sp>
    </p:spTree>
    <p:extLst>
      <p:ext uri="{BB962C8B-B14F-4D97-AF65-F5344CB8AC3E}">
        <p14:creationId xmlns:p14="http://schemas.microsoft.com/office/powerpoint/2010/main" val="28497318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6563" y="1233488"/>
            <a:ext cx="5924550" cy="3332162"/>
          </a:xfrm>
        </p:spPr>
      </p:sp>
      <p:sp>
        <p:nvSpPr>
          <p:cNvPr id="3" name="备注占位符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zh-CN" altLang="en-US" sz="1200" b="0" dirty="0" smtClean="0">
                <a:latin typeface="仿宋" panose="02010609060101010101" pitchFamily="49" charset="-122"/>
                <a:ea typeface="仿宋" panose="02010609060101010101" pitchFamily="49" charset="-122"/>
              </a:rPr>
              <a:t>      在总体要求中，首先需要了解的是全国股转公司关于年报披露的相关规则体系。</a:t>
            </a:r>
            <a:endParaRPr lang="en-US" altLang="zh-CN" sz="1200" b="0" dirty="0" smtClean="0">
              <a:latin typeface="仿宋" panose="02010609060101010101" pitchFamily="49" charset="-122"/>
              <a:ea typeface="仿宋" panose="02010609060101010101" pitchFamily="49"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zh-CN" altLang="en-US" sz="1200" b="0" dirty="0" smtClean="0">
                <a:latin typeface="仿宋" panose="02010609060101010101" pitchFamily="49" charset="-122"/>
                <a:ea typeface="仿宋" panose="02010609060101010101" pitchFamily="49" charset="-122"/>
              </a:rPr>
              <a:t>      如果</a:t>
            </a:r>
            <a:r>
              <a:rPr lang="zh-CN" altLang="en-US" sz="1200" b="0" baseline="0" dirty="0" smtClean="0">
                <a:latin typeface="仿宋" panose="02010609060101010101" pitchFamily="49" charset="-122"/>
                <a:ea typeface="仿宋" panose="02010609060101010101" pitchFamily="49" charset="-122"/>
              </a:rPr>
              <a:t>拿一个三角形来形容不同规则的效力位阶，那么处于最顶端的</a:t>
            </a:r>
            <a:r>
              <a:rPr lang="en-US" altLang="zh-CN" sz="1200" b="0" baseline="0" dirty="0" smtClean="0">
                <a:latin typeface="仿宋" panose="02010609060101010101" pitchFamily="49" charset="-122"/>
                <a:ea typeface="仿宋" panose="02010609060101010101" pitchFamily="49" charset="-122"/>
              </a:rPr>
              <a:t>《</a:t>
            </a:r>
            <a:r>
              <a:rPr lang="zh-CN" altLang="en-US" sz="1200" b="0" baseline="0" dirty="0" smtClean="0">
                <a:latin typeface="仿宋" panose="02010609060101010101" pitchFamily="49" charset="-122"/>
                <a:ea typeface="仿宋" panose="02010609060101010101" pitchFamily="49" charset="-122"/>
              </a:rPr>
              <a:t>非上市公众公司监督管理办法</a:t>
            </a:r>
            <a:r>
              <a:rPr lang="en-US" altLang="zh-CN" sz="1200" b="0" baseline="0" dirty="0" smtClean="0">
                <a:latin typeface="仿宋" panose="02010609060101010101" pitchFamily="49" charset="-122"/>
                <a:ea typeface="仿宋" panose="02010609060101010101" pitchFamily="49" charset="-122"/>
              </a:rPr>
              <a:t>》</a:t>
            </a:r>
            <a:r>
              <a:rPr lang="zh-CN" altLang="en-US" sz="1200" b="0" baseline="0" dirty="0" smtClean="0">
                <a:latin typeface="仿宋" panose="02010609060101010101" pitchFamily="49" charset="-122"/>
                <a:ea typeface="仿宋" panose="02010609060101010101" pitchFamily="49" charset="-122"/>
              </a:rPr>
              <a:t>具有最高的效力，依次是业务规则，信披细则、基础层</a:t>
            </a:r>
            <a:r>
              <a:rPr lang="en-US" altLang="zh-CN" sz="1200" b="0" baseline="0" dirty="0" smtClean="0">
                <a:latin typeface="仿宋" panose="02010609060101010101" pitchFamily="49" charset="-122"/>
                <a:ea typeface="仿宋" panose="02010609060101010101" pitchFamily="49" charset="-122"/>
              </a:rPr>
              <a:t>/</a:t>
            </a:r>
            <a:r>
              <a:rPr lang="zh-CN" altLang="en-US" sz="1200" b="0" baseline="0" dirty="0" smtClean="0">
                <a:latin typeface="仿宋" panose="02010609060101010101" pitchFamily="49" charset="-122"/>
                <a:ea typeface="仿宋" panose="02010609060101010101" pitchFamily="49" charset="-122"/>
              </a:rPr>
              <a:t>创新层年报指引、软件和信息技术行业信息指引、持续信息披露业务指南以及相关年报模板。</a:t>
            </a:r>
            <a:endParaRPr lang="en-US" altLang="zh-CN" sz="1200" b="0" baseline="0" dirty="0" smtClean="0">
              <a:latin typeface="仿宋" panose="02010609060101010101" pitchFamily="49" charset="-122"/>
              <a:ea typeface="仿宋" panose="02010609060101010101" pitchFamily="49"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zh-CN" sz="1200" b="0" baseline="0" dirty="0" smtClean="0">
                <a:latin typeface="仿宋" panose="02010609060101010101" pitchFamily="49" charset="-122"/>
                <a:ea typeface="仿宋" panose="02010609060101010101" pitchFamily="49" charset="-122"/>
              </a:rPr>
              <a:t>     </a:t>
            </a:r>
            <a:r>
              <a:rPr lang="zh-CN" altLang="en-US" sz="1200" b="0" baseline="0" dirty="0" smtClean="0">
                <a:latin typeface="仿宋" panose="02010609060101010101" pitchFamily="49" charset="-122"/>
                <a:ea typeface="仿宋" panose="02010609060101010101" pitchFamily="49" charset="-122"/>
              </a:rPr>
              <a:t>在这个规则体系下，尽管非公管理办法、业务规则具有相对较高的效力，但是其关于年报披露的相关规定较为笼统、原则。</a:t>
            </a:r>
            <a:endParaRPr lang="en-US" altLang="zh-CN" sz="1200" b="0" baseline="0" dirty="0" smtClean="0">
              <a:latin typeface="仿宋" panose="02010609060101010101" pitchFamily="49" charset="-122"/>
              <a:ea typeface="仿宋" panose="02010609060101010101" pitchFamily="49"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zh-CN" altLang="en-US" sz="1200" b="0" baseline="0" dirty="0" smtClean="0">
                <a:solidFill>
                  <a:srgbClr val="000000"/>
                </a:solidFill>
                <a:latin typeface="仿宋" panose="02010609060101010101" pitchFamily="49" charset="-122"/>
                <a:ea typeface="仿宋" panose="02010609060101010101" pitchFamily="49" charset="-122"/>
              </a:rPr>
              <a:t>     从实操性和具体适用性的角度看，披露年报过程中需要重点关注的规则主要是</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信披细则</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年报指引</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、相关行业指引、</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信披业务指南</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以及年报模板。需要提醒大家注意的是，随着</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信披细则</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的修订，从</a:t>
            </a:r>
            <a:r>
              <a:rPr lang="en-US" altLang="zh-CN" sz="1200" b="0" baseline="0" dirty="0" smtClean="0">
                <a:solidFill>
                  <a:srgbClr val="000000"/>
                </a:solidFill>
                <a:latin typeface="仿宋" panose="02010609060101010101" pitchFamily="49" charset="-122"/>
                <a:ea typeface="仿宋" panose="02010609060101010101" pitchFamily="49" charset="-122"/>
              </a:rPr>
              <a:t>17</a:t>
            </a:r>
            <a:r>
              <a:rPr lang="zh-CN" altLang="en-US" sz="1200" b="0" baseline="0" dirty="0" smtClean="0">
                <a:solidFill>
                  <a:srgbClr val="000000"/>
                </a:solidFill>
                <a:latin typeface="仿宋" panose="02010609060101010101" pitchFamily="49" charset="-122"/>
                <a:ea typeface="仿宋" panose="02010609060101010101" pitchFamily="49" charset="-122"/>
              </a:rPr>
              <a:t>年年报开始，实行差异化信息披露。差异化主要体现在两个方面：第一，不同市场层级的差异化。创新层挂牌公司适用创新层年报指引和模板，基础层挂牌公司适用基础层年报指引和模板，对于创新层公司，我们实行了进一步的差异化，一般行业的创新层公司无需强制披露行业信息，而对于特殊行业的创新层公司，全国股转公司发布了行业信息披露指引，对于这类创新层公司，必须按照相关行业指引的要求披露行业信息。目前全国股转公司已发布软件和信息技术服务公司的行业指引，后续可能会持续发布其他行业的指引，创新层公司需要遵照执行。第二，特殊行业适用年报模板的差异化。目前，我们针对七类金融行业挂牌公司开发了专用年报模板，金融类挂牌公司应当按照相应模板的要求编制年报。具体的差异化，会在后面向大家展示。</a:t>
            </a:r>
            <a:endParaRPr lang="zh-CN" altLang="en-US" b="0" dirty="0" smtClean="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altLang="zh-CN" b="1" dirty="0" smtClean="0">
              <a:solidFill>
                <a:srgbClr val="000000"/>
              </a:solidFill>
              <a:latin typeface="华文楷体" panose="02010600040101010101" pitchFamily="2" charset="-122"/>
              <a:ea typeface="华文楷体" panose="02010600040101010101" pitchFamily="2"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zh-CN" altLang="en-US" dirty="0" smtClean="0"/>
          </a:p>
          <a:p>
            <a:pPr marL="0" marR="0" lvl="0" indent="0" algn="l" defTabSz="914400" rtl="0" eaLnBrk="0" fontAlgn="base" latinLnBrk="0" hangingPunct="0">
              <a:lnSpc>
                <a:spcPct val="100000"/>
              </a:lnSpc>
              <a:spcBef>
                <a:spcPct val="30000"/>
              </a:spcBef>
              <a:spcAft>
                <a:spcPct val="0"/>
              </a:spcAft>
              <a:buClrTx/>
              <a:buSzTx/>
              <a:buFontTx/>
              <a:buNone/>
              <a:tabLst/>
              <a:defRPr/>
            </a:pPr>
            <a:endParaRPr lang="zh-CN" altLang="en-US" dirty="0" smtClean="0"/>
          </a:p>
          <a:p>
            <a:endParaRPr lang="zh-CN" altLang="en-US" dirty="0"/>
          </a:p>
        </p:txBody>
      </p:sp>
      <p:sp>
        <p:nvSpPr>
          <p:cNvPr id="5" name="灯片编号占位符 4"/>
          <p:cNvSpPr>
            <a:spLocks noGrp="1"/>
          </p:cNvSpPr>
          <p:nvPr>
            <p:ph type="sldNum" sz="quarter" idx="10"/>
          </p:nvPr>
        </p:nvSpPr>
        <p:spPr/>
        <p:txBody>
          <a:bodyPr/>
          <a:lstStyle/>
          <a:p>
            <a:pPr>
              <a:defRPr/>
            </a:pPr>
            <a:fld id="{B53D232F-B776-4233-8344-6E15A5989FF8}" type="slidenum">
              <a:rPr lang="zh-CN" altLang="en-US" smtClean="0"/>
              <a:pPr>
                <a:defRPr/>
              </a:pPr>
              <a:t>27</a:t>
            </a:fld>
            <a:endParaRPr lang="zh-CN" altLang="en-US" dirty="0"/>
          </a:p>
        </p:txBody>
      </p:sp>
    </p:spTree>
    <p:extLst>
      <p:ext uri="{BB962C8B-B14F-4D97-AF65-F5344CB8AC3E}">
        <p14:creationId xmlns:p14="http://schemas.microsoft.com/office/powerpoint/2010/main" val="29206283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6563" y="1233488"/>
            <a:ext cx="5924550" cy="3332162"/>
          </a:xfrm>
        </p:spPr>
      </p:sp>
      <p:sp>
        <p:nvSpPr>
          <p:cNvPr id="3" name="备注占位符 2"/>
          <p:cNvSpPr>
            <a:spLocks noGrp="1"/>
          </p:cNvSpPr>
          <p:nvPr>
            <p:ph type="body" idx="1"/>
          </p:nvPr>
        </p:nvSpPr>
        <p:spPr/>
        <p:txBody>
          <a:bodyPr/>
          <a:lstStyle/>
          <a:p>
            <a:r>
              <a:rPr lang="zh-CN" altLang="en-US" dirty="0" smtClean="0"/>
              <a:t> 本课程主要分为四个部分。</a:t>
            </a:r>
            <a:endParaRPr lang="en-US" altLang="zh-CN" dirty="0" smtClean="0"/>
          </a:p>
          <a:p>
            <a:r>
              <a:rPr lang="en-US" altLang="zh-CN" baseline="0" dirty="0" smtClean="0"/>
              <a:t>      </a:t>
            </a:r>
            <a:r>
              <a:rPr lang="zh-CN" altLang="en-US" dirty="0" smtClean="0"/>
              <a:t>第一部分是年报披露的总体要求，本部分主要是为大家介绍年报披露的相关规则、主体责任、披露原则及披露的一般要求。掌握好本部分内容能够帮助大家从整体上去理解年报披露各个环节的相关规定；</a:t>
            </a:r>
            <a:endParaRPr lang="en-US" altLang="zh-CN" dirty="0" smtClean="0"/>
          </a:p>
          <a:p>
            <a:r>
              <a:rPr lang="en-US" altLang="zh-CN" baseline="0" dirty="0" smtClean="0"/>
              <a:t>      </a:t>
            </a:r>
            <a:r>
              <a:rPr lang="zh-CN" altLang="en-US" baseline="0" dirty="0" smtClean="0"/>
              <a:t>第二部分是关于年报披露的流程与内容，这是本次课程的核心，我将结合年报模板的各个章节进行逐一讲解。</a:t>
            </a:r>
            <a:endParaRPr lang="en-US" altLang="zh-CN" baseline="0" dirty="0" smtClean="0"/>
          </a:p>
          <a:p>
            <a:r>
              <a:rPr lang="en-US" altLang="zh-CN" baseline="0" dirty="0" smtClean="0"/>
              <a:t>      </a:t>
            </a:r>
            <a:r>
              <a:rPr lang="zh-CN" altLang="en-US" baseline="0" dirty="0" smtClean="0"/>
              <a:t>第三部分是年报披露过程中需要重点关注的事项，我将结合一些实际发生的具体案例给大家做一个介绍，以免发生同样的错误。</a:t>
            </a:r>
            <a:endParaRPr lang="en-US" altLang="zh-CN" baseline="0" dirty="0" smtClean="0"/>
          </a:p>
          <a:p>
            <a:r>
              <a:rPr lang="en-US" altLang="zh-CN" baseline="0" dirty="0" smtClean="0"/>
              <a:t>     </a:t>
            </a:r>
            <a:r>
              <a:rPr lang="zh-CN" altLang="en-US" baseline="0" dirty="0" smtClean="0"/>
              <a:t>第四部分是关于</a:t>
            </a:r>
            <a:r>
              <a:rPr lang="en-US" altLang="zh-CN" baseline="0" dirty="0" smtClean="0"/>
              <a:t>2017</a:t>
            </a:r>
            <a:r>
              <a:rPr lang="zh-CN" altLang="en-US" baseline="0" dirty="0" smtClean="0"/>
              <a:t>年年报披露的通知。全国股转公司于</a:t>
            </a:r>
            <a:r>
              <a:rPr lang="en-US" altLang="zh-CN" baseline="0" dirty="0" smtClean="0"/>
              <a:t>2017</a:t>
            </a:r>
            <a:r>
              <a:rPr lang="zh-CN" altLang="en-US" baseline="0" dirty="0" smtClean="0"/>
              <a:t>年</a:t>
            </a:r>
            <a:r>
              <a:rPr lang="en-US" altLang="zh-CN" baseline="0" dirty="0" smtClean="0"/>
              <a:t>12</a:t>
            </a:r>
            <a:r>
              <a:rPr lang="zh-CN" altLang="en-US" baseline="0" dirty="0" smtClean="0"/>
              <a:t>月</a:t>
            </a:r>
            <a:r>
              <a:rPr lang="en-US" altLang="zh-CN" baseline="0" dirty="0" smtClean="0"/>
              <a:t>29</a:t>
            </a:r>
            <a:r>
              <a:rPr lang="zh-CN" altLang="en-US" baseline="0" dirty="0" smtClean="0"/>
              <a:t>日发布了</a:t>
            </a:r>
            <a:r>
              <a:rPr lang="en-US" altLang="zh-CN" baseline="0" dirty="0" smtClean="0"/>
              <a:t>《</a:t>
            </a:r>
            <a:r>
              <a:rPr lang="zh-CN" altLang="en-US" baseline="0" dirty="0" smtClean="0"/>
              <a:t>关于做好挂牌公司</a:t>
            </a:r>
            <a:r>
              <a:rPr lang="en-US" altLang="zh-CN" baseline="0" dirty="0" smtClean="0"/>
              <a:t>2017</a:t>
            </a:r>
            <a:r>
              <a:rPr lang="zh-CN" altLang="en-US" baseline="0" dirty="0" smtClean="0"/>
              <a:t>年年度报告披露相关工作的通知</a:t>
            </a:r>
            <a:r>
              <a:rPr lang="en-US" altLang="zh-CN" baseline="0" dirty="0" smtClean="0"/>
              <a:t>》</a:t>
            </a:r>
            <a:r>
              <a:rPr lang="zh-CN" altLang="en-US" baseline="0" dirty="0" smtClean="0"/>
              <a:t>，该通知就挂牌公司、主办券商、会计师事务所如何做好</a:t>
            </a:r>
            <a:r>
              <a:rPr lang="en-US" altLang="zh-CN" baseline="0" dirty="0" smtClean="0"/>
              <a:t>2017</a:t>
            </a:r>
            <a:r>
              <a:rPr lang="zh-CN" altLang="en-US" baseline="0" dirty="0" smtClean="0"/>
              <a:t>年年报披露工作提出了一些具体的要求，对于该通知中所提到的一些重要事项，我将作进一步说明；还有一些没有提到的，我也会做适当的补充。</a:t>
            </a:r>
            <a:endParaRPr lang="en-US" altLang="zh-CN" baseline="0" dirty="0" smtClean="0"/>
          </a:p>
          <a:p>
            <a:r>
              <a:rPr lang="en-US" altLang="zh-CN" baseline="0" dirty="0" smtClean="0"/>
              <a:t>     </a:t>
            </a:r>
            <a:r>
              <a:rPr lang="zh-CN" altLang="en-US" dirty="0" smtClean="0"/>
              <a:t>下面，开始学习第一部分内容</a:t>
            </a:r>
            <a:r>
              <a:rPr lang="en-US" altLang="zh-CN" dirty="0" smtClean="0"/>
              <a:t>——</a:t>
            </a:r>
            <a:r>
              <a:rPr lang="zh-CN" altLang="en-US" dirty="0" smtClean="0"/>
              <a:t>年报披露的总体要求。</a:t>
            </a:r>
            <a:endParaRPr lang="zh-CN" altLang="en-US" dirty="0"/>
          </a:p>
        </p:txBody>
      </p:sp>
      <p:sp>
        <p:nvSpPr>
          <p:cNvPr id="5" name="灯片编号占位符 4"/>
          <p:cNvSpPr>
            <a:spLocks noGrp="1"/>
          </p:cNvSpPr>
          <p:nvPr>
            <p:ph type="sldNum" sz="quarter" idx="10"/>
          </p:nvPr>
        </p:nvSpPr>
        <p:spPr/>
        <p:txBody>
          <a:bodyPr/>
          <a:lstStyle/>
          <a:p>
            <a:pPr>
              <a:defRPr/>
            </a:pPr>
            <a:fld id="{B53D232F-B776-4233-8344-6E15A5989FF8}" type="slidenum">
              <a:rPr lang="zh-CN" altLang="en-US" smtClean="0"/>
              <a:pPr>
                <a:defRPr/>
              </a:pPr>
              <a:t>2</a:t>
            </a:fld>
            <a:endParaRPr lang="zh-CN" altLang="en-US" dirty="0"/>
          </a:p>
        </p:txBody>
      </p:sp>
    </p:spTree>
    <p:extLst>
      <p:ext uri="{BB962C8B-B14F-4D97-AF65-F5344CB8AC3E}">
        <p14:creationId xmlns:p14="http://schemas.microsoft.com/office/powerpoint/2010/main" val="3273399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6563" y="1233488"/>
            <a:ext cx="5924550" cy="3332162"/>
          </a:xfrm>
        </p:spPr>
      </p:sp>
      <p:sp>
        <p:nvSpPr>
          <p:cNvPr id="3" name="备注占位符 2"/>
          <p:cNvSpPr>
            <a:spLocks noGrp="1"/>
          </p:cNvSpPr>
          <p:nvPr>
            <p:ph type="body" idx="1"/>
          </p:nvPr>
        </p:nvSpPr>
        <p:spPr/>
        <p:txBody>
          <a:bodyPr/>
          <a:lstStyle/>
          <a:p>
            <a:r>
              <a:rPr lang="zh-CN" altLang="en-US" dirty="0" smtClean="0"/>
              <a:t>以上就是年报培训的全部内容。希望今天的培训能够帮助大家解决</a:t>
            </a:r>
            <a:r>
              <a:rPr lang="en-US" altLang="zh-CN" dirty="0" smtClean="0"/>
              <a:t>2017</a:t>
            </a:r>
            <a:r>
              <a:rPr lang="zh-CN" altLang="en-US" dirty="0" smtClean="0"/>
              <a:t>年年报编制与披露过程中已经遇到或即将遇到的问题。如果各位在年报编制和披露过程中有业务或者技术方面</a:t>
            </a:r>
            <a:r>
              <a:rPr lang="zh-CN" altLang="en-US" baseline="0" dirty="0" smtClean="0"/>
              <a:t>的疑惑，欢迎拨打相关咨询电话或与对口的监管员及时联系。</a:t>
            </a:r>
            <a:r>
              <a:rPr lang="zh-CN" altLang="en-US" dirty="0" smtClean="0"/>
              <a:t>谢谢大家。</a:t>
            </a:r>
            <a:endParaRPr lang="zh-CN" altLang="en-US" dirty="0"/>
          </a:p>
        </p:txBody>
      </p:sp>
      <p:sp>
        <p:nvSpPr>
          <p:cNvPr id="5" name="灯片编号占位符 4"/>
          <p:cNvSpPr>
            <a:spLocks noGrp="1"/>
          </p:cNvSpPr>
          <p:nvPr>
            <p:ph type="sldNum" sz="quarter" idx="10"/>
          </p:nvPr>
        </p:nvSpPr>
        <p:spPr/>
        <p:txBody>
          <a:bodyPr/>
          <a:lstStyle/>
          <a:p>
            <a:pPr>
              <a:defRPr/>
            </a:pPr>
            <a:fld id="{B53D232F-B776-4233-8344-6E15A5989FF8}" type="slidenum">
              <a:rPr lang="zh-CN" altLang="en-US" smtClean="0"/>
              <a:pPr>
                <a:defRPr/>
              </a:pPr>
              <a:t>32</a:t>
            </a:fld>
            <a:endParaRPr lang="zh-CN" altLang="en-US" dirty="0"/>
          </a:p>
        </p:txBody>
      </p:sp>
    </p:spTree>
    <p:extLst>
      <p:ext uri="{BB962C8B-B14F-4D97-AF65-F5344CB8AC3E}">
        <p14:creationId xmlns:p14="http://schemas.microsoft.com/office/powerpoint/2010/main" val="35452780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6563" y="1233488"/>
            <a:ext cx="5924550" cy="3332162"/>
          </a:xfrm>
        </p:spPr>
      </p:sp>
      <p:sp>
        <p:nvSpPr>
          <p:cNvPr id="3" name="备注占位符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zh-CN" altLang="en-US" sz="1200" b="0" dirty="0" smtClean="0">
                <a:latin typeface="仿宋" panose="02010609060101010101" pitchFamily="49" charset="-122"/>
                <a:ea typeface="仿宋" panose="02010609060101010101" pitchFamily="49" charset="-122"/>
              </a:rPr>
              <a:t>      在总体要求中，首先需要了解的是全国股转公司关于年报披露的相关规则体系。</a:t>
            </a:r>
            <a:endParaRPr lang="en-US" altLang="zh-CN" sz="1200" b="0" dirty="0" smtClean="0">
              <a:latin typeface="仿宋" panose="02010609060101010101" pitchFamily="49" charset="-122"/>
              <a:ea typeface="仿宋" panose="02010609060101010101" pitchFamily="49"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zh-CN" altLang="en-US" sz="1200" b="0" dirty="0" smtClean="0">
                <a:latin typeface="仿宋" panose="02010609060101010101" pitchFamily="49" charset="-122"/>
                <a:ea typeface="仿宋" panose="02010609060101010101" pitchFamily="49" charset="-122"/>
              </a:rPr>
              <a:t>      如果</a:t>
            </a:r>
            <a:r>
              <a:rPr lang="zh-CN" altLang="en-US" sz="1200" b="0" baseline="0" dirty="0" smtClean="0">
                <a:latin typeface="仿宋" panose="02010609060101010101" pitchFamily="49" charset="-122"/>
                <a:ea typeface="仿宋" panose="02010609060101010101" pitchFamily="49" charset="-122"/>
              </a:rPr>
              <a:t>拿一个三角形来形容不同规则的效力位阶，那么处于最顶端的</a:t>
            </a:r>
            <a:r>
              <a:rPr lang="en-US" altLang="zh-CN" sz="1200" b="0" baseline="0" dirty="0" smtClean="0">
                <a:latin typeface="仿宋" panose="02010609060101010101" pitchFamily="49" charset="-122"/>
                <a:ea typeface="仿宋" panose="02010609060101010101" pitchFamily="49" charset="-122"/>
              </a:rPr>
              <a:t>《</a:t>
            </a:r>
            <a:r>
              <a:rPr lang="zh-CN" altLang="en-US" sz="1200" b="0" baseline="0" dirty="0" smtClean="0">
                <a:latin typeface="仿宋" panose="02010609060101010101" pitchFamily="49" charset="-122"/>
                <a:ea typeface="仿宋" panose="02010609060101010101" pitchFamily="49" charset="-122"/>
              </a:rPr>
              <a:t>非上市公众公司监督管理办法</a:t>
            </a:r>
            <a:r>
              <a:rPr lang="en-US" altLang="zh-CN" sz="1200" b="0" baseline="0" dirty="0" smtClean="0">
                <a:latin typeface="仿宋" panose="02010609060101010101" pitchFamily="49" charset="-122"/>
                <a:ea typeface="仿宋" panose="02010609060101010101" pitchFamily="49" charset="-122"/>
              </a:rPr>
              <a:t>》</a:t>
            </a:r>
            <a:r>
              <a:rPr lang="zh-CN" altLang="en-US" sz="1200" b="0" baseline="0" dirty="0" smtClean="0">
                <a:latin typeface="仿宋" panose="02010609060101010101" pitchFamily="49" charset="-122"/>
                <a:ea typeface="仿宋" panose="02010609060101010101" pitchFamily="49" charset="-122"/>
              </a:rPr>
              <a:t>具有最高的效力，依次是业务规则，信披细则、基础层</a:t>
            </a:r>
            <a:r>
              <a:rPr lang="en-US" altLang="zh-CN" sz="1200" b="0" baseline="0" dirty="0" smtClean="0">
                <a:latin typeface="仿宋" panose="02010609060101010101" pitchFamily="49" charset="-122"/>
                <a:ea typeface="仿宋" panose="02010609060101010101" pitchFamily="49" charset="-122"/>
              </a:rPr>
              <a:t>/</a:t>
            </a:r>
            <a:r>
              <a:rPr lang="zh-CN" altLang="en-US" sz="1200" b="0" baseline="0" dirty="0" smtClean="0">
                <a:latin typeface="仿宋" panose="02010609060101010101" pitchFamily="49" charset="-122"/>
                <a:ea typeface="仿宋" panose="02010609060101010101" pitchFamily="49" charset="-122"/>
              </a:rPr>
              <a:t>创新层年报指引、软件和信息技术行业信息指引、持续信息披露业务指南以及相关年报模板。</a:t>
            </a:r>
            <a:endParaRPr lang="en-US" altLang="zh-CN" sz="1200" b="0" baseline="0" dirty="0" smtClean="0">
              <a:latin typeface="仿宋" panose="02010609060101010101" pitchFamily="49" charset="-122"/>
              <a:ea typeface="仿宋" panose="02010609060101010101" pitchFamily="49"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zh-CN" sz="1200" b="0" baseline="0" dirty="0" smtClean="0">
                <a:latin typeface="仿宋" panose="02010609060101010101" pitchFamily="49" charset="-122"/>
                <a:ea typeface="仿宋" panose="02010609060101010101" pitchFamily="49" charset="-122"/>
              </a:rPr>
              <a:t>     </a:t>
            </a:r>
            <a:r>
              <a:rPr lang="zh-CN" altLang="en-US" sz="1200" b="0" baseline="0" dirty="0" smtClean="0">
                <a:latin typeface="仿宋" panose="02010609060101010101" pitchFamily="49" charset="-122"/>
                <a:ea typeface="仿宋" panose="02010609060101010101" pitchFamily="49" charset="-122"/>
              </a:rPr>
              <a:t>在这个规则体系下，尽管非公管理办法、业务规则具有相对较高的效力，但是其关于年报披露的相关规定较为笼统、原则。</a:t>
            </a:r>
            <a:endParaRPr lang="en-US" altLang="zh-CN" sz="1200" b="0" baseline="0" dirty="0" smtClean="0">
              <a:latin typeface="仿宋" panose="02010609060101010101" pitchFamily="49" charset="-122"/>
              <a:ea typeface="仿宋" panose="02010609060101010101" pitchFamily="49"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zh-CN" altLang="en-US" sz="1200" b="0" baseline="0" dirty="0" smtClean="0">
                <a:solidFill>
                  <a:srgbClr val="000000"/>
                </a:solidFill>
                <a:latin typeface="仿宋" panose="02010609060101010101" pitchFamily="49" charset="-122"/>
                <a:ea typeface="仿宋" panose="02010609060101010101" pitchFamily="49" charset="-122"/>
              </a:rPr>
              <a:t>     从实操性和具体适用性的角度看，披露年报过程中需要重点关注的规则主要是</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信披细则</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年报指引</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、相关行业指引、</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信披业务指南</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以及年报模板。需要提醒大家注意的是，随着</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信披细则</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的修订，从</a:t>
            </a:r>
            <a:r>
              <a:rPr lang="en-US" altLang="zh-CN" sz="1200" b="0" baseline="0" dirty="0" smtClean="0">
                <a:solidFill>
                  <a:srgbClr val="000000"/>
                </a:solidFill>
                <a:latin typeface="仿宋" panose="02010609060101010101" pitchFamily="49" charset="-122"/>
                <a:ea typeface="仿宋" panose="02010609060101010101" pitchFamily="49" charset="-122"/>
              </a:rPr>
              <a:t>17</a:t>
            </a:r>
            <a:r>
              <a:rPr lang="zh-CN" altLang="en-US" sz="1200" b="0" baseline="0" dirty="0" smtClean="0">
                <a:solidFill>
                  <a:srgbClr val="000000"/>
                </a:solidFill>
                <a:latin typeface="仿宋" panose="02010609060101010101" pitchFamily="49" charset="-122"/>
                <a:ea typeface="仿宋" panose="02010609060101010101" pitchFamily="49" charset="-122"/>
              </a:rPr>
              <a:t>年年报开始，实行差异化信息披露。差异化主要体现在两个方面：第一，不同市场层级的差异化。创新层挂牌公司适用创新层年报指引和模板，基础层挂牌公司适用基础层年报指引和模板，对于创新层公司，我们实行了进一步的差异化，一般行业的创新层公司无需强制披露行业信息，而对于特殊行业的创新层公司，全国股转公司发布了行业信息披露指引，对于这类创新层公司，必须按照相关行业指引的要求披露行业信息。目前全国股转公司已发布软件和信息技术服务公司的行业指引，后续可能会持续发布其他行业的指引，创新层公司需要遵照执行。第二，特殊行业适用年报模板的差异化。目前，我们针对七类金融行业挂牌公司开发了专用年报模板，金融类挂牌公司应当按照相应模板的要求编制年报。具体的差异化，会在后面向大家展示。</a:t>
            </a:r>
            <a:endParaRPr lang="zh-CN" altLang="en-US" b="0" dirty="0" smtClean="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altLang="zh-CN" b="1" dirty="0" smtClean="0">
              <a:solidFill>
                <a:srgbClr val="000000"/>
              </a:solidFill>
              <a:latin typeface="华文楷体" panose="02010600040101010101" pitchFamily="2" charset="-122"/>
              <a:ea typeface="华文楷体" panose="02010600040101010101" pitchFamily="2"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zh-CN" altLang="en-US" dirty="0" smtClean="0"/>
          </a:p>
          <a:p>
            <a:pPr marL="0" marR="0" lvl="0" indent="0" algn="l" defTabSz="914400" rtl="0" eaLnBrk="0" fontAlgn="base" latinLnBrk="0" hangingPunct="0">
              <a:lnSpc>
                <a:spcPct val="100000"/>
              </a:lnSpc>
              <a:spcBef>
                <a:spcPct val="30000"/>
              </a:spcBef>
              <a:spcAft>
                <a:spcPct val="0"/>
              </a:spcAft>
              <a:buClrTx/>
              <a:buSzTx/>
              <a:buFontTx/>
              <a:buNone/>
              <a:tabLst/>
              <a:defRPr/>
            </a:pPr>
            <a:endParaRPr lang="zh-CN" altLang="en-US" dirty="0" smtClean="0"/>
          </a:p>
          <a:p>
            <a:endParaRPr lang="zh-CN" altLang="en-US" dirty="0"/>
          </a:p>
        </p:txBody>
      </p:sp>
      <p:sp>
        <p:nvSpPr>
          <p:cNvPr id="5" name="灯片编号占位符 4"/>
          <p:cNvSpPr>
            <a:spLocks noGrp="1"/>
          </p:cNvSpPr>
          <p:nvPr>
            <p:ph type="sldNum" sz="quarter" idx="10"/>
          </p:nvPr>
        </p:nvSpPr>
        <p:spPr/>
        <p:txBody>
          <a:bodyPr/>
          <a:lstStyle/>
          <a:p>
            <a:pPr>
              <a:defRPr/>
            </a:pPr>
            <a:fld id="{B53D232F-B776-4233-8344-6E15A5989FF8}" type="slidenum">
              <a:rPr lang="zh-CN" altLang="en-US" smtClean="0"/>
              <a:pPr>
                <a:defRPr/>
              </a:pPr>
              <a:t>3</a:t>
            </a:fld>
            <a:endParaRPr lang="zh-CN" altLang="en-US" dirty="0"/>
          </a:p>
        </p:txBody>
      </p:sp>
    </p:spTree>
    <p:extLst>
      <p:ext uri="{BB962C8B-B14F-4D97-AF65-F5344CB8AC3E}">
        <p14:creationId xmlns:p14="http://schemas.microsoft.com/office/powerpoint/2010/main" val="27154200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6563" y="1233488"/>
            <a:ext cx="5924550" cy="3332162"/>
          </a:xfrm>
        </p:spPr>
      </p:sp>
      <p:sp>
        <p:nvSpPr>
          <p:cNvPr id="3" name="备注占位符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zh-CN" altLang="en-US" sz="1200" b="0" dirty="0" smtClean="0">
                <a:latin typeface="仿宋" panose="02010609060101010101" pitchFamily="49" charset="-122"/>
                <a:ea typeface="仿宋" panose="02010609060101010101" pitchFamily="49" charset="-122"/>
              </a:rPr>
              <a:t>      在总体要求中，首先需要了解的是全国股转公司关于年报披露的相关规则体系。</a:t>
            </a:r>
            <a:endParaRPr lang="en-US" altLang="zh-CN" sz="1200" b="0" dirty="0" smtClean="0">
              <a:latin typeface="仿宋" panose="02010609060101010101" pitchFamily="49" charset="-122"/>
              <a:ea typeface="仿宋" panose="02010609060101010101" pitchFamily="49"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zh-CN" altLang="en-US" sz="1200" b="0" dirty="0" smtClean="0">
                <a:latin typeface="仿宋" panose="02010609060101010101" pitchFamily="49" charset="-122"/>
                <a:ea typeface="仿宋" panose="02010609060101010101" pitchFamily="49" charset="-122"/>
              </a:rPr>
              <a:t>      如果</a:t>
            </a:r>
            <a:r>
              <a:rPr lang="zh-CN" altLang="en-US" sz="1200" b="0" baseline="0" dirty="0" smtClean="0">
                <a:latin typeface="仿宋" panose="02010609060101010101" pitchFamily="49" charset="-122"/>
                <a:ea typeface="仿宋" panose="02010609060101010101" pitchFamily="49" charset="-122"/>
              </a:rPr>
              <a:t>拿一个三角形来形容不同规则的效力位阶，那么处于最顶端的</a:t>
            </a:r>
            <a:r>
              <a:rPr lang="en-US" altLang="zh-CN" sz="1200" b="0" baseline="0" dirty="0" smtClean="0">
                <a:latin typeface="仿宋" panose="02010609060101010101" pitchFamily="49" charset="-122"/>
                <a:ea typeface="仿宋" panose="02010609060101010101" pitchFamily="49" charset="-122"/>
              </a:rPr>
              <a:t>《</a:t>
            </a:r>
            <a:r>
              <a:rPr lang="zh-CN" altLang="en-US" sz="1200" b="0" baseline="0" dirty="0" smtClean="0">
                <a:latin typeface="仿宋" panose="02010609060101010101" pitchFamily="49" charset="-122"/>
                <a:ea typeface="仿宋" panose="02010609060101010101" pitchFamily="49" charset="-122"/>
              </a:rPr>
              <a:t>非上市公众公司监督管理办法</a:t>
            </a:r>
            <a:r>
              <a:rPr lang="en-US" altLang="zh-CN" sz="1200" b="0" baseline="0" dirty="0" smtClean="0">
                <a:latin typeface="仿宋" panose="02010609060101010101" pitchFamily="49" charset="-122"/>
                <a:ea typeface="仿宋" panose="02010609060101010101" pitchFamily="49" charset="-122"/>
              </a:rPr>
              <a:t>》</a:t>
            </a:r>
            <a:r>
              <a:rPr lang="zh-CN" altLang="en-US" sz="1200" b="0" baseline="0" dirty="0" smtClean="0">
                <a:latin typeface="仿宋" panose="02010609060101010101" pitchFamily="49" charset="-122"/>
                <a:ea typeface="仿宋" panose="02010609060101010101" pitchFamily="49" charset="-122"/>
              </a:rPr>
              <a:t>具有最高的效力，依次是业务规则，信披细则、基础层</a:t>
            </a:r>
            <a:r>
              <a:rPr lang="en-US" altLang="zh-CN" sz="1200" b="0" baseline="0" dirty="0" smtClean="0">
                <a:latin typeface="仿宋" panose="02010609060101010101" pitchFamily="49" charset="-122"/>
                <a:ea typeface="仿宋" panose="02010609060101010101" pitchFamily="49" charset="-122"/>
              </a:rPr>
              <a:t>/</a:t>
            </a:r>
            <a:r>
              <a:rPr lang="zh-CN" altLang="en-US" sz="1200" b="0" baseline="0" dirty="0" smtClean="0">
                <a:latin typeface="仿宋" panose="02010609060101010101" pitchFamily="49" charset="-122"/>
                <a:ea typeface="仿宋" panose="02010609060101010101" pitchFamily="49" charset="-122"/>
              </a:rPr>
              <a:t>创新层年报指引、软件和信息技术行业信息指引、持续信息披露业务指南以及相关年报模板。</a:t>
            </a:r>
            <a:endParaRPr lang="en-US" altLang="zh-CN" sz="1200" b="0" baseline="0" dirty="0" smtClean="0">
              <a:latin typeface="仿宋" panose="02010609060101010101" pitchFamily="49" charset="-122"/>
              <a:ea typeface="仿宋" panose="02010609060101010101" pitchFamily="49"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zh-CN" sz="1200" b="0" baseline="0" dirty="0" smtClean="0">
                <a:latin typeface="仿宋" panose="02010609060101010101" pitchFamily="49" charset="-122"/>
                <a:ea typeface="仿宋" panose="02010609060101010101" pitchFamily="49" charset="-122"/>
              </a:rPr>
              <a:t>     </a:t>
            </a:r>
            <a:r>
              <a:rPr lang="zh-CN" altLang="en-US" sz="1200" b="0" baseline="0" dirty="0" smtClean="0">
                <a:latin typeface="仿宋" panose="02010609060101010101" pitchFamily="49" charset="-122"/>
                <a:ea typeface="仿宋" panose="02010609060101010101" pitchFamily="49" charset="-122"/>
              </a:rPr>
              <a:t>在这个规则体系下，尽管非公管理办法、业务规则具有相对较高的效力，但是其关于年报披露的相关规定较为笼统、原则。</a:t>
            </a:r>
            <a:endParaRPr lang="en-US" altLang="zh-CN" sz="1200" b="0" baseline="0" dirty="0" smtClean="0">
              <a:latin typeface="仿宋" panose="02010609060101010101" pitchFamily="49" charset="-122"/>
              <a:ea typeface="仿宋" panose="02010609060101010101" pitchFamily="49"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zh-CN" altLang="en-US" sz="1200" b="0" baseline="0" dirty="0" smtClean="0">
                <a:solidFill>
                  <a:srgbClr val="000000"/>
                </a:solidFill>
                <a:latin typeface="仿宋" panose="02010609060101010101" pitchFamily="49" charset="-122"/>
                <a:ea typeface="仿宋" panose="02010609060101010101" pitchFamily="49" charset="-122"/>
              </a:rPr>
              <a:t>     从实操性和具体适用性的角度看，披露年报过程中需要重点关注的规则主要是</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信披细则</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年报指引</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、相关行业指引、</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信披业务指南</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以及年报模板。需要提醒大家注意的是，随着</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信披细则</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的修订，从</a:t>
            </a:r>
            <a:r>
              <a:rPr lang="en-US" altLang="zh-CN" sz="1200" b="0" baseline="0" dirty="0" smtClean="0">
                <a:solidFill>
                  <a:srgbClr val="000000"/>
                </a:solidFill>
                <a:latin typeface="仿宋" panose="02010609060101010101" pitchFamily="49" charset="-122"/>
                <a:ea typeface="仿宋" panose="02010609060101010101" pitchFamily="49" charset="-122"/>
              </a:rPr>
              <a:t>17</a:t>
            </a:r>
            <a:r>
              <a:rPr lang="zh-CN" altLang="en-US" sz="1200" b="0" baseline="0" dirty="0" smtClean="0">
                <a:solidFill>
                  <a:srgbClr val="000000"/>
                </a:solidFill>
                <a:latin typeface="仿宋" panose="02010609060101010101" pitchFamily="49" charset="-122"/>
                <a:ea typeface="仿宋" panose="02010609060101010101" pitchFamily="49" charset="-122"/>
              </a:rPr>
              <a:t>年年报开始，实行差异化信息披露。差异化主要体现在两个方面：第一，不同市场层级的差异化。创新层挂牌公司适用创新层年报指引和模板，基础层挂牌公司适用基础层年报指引和模板，对于创新层公司，我们实行了进一步的差异化，一般行业的创新层公司无需强制披露行业信息，而对于特殊行业的创新层公司，全国股转公司发布了行业信息披露指引，对于这类创新层公司，必须按照相关行业指引的要求披露行业信息。目前全国股转公司已发布软件和信息技术服务公司的行业指引，后续可能会持续发布其他行业的指引，创新层公司需要遵照执行。第二，特殊行业适用年报模板的差异化。目前，我们针对七类金融行业挂牌公司开发了专用年报模板，金融类挂牌公司应当按照相应模板的要求编制年报。具体的差异化，会在后面向大家展示。</a:t>
            </a:r>
            <a:endParaRPr lang="zh-CN" altLang="en-US" b="0" dirty="0" smtClean="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altLang="zh-CN" b="1" dirty="0" smtClean="0">
              <a:solidFill>
                <a:srgbClr val="000000"/>
              </a:solidFill>
              <a:latin typeface="华文楷体" panose="02010600040101010101" pitchFamily="2" charset="-122"/>
              <a:ea typeface="华文楷体" panose="02010600040101010101" pitchFamily="2"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zh-CN" altLang="en-US" dirty="0" smtClean="0"/>
          </a:p>
          <a:p>
            <a:pPr marL="0" marR="0" lvl="0" indent="0" algn="l" defTabSz="914400" rtl="0" eaLnBrk="0" fontAlgn="base" latinLnBrk="0" hangingPunct="0">
              <a:lnSpc>
                <a:spcPct val="100000"/>
              </a:lnSpc>
              <a:spcBef>
                <a:spcPct val="30000"/>
              </a:spcBef>
              <a:spcAft>
                <a:spcPct val="0"/>
              </a:spcAft>
              <a:buClrTx/>
              <a:buSzTx/>
              <a:buFontTx/>
              <a:buNone/>
              <a:tabLst/>
              <a:defRPr/>
            </a:pPr>
            <a:endParaRPr lang="zh-CN" altLang="en-US" dirty="0" smtClean="0"/>
          </a:p>
          <a:p>
            <a:endParaRPr lang="zh-CN" altLang="en-US" dirty="0"/>
          </a:p>
        </p:txBody>
      </p:sp>
      <p:sp>
        <p:nvSpPr>
          <p:cNvPr id="5" name="灯片编号占位符 4"/>
          <p:cNvSpPr>
            <a:spLocks noGrp="1"/>
          </p:cNvSpPr>
          <p:nvPr>
            <p:ph type="sldNum" sz="quarter" idx="10"/>
          </p:nvPr>
        </p:nvSpPr>
        <p:spPr/>
        <p:txBody>
          <a:bodyPr/>
          <a:lstStyle/>
          <a:p>
            <a:pPr>
              <a:defRPr/>
            </a:pPr>
            <a:fld id="{B53D232F-B776-4233-8344-6E15A5989FF8}" type="slidenum">
              <a:rPr lang="zh-CN" altLang="en-US" smtClean="0"/>
              <a:pPr>
                <a:defRPr/>
              </a:pPr>
              <a:t>4</a:t>
            </a:fld>
            <a:endParaRPr lang="zh-CN" altLang="en-US" dirty="0"/>
          </a:p>
        </p:txBody>
      </p:sp>
    </p:spTree>
    <p:extLst>
      <p:ext uri="{BB962C8B-B14F-4D97-AF65-F5344CB8AC3E}">
        <p14:creationId xmlns:p14="http://schemas.microsoft.com/office/powerpoint/2010/main" val="37454609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6563" y="1233488"/>
            <a:ext cx="5924550" cy="3332162"/>
          </a:xfrm>
        </p:spPr>
      </p:sp>
      <p:sp>
        <p:nvSpPr>
          <p:cNvPr id="3" name="备注占位符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zh-CN" altLang="en-US" sz="1200" b="0" dirty="0" smtClean="0">
                <a:latin typeface="仿宋" panose="02010609060101010101" pitchFamily="49" charset="-122"/>
                <a:ea typeface="仿宋" panose="02010609060101010101" pitchFamily="49" charset="-122"/>
              </a:rPr>
              <a:t>      在总体要求中，首先需要了解的是全国股转公司关于年报披露的相关规则体系。</a:t>
            </a:r>
            <a:endParaRPr lang="en-US" altLang="zh-CN" sz="1200" b="0" dirty="0" smtClean="0">
              <a:latin typeface="仿宋" panose="02010609060101010101" pitchFamily="49" charset="-122"/>
              <a:ea typeface="仿宋" panose="02010609060101010101" pitchFamily="49"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zh-CN" altLang="en-US" sz="1200" b="0" dirty="0" smtClean="0">
                <a:latin typeface="仿宋" panose="02010609060101010101" pitchFamily="49" charset="-122"/>
                <a:ea typeface="仿宋" panose="02010609060101010101" pitchFamily="49" charset="-122"/>
              </a:rPr>
              <a:t>      如果</a:t>
            </a:r>
            <a:r>
              <a:rPr lang="zh-CN" altLang="en-US" sz="1200" b="0" baseline="0" dirty="0" smtClean="0">
                <a:latin typeface="仿宋" panose="02010609060101010101" pitchFamily="49" charset="-122"/>
                <a:ea typeface="仿宋" panose="02010609060101010101" pitchFamily="49" charset="-122"/>
              </a:rPr>
              <a:t>拿一个三角形来形容不同规则的效力位阶，那么处于最顶端的</a:t>
            </a:r>
            <a:r>
              <a:rPr lang="en-US" altLang="zh-CN" sz="1200" b="0" baseline="0" dirty="0" smtClean="0">
                <a:latin typeface="仿宋" panose="02010609060101010101" pitchFamily="49" charset="-122"/>
                <a:ea typeface="仿宋" panose="02010609060101010101" pitchFamily="49" charset="-122"/>
              </a:rPr>
              <a:t>《</a:t>
            </a:r>
            <a:r>
              <a:rPr lang="zh-CN" altLang="en-US" sz="1200" b="0" baseline="0" dirty="0" smtClean="0">
                <a:latin typeface="仿宋" panose="02010609060101010101" pitchFamily="49" charset="-122"/>
                <a:ea typeface="仿宋" panose="02010609060101010101" pitchFamily="49" charset="-122"/>
              </a:rPr>
              <a:t>非上市公众公司监督管理办法</a:t>
            </a:r>
            <a:r>
              <a:rPr lang="en-US" altLang="zh-CN" sz="1200" b="0" baseline="0" dirty="0" smtClean="0">
                <a:latin typeface="仿宋" panose="02010609060101010101" pitchFamily="49" charset="-122"/>
                <a:ea typeface="仿宋" panose="02010609060101010101" pitchFamily="49" charset="-122"/>
              </a:rPr>
              <a:t>》</a:t>
            </a:r>
            <a:r>
              <a:rPr lang="zh-CN" altLang="en-US" sz="1200" b="0" baseline="0" dirty="0" smtClean="0">
                <a:latin typeface="仿宋" panose="02010609060101010101" pitchFamily="49" charset="-122"/>
                <a:ea typeface="仿宋" panose="02010609060101010101" pitchFamily="49" charset="-122"/>
              </a:rPr>
              <a:t>具有最高的效力，依次是业务规则，信披细则、基础层</a:t>
            </a:r>
            <a:r>
              <a:rPr lang="en-US" altLang="zh-CN" sz="1200" b="0" baseline="0" dirty="0" smtClean="0">
                <a:latin typeface="仿宋" panose="02010609060101010101" pitchFamily="49" charset="-122"/>
                <a:ea typeface="仿宋" panose="02010609060101010101" pitchFamily="49" charset="-122"/>
              </a:rPr>
              <a:t>/</a:t>
            </a:r>
            <a:r>
              <a:rPr lang="zh-CN" altLang="en-US" sz="1200" b="0" baseline="0" dirty="0" smtClean="0">
                <a:latin typeface="仿宋" panose="02010609060101010101" pitchFamily="49" charset="-122"/>
                <a:ea typeface="仿宋" panose="02010609060101010101" pitchFamily="49" charset="-122"/>
              </a:rPr>
              <a:t>创新层年报指引、软件和信息技术行业信息指引、持续信息披露业务指南以及相关年报模板。</a:t>
            </a:r>
            <a:endParaRPr lang="en-US" altLang="zh-CN" sz="1200" b="0" baseline="0" dirty="0" smtClean="0">
              <a:latin typeface="仿宋" panose="02010609060101010101" pitchFamily="49" charset="-122"/>
              <a:ea typeface="仿宋" panose="02010609060101010101" pitchFamily="49"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zh-CN" sz="1200" b="0" baseline="0" dirty="0" smtClean="0">
                <a:latin typeface="仿宋" panose="02010609060101010101" pitchFamily="49" charset="-122"/>
                <a:ea typeface="仿宋" panose="02010609060101010101" pitchFamily="49" charset="-122"/>
              </a:rPr>
              <a:t>     </a:t>
            </a:r>
            <a:r>
              <a:rPr lang="zh-CN" altLang="en-US" sz="1200" b="0" baseline="0" dirty="0" smtClean="0">
                <a:latin typeface="仿宋" panose="02010609060101010101" pitchFamily="49" charset="-122"/>
                <a:ea typeface="仿宋" panose="02010609060101010101" pitchFamily="49" charset="-122"/>
              </a:rPr>
              <a:t>在这个规则体系下，尽管非公管理办法、业务规则具有相对较高的效力，但是其关于年报披露的相关规定较为笼统、原则。</a:t>
            </a:r>
            <a:endParaRPr lang="en-US" altLang="zh-CN" sz="1200" b="0" baseline="0" dirty="0" smtClean="0">
              <a:latin typeface="仿宋" panose="02010609060101010101" pitchFamily="49" charset="-122"/>
              <a:ea typeface="仿宋" panose="02010609060101010101" pitchFamily="49"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zh-CN" altLang="en-US" sz="1200" b="0" baseline="0" dirty="0" smtClean="0">
                <a:solidFill>
                  <a:srgbClr val="000000"/>
                </a:solidFill>
                <a:latin typeface="仿宋" panose="02010609060101010101" pitchFamily="49" charset="-122"/>
                <a:ea typeface="仿宋" panose="02010609060101010101" pitchFamily="49" charset="-122"/>
              </a:rPr>
              <a:t>     从实操性和具体适用性的角度看，披露年报过程中需要重点关注的规则主要是</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信披细则</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年报指引</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、相关行业指引、</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信披业务指南</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以及年报模板。需要提醒大家注意的是，随着</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信披细则</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的修订，从</a:t>
            </a:r>
            <a:r>
              <a:rPr lang="en-US" altLang="zh-CN" sz="1200" b="0" baseline="0" dirty="0" smtClean="0">
                <a:solidFill>
                  <a:srgbClr val="000000"/>
                </a:solidFill>
                <a:latin typeface="仿宋" panose="02010609060101010101" pitchFamily="49" charset="-122"/>
                <a:ea typeface="仿宋" panose="02010609060101010101" pitchFamily="49" charset="-122"/>
              </a:rPr>
              <a:t>17</a:t>
            </a:r>
            <a:r>
              <a:rPr lang="zh-CN" altLang="en-US" sz="1200" b="0" baseline="0" dirty="0" smtClean="0">
                <a:solidFill>
                  <a:srgbClr val="000000"/>
                </a:solidFill>
                <a:latin typeface="仿宋" panose="02010609060101010101" pitchFamily="49" charset="-122"/>
                <a:ea typeface="仿宋" panose="02010609060101010101" pitchFamily="49" charset="-122"/>
              </a:rPr>
              <a:t>年年报开始，实行差异化信息披露。差异化主要体现在两个方面：第一，不同市场层级的差异化。创新层挂牌公司适用创新层年报指引和模板，基础层挂牌公司适用基础层年报指引和模板，对于创新层公司，我们实行了进一步的差异化，一般行业的创新层公司无需强制披露行业信息，而对于特殊行业的创新层公司，全国股转公司发布了行业信息披露指引，对于这类创新层公司，必须按照相关行业指引的要求披露行业信息。目前全国股转公司已发布软件和信息技术服务公司的行业指引，后续可能会持续发布其他行业的指引，创新层公司需要遵照执行。第二，特殊行业适用年报模板的差异化。目前，我们针对七类金融行业挂牌公司开发了专用年报模板，金融类挂牌公司应当按照相应模板的要求编制年报。具体的差异化，会在后面向大家展示。</a:t>
            </a:r>
            <a:endParaRPr lang="zh-CN" altLang="en-US" b="0" dirty="0" smtClean="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altLang="zh-CN" b="1" dirty="0" smtClean="0">
              <a:solidFill>
                <a:srgbClr val="000000"/>
              </a:solidFill>
              <a:latin typeface="华文楷体" panose="02010600040101010101" pitchFamily="2" charset="-122"/>
              <a:ea typeface="华文楷体" panose="02010600040101010101" pitchFamily="2"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zh-CN" altLang="en-US" dirty="0" smtClean="0"/>
          </a:p>
          <a:p>
            <a:pPr marL="0" marR="0" lvl="0" indent="0" algn="l" defTabSz="914400" rtl="0" eaLnBrk="0" fontAlgn="base" latinLnBrk="0" hangingPunct="0">
              <a:lnSpc>
                <a:spcPct val="100000"/>
              </a:lnSpc>
              <a:spcBef>
                <a:spcPct val="30000"/>
              </a:spcBef>
              <a:spcAft>
                <a:spcPct val="0"/>
              </a:spcAft>
              <a:buClrTx/>
              <a:buSzTx/>
              <a:buFontTx/>
              <a:buNone/>
              <a:tabLst/>
              <a:defRPr/>
            </a:pPr>
            <a:endParaRPr lang="zh-CN" altLang="en-US" dirty="0" smtClean="0"/>
          </a:p>
          <a:p>
            <a:endParaRPr lang="zh-CN" altLang="en-US" dirty="0"/>
          </a:p>
        </p:txBody>
      </p:sp>
      <p:sp>
        <p:nvSpPr>
          <p:cNvPr id="5" name="灯片编号占位符 4"/>
          <p:cNvSpPr>
            <a:spLocks noGrp="1"/>
          </p:cNvSpPr>
          <p:nvPr>
            <p:ph type="sldNum" sz="quarter" idx="10"/>
          </p:nvPr>
        </p:nvSpPr>
        <p:spPr/>
        <p:txBody>
          <a:bodyPr/>
          <a:lstStyle/>
          <a:p>
            <a:pPr>
              <a:defRPr/>
            </a:pPr>
            <a:fld id="{B53D232F-B776-4233-8344-6E15A5989FF8}" type="slidenum">
              <a:rPr lang="zh-CN" altLang="en-US" smtClean="0"/>
              <a:pPr>
                <a:defRPr/>
              </a:pPr>
              <a:t>5</a:t>
            </a:fld>
            <a:endParaRPr lang="zh-CN" altLang="en-US" dirty="0"/>
          </a:p>
        </p:txBody>
      </p:sp>
    </p:spTree>
    <p:extLst>
      <p:ext uri="{BB962C8B-B14F-4D97-AF65-F5344CB8AC3E}">
        <p14:creationId xmlns:p14="http://schemas.microsoft.com/office/powerpoint/2010/main" val="1504676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6563" y="1233488"/>
            <a:ext cx="5924550" cy="3332162"/>
          </a:xfrm>
        </p:spPr>
      </p:sp>
      <p:sp>
        <p:nvSpPr>
          <p:cNvPr id="3" name="备注占位符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zh-CN" altLang="en-US" sz="1200" b="0" dirty="0" smtClean="0">
                <a:latin typeface="仿宋" panose="02010609060101010101" pitchFamily="49" charset="-122"/>
                <a:ea typeface="仿宋" panose="02010609060101010101" pitchFamily="49" charset="-122"/>
              </a:rPr>
              <a:t>      在总体要求中，首先需要了解的是全国股转公司关于年报披露的相关规则体系。</a:t>
            </a:r>
            <a:endParaRPr lang="en-US" altLang="zh-CN" sz="1200" b="0" dirty="0" smtClean="0">
              <a:latin typeface="仿宋" panose="02010609060101010101" pitchFamily="49" charset="-122"/>
              <a:ea typeface="仿宋" panose="02010609060101010101" pitchFamily="49"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zh-CN" altLang="en-US" sz="1200" b="0" dirty="0" smtClean="0">
                <a:latin typeface="仿宋" panose="02010609060101010101" pitchFamily="49" charset="-122"/>
                <a:ea typeface="仿宋" panose="02010609060101010101" pitchFamily="49" charset="-122"/>
              </a:rPr>
              <a:t>      如果</a:t>
            </a:r>
            <a:r>
              <a:rPr lang="zh-CN" altLang="en-US" sz="1200" b="0" baseline="0" dirty="0" smtClean="0">
                <a:latin typeface="仿宋" panose="02010609060101010101" pitchFamily="49" charset="-122"/>
                <a:ea typeface="仿宋" panose="02010609060101010101" pitchFamily="49" charset="-122"/>
              </a:rPr>
              <a:t>拿一个三角形来形容不同规则的效力位阶，那么处于最顶端的</a:t>
            </a:r>
            <a:r>
              <a:rPr lang="en-US" altLang="zh-CN" sz="1200" b="0" baseline="0" dirty="0" smtClean="0">
                <a:latin typeface="仿宋" panose="02010609060101010101" pitchFamily="49" charset="-122"/>
                <a:ea typeface="仿宋" panose="02010609060101010101" pitchFamily="49" charset="-122"/>
              </a:rPr>
              <a:t>《</a:t>
            </a:r>
            <a:r>
              <a:rPr lang="zh-CN" altLang="en-US" sz="1200" b="0" baseline="0" dirty="0" smtClean="0">
                <a:latin typeface="仿宋" panose="02010609060101010101" pitchFamily="49" charset="-122"/>
                <a:ea typeface="仿宋" panose="02010609060101010101" pitchFamily="49" charset="-122"/>
              </a:rPr>
              <a:t>非上市公众公司监督管理办法</a:t>
            </a:r>
            <a:r>
              <a:rPr lang="en-US" altLang="zh-CN" sz="1200" b="0" baseline="0" dirty="0" smtClean="0">
                <a:latin typeface="仿宋" panose="02010609060101010101" pitchFamily="49" charset="-122"/>
                <a:ea typeface="仿宋" panose="02010609060101010101" pitchFamily="49" charset="-122"/>
              </a:rPr>
              <a:t>》</a:t>
            </a:r>
            <a:r>
              <a:rPr lang="zh-CN" altLang="en-US" sz="1200" b="0" baseline="0" dirty="0" smtClean="0">
                <a:latin typeface="仿宋" panose="02010609060101010101" pitchFamily="49" charset="-122"/>
                <a:ea typeface="仿宋" panose="02010609060101010101" pitchFamily="49" charset="-122"/>
              </a:rPr>
              <a:t>具有最高的效力，依次是业务规则，信披细则、基础层</a:t>
            </a:r>
            <a:r>
              <a:rPr lang="en-US" altLang="zh-CN" sz="1200" b="0" baseline="0" dirty="0" smtClean="0">
                <a:latin typeface="仿宋" panose="02010609060101010101" pitchFamily="49" charset="-122"/>
                <a:ea typeface="仿宋" panose="02010609060101010101" pitchFamily="49" charset="-122"/>
              </a:rPr>
              <a:t>/</a:t>
            </a:r>
            <a:r>
              <a:rPr lang="zh-CN" altLang="en-US" sz="1200" b="0" baseline="0" dirty="0" smtClean="0">
                <a:latin typeface="仿宋" panose="02010609060101010101" pitchFamily="49" charset="-122"/>
                <a:ea typeface="仿宋" panose="02010609060101010101" pitchFamily="49" charset="-122"/>
              </a:rPr>
              <a:t>创新层年报指引、软件和信息技术行业信息指引、持续信息披露业务指南以及相关年报模板。</a:t>
            </a:r>
            <a:endParaRPr lang="en-US" altLang="zh-CN" sz="1200" b="0" baseline="0" dirty="0" smtClean="0">
              <a:latin typeface="仿宋" panose="02010609060101010101" pitchFamily="49" charset="-122"/>
              <a:ea typeface="仿宋" panose="02010609060101010101" pitchFamily="49"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zh-CN" sz="1200" b="0" baseline="0" dirty="0" smtClean="0">
                <a:latin typeface="仿宋" panose="02010609060101010101" pitchFamily="49" charset="-122"/>
                <a:ea typeface="仿宋" panose="02010609060101010101" pitchFamily="49" charset="-122"/>
              </a:rPr>
              <a:t>     </a:t>
            </a:r>
            <a:r>
              <a:rPr lang="zh-CN" altLang="en-US" sz="1200" b="0" baseline="0" dirty="0" smtClean="0">
                <a:latin typeface="仿宋" panose="02010609060101010101" pitchFamily="49" charset="-122"/>
                <a:ea typeface="仿宋" panose="02010609060101010101" pitchFamily="49" charset="-122"/>
              </a:rPr>
              <a:t>在这个规则体系下，尽管非公管理办法、业务规则具有相对较高的效力，但是其关于年报披露的相关规定较为笼统、原则。</a:t>
            </a:r>
            <a:endParaRPr lang="en-US" altLang="zh-CN" sz="1200" b="0" baseline="0" dirty="0" smtClean="0">
              <a:latin typeface="仿宋" panose="02010609060101010101" pitchFamily="49" charset="-122"/>
              <a:ea typeface="仿宋" panose="02010609060101010101" pitchFamily="49"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zh-CN" altLang="en-US" sz="1200" b="0" baseline="0" dirty="0" smtClean="0">
                <a:solidFill>
                  <a:srgbClr val="000000"/>
                </a:solidFill>
                <a:latin typeface="仿宋" panose="02010609060101010101" pitchFamily="49" charset="-122"/>
                <a:ea typeface="仿宋" panose="02010609060101010101" pitchFamily="49" charset="-122"/>
              </a:rPr>
              <a:t>     从实操性和具体适用性的角度看，披露年报过程中需要重点关注的规则主要是</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信披细则</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年报指引</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、相关行业指引、</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信披业务指南</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以及年报模板。需要提醒大家注意的是，随着</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信披细则</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的修订，从</a:t>
            </a:r>
            <a:r>
              <a:rPr lang="en-US" altLang="zh-CN" sz="1200" b="0" baseline="0" dirty="0" smtClean="0">
                <a:solidFill>
                  <a:srgbClr val="000000"/>
                </a:solidFill>
                <a:latin typeface="仿宋" panose="02010609060101010101" pitchFamily="49" charset="-122"/>
                <a:ea typeface="仿宋" panose="02010609060101010101" pitchFamily="49" charset="-122"/>
              </a:rPr>
              <a:t>17</a:t>
            </a:r>
            <a:r>
              <a:rPr lang="zh-CN" altLang="en-US" sz="1200" b="0" baseline="0" dirty="0" smtClean="0">
                <a:solidFill>
                  <a:srgbClr val="000000"/>
                </a:solidFill>
                <a:latin typeface="仿宋" panose="02010609060101010101" pitchFamily="49" charset="-122"/>
                <a:ea typeface="仿宋" panose="02010609060101010101" pitchFamily="49" charset="-122"/>
              </a:rPr>
              <a:t>年年报开始，实行差异化信息披露。差异化主要体现在两个方面：第一，不同市场层级的差异化。创新层挂牌公司适用创新层年报指引和模板，基础层挂牌公司适用基础层年报指引和模板，对于创新层公司，我们实行了进一步的差异化，一般行业的创新层公司无需强制披露行业信息，而对于特殊行业的创新层公司，全国股转公司发布了行业信息披露指引，对于这类创新层公司，必须按照相关行业指引的要求披露行业信息。目前全国股转公司已发布软件和信息技术服务公司的行业指引，后续可能会持续发布其他行业的指引，创新层公司需要遵照执行。第二，特殊行业适用年报模板的差异化。目前，我们针对七类金融行业挂牌公司开发了专用年报模板，金融类挂牌公司应当按照相应模板的要求编制年报。具体的差异化，会在后面向大家展示。</a:t>
            </a:r>
            <a:endParaRPr lang="zh-CN" altLang="en-US" b="0" dirty="0" smtClean="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altLang="zh-CN" b="1" dirty="0" smtClean="0">
              <a:solidFill>
                <a:srgbClr val="000000"/>
              </a:solidFill>
              <a:latin typeface="华文楷体" panose="02010600040101010101" pitchFamily="2" charset="-122"/>
              <a:ea typeface="华文楷体" panose="02010600040101010101" pitchFamily="2"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zh-CN" altLang="en-US" dirty="0" smtClean="0"/>
          </a:p>
          <a:p>
            <a:pPr marL="0" marR="0" lvl="0" indent="0" algn="l" defTabSz="914400" rtl="0" eaLnBrk="0" fontAlgn="base" latinLnBrk="0" hangingPunct="0">
              <a:lnSpc>
                <a:spcPct val="100000"/>
              </a:lnSpc>
              <a:spcBef>
                <a:spcPct val="30000"/>
              </a:spcBef>
              <a:spcAft>
                <a:spcPct val="0"/>
              </a:spcAft>
              <a:buClrTx/>
              <a:buSzTx/>
              <a:buFontTx/>
              <a:buNone/>
              <a:tabLst/>
              <a:defRPr/>
            </a:pPr>
            <a:endParaRPr lang="zh-CN" altLang="en-US" dirty="0" smtClean="0"/>
          </a:p>
          <a:p>
            <a:endParaRPr lang="zh-CN" altLang="en-US" dirty="0"/>
          </a:p>
        </p:txBody>
      </p:sp>
      <p:sp>
        <p:nvSpPr>
          <p:cNvPr id="5" name="灯片编号占位符 4"/>
          <p:cNvSpPr>
            <a:spLocks noGrp="1"/>
          </p:cNvSpPr>
          <p:nvPr>
            <p:ph type="sldNum" sz="quarter" idx="10"/>
          </p:nvPr>
        </p:nvSpPr>
        <p:spPr/>
        <p:txBody>
          <a:bodyPr/>
          <a:lstStyle/>
          <a:p>
            <a:pPr>
              <a:defRPr/>
            </a:pPr>
            <a:fld id="{B53D232F-B776-4233-8344-6E15A5989FF8}" type="slidenum">
              <a:rPr lang="zh-CN" altLang="en-US" smtClean="0"/>
              <a:pPr>
                <a:defRPr/>
              </a:pPr>
              <a:t>6</a:t>
            </a:fld>
            <a:endParaRPr lang="zh-CN" altLang="en-US" dirty="0"/>
          </a:p>
        </p:txBody>
      </p:sp>
    </p:spTree>
    <p:extLst>
      <p:ext uri="{BB962C8B-B14F-4D97-AF65-F5344CB8AC3E}">
        <p14:creationId xmlns:p14="http://schemas.microsoft.com/office/powerpoint/2010/main" val="1032836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6563" y="1233488"/>
            <a:ext cx="5924550" cy="3332162"/>
          </a:xfrm>
        </p:spPr>
      </p:sp>
      <p:sp>
        <p:nvSpPr>
          <p:cNvPr id="3" name="备注占位符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zh-CN" altLang="en-US" sz="1200" b="0" dirty="0" smtClean="0">
                <a:latin typeface="仿宋" panose="02010609060101010101" pitchFamily="49" charset="-122"/>
                <a:ea typeface="仿宋" panose="02010609060101010101" pitchFamily="49" charset="-122"/>
              </a:rPr>
              <a:t>      在总体要求中，首先需要了解的是全国股转公司关于年报披露的相关规则体系。</a:t>
            </a:r>
            <a:endParaRPr lang="en-US" altLang="zh-CN" sz="1200" b="0" dirty="0" smtClean="0">
              <a:latin typeface="仿宋" panose="02010609060101010101" pitchFamily="49" charset="-122"/>
              <a:ea typeface="仿宋" panose="02010609060101010101" pitchFamily="49"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zh-CN" altLang="en-US" sz="1200" b="0" dirty="0" smtClean="0">
                <a:latin typeface="仿宋" panose="02010609060101010101" pitchFamily="49" charset="-122"/>
                <a:ea typeface="仿宋" panose="02010609060101010101" pitchFamily="49" charset="-122"/>
              </a:rPr>
              <a:t>      如果</a:t>
            </a:r>
            <a:r>
              <a:rPr lang="zh-CN" altLang="en-US" sz="1200" b="0" baseline="0" dirty="0" smtClean="0">
                <a:latin typeface="仿宋" panose="02010609060101010101" pitchFamily="49" charset="-122"/>
                <a:ea typeface="仿宋" panose="02010609060101010101" pitchFamily="49" charset="-122"/>
              </a:rPr>
              <a:t>拿一个三角形来形容不同规则的效力位阶，那么处于最顶端的</a:t>
            </a:r>
            <a:r>
              <a:rPr lang="en-US" altLang="zh-CN" sz="1200" b="0" baseline="0" dirty="0" smtClean="0">
                <a:latin typeface="仿宋" panose="02010609060101010101" pitchFamily="49" charset="-122"/>
                <a:ea typeface="仿宋" panose="02010609060101010101" pitchFamily="49" charset="-122"/>
              </a:rPr>
              <a:t>《</a:t>
            </a:r>
            <a:r>
              <a:rPr lang="zh-CN" altLang="en-US" sz="1200" b="0" baseline="0" dirty="0" smtClean="0">
                <a:latin typeface="仿宋" panose="02010609060101010101" pitchFamily="49" charset="-122"/>
                <a:ea typeface="仿宋" panose="02010609060101010101" pitchFamily="49" charset="-122"/>
              </a:rPr>
              <a:t>非上市公众公司监督管理办法</a:t>
            </a:r>
            <a:r>
              <a:rPr lang="en-US" altLang="zh-CN" sz="1200" b="0" baseline="0" dirty="0" smtClean="0">
                <a:latin typeface="仿宋" panose="02010609060101010101" pitchFamily="49" charset="-122"/>
                <a:ea typeface="仿宋" panose="02010609060101010101" pitchFamily="49" charset="-122"/>
              </a:rPr>
              <a:t>》</a:t>
            </a:r>
            <a:r>
              <a:rPr lang="zh-CN" altLang="en-US" sz="1200" b="0" baseline="0" dirty="0" smtClean="0">
                <a:latin typeface="仿宋" panose="02010609060101010101" pitchFamily="49" charset="-122"/>
                <a:ea typeface="仿宋" panose="02010609060101010101" pitchFamily="49" charset="-122"/>
              </a:rPr>
              <a:t>具有最高的效力，依次是业务规则，信披细则、基础层</a:t>
            </a:r>
            <a:r>
              <a:rPr lang="en-US" altLang="zh-CN" sz="1200" b="0" baseline="0" dirty="0" smtClean="0">
                <a:latin typeface="仿宋" panose="02010609060101010101" pitchFamily="49" charset="-122"/>
                <a:ea typeface="仿宋" panose="02010609060101010101" pitchFamily="49" charset="-122"/>
              </a:rPr>
              <a:t>/</a:t>
            </a:r>
            <a:r>
              <a:rPr lang="zh-CN" altLang="en-US" sz="1200" b="0" baseline="0" dirty="0" smtClean="0">
                <a:latin typeface="仿宋" panose="02010609060101010101" pitchFamily="49" charset="-122"/>
                <a:ea typeface="仿宋" panose="02010609060101010101" pitchFamily="49" charset="-122"/>
              </a:rPr>
              <a:t>创新层年报指引、软件和信息技术行业信息指引、持续信息披露业务指南以及相关年报模板。</a:t>
            </a:r>
            <a:endParaRPr lang="en-US" altLang="zh-CN" sz="1200" b="0" baseline="0" dirty="0" smtClean="0">
              <a:latin typeface="仿宋" panose="02010609060101010101" pitchFamily="49" charset="-122"/>
              <a:ea typeface="仿宋" panose="02010609060101010101" pitchFamily="49"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zh-CN" sz="1200" b="0" baseline="0" dirty="0" smtClean="0">
                <a:latin typeface="仿宋" panose="02010609060101010101" pitchFamily="49" charset="-122"/>
                <a:ea typeface="仿宋" panose="02010609060101010101" pitchFamily="49" charset="-122"/>
              </a:rPr>
              <a:t>     </a:t>
            </a:r>
            <a:r>
              <a:rPr lang="zh-CN" altLang="en-US" sz="1200" b="0" baseline="0" dirty="0" smtClean="0">
                <a:latin typeface="仿宋" panose="02010609060101010101" pitchFamily="49" charset="-122"/>
                <a:ea typeface="仿宋" panose="02010609060101010101" pitchFamily="49" charset="-122"/>
              </a:rPr>
              <a:t>在这个规则体系下，尽管非公管理办法、业务规则具有相对较高的效力，但是其关于年报披露的相关规定较为笼统、原则。</a:t>
            </a:r>
            <a:endParaRPr lang="en-US" altLang="zh-CN" sz="1200" b="0" baseline="0" dirty="0" smtClean="0">
              <a:latin typeface="仿宋" panose="02010609060101010101" pitchFamily="49" charset="-122"/>
              <a:ea typeface="仿宋" panose="02010609060101010101" pitchFamily="49"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zh-CN" altLang="en-US" sz="1200" b="0" baseline="0" dirty="0" smtClean="0">
                <a:solidFill>
                  <a:srgbClr val="000000"/>
                </a:solidFill>
                <a:latin typeface="仿宋" panose="02010609060101010101" pitchFamily="49" charset="-122"/>
                <a:ea typeface="仿宋" panose="02010609060101010101" pitchFamily="49" charset="-122"/>
              </a:rPr>
              <a:t>     从实操性和具体适用性的角度看，披露年报过程中需要重点关注的规则主要是</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信披细则</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年报指引</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、相关行业指引、</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信披业务指南</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以及年报模板。需要提醒大家注意的是，随着</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信披细则</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的修订，从</a:t>
            </a:r>
            <a:r>
              <a:rPr lang="en-US" altLang="zh-CN" sz="1200" b="0" baseline="0" dirty="0" smtClean="0">
                <a:solidFill>
                  <a:srgbClr val="000000"/>
                </a:solidFill>
                <a:latin typeface="仿宋" panose="02010609060101010101" pitchFamily="49" charset="-122"/>
                <a:ea typeface="仿宋" panose="02010609060101010101" pitchFamily="49" charset="-122"/>
              </a:rPr>
              <a:t>17</a:t>
            </a:r>
            <a:r>
              <a:rPr lang="zh-CN" altLang="en-US" sz="1200" b="0" baseline="0" dirty="0" smtClean="0">
                <a:solidFill>
                  <a:srgbClr val="000000"/>
                </a:solidFill>
                <a:latin typeface="仿宋" panose="02010609060101010101" pitchFamily="49" charset="-122"/>
                <a:ea typeface="仿宋" panose="02010609060101010101" pitchFamily="49" charset="-122"/>
              </a:rPr>
              <a:t>年年报开始，实行差异化信息披露。差异化主要体现在两个方面：第一，不同市场层级的差异化。创新层挂牌公司适用创新层年报指引和模板，基础层挂牌公司适用基础层年报指引和模板，对于创新层公司，我们实行了进一步的差异化，一般行业的创新层公司无需强制披露行业信息，而对于特殊行业的创新层公司，全国股转公司发布了行业信息披露指引，对于这类创新层公司，必须按照相关行业指引的要求披露行业信息。目前全国股转公司已发布软件和信息技术服务公司的行业指引，后续可能会持续发布其他行业的指引，创新层公司需要遵照执行。第二，特殊行业适用年报模板的差异化。目前，我们针对七类金融行业挂牌公司开发了专用年报模板，金融类挂牌公司应当按照相应模板的要求编制年报。具体的差异化，会在后面向大家展示。</a:t>
            </a:r>
            <a:endParaRPr lang="zh-CN" altLang="en-US" b="0" dirty="0" smtClean="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altLang="zh-CN" b="1" dirty="0" smtClean="0">
              <a:solidFill>
                <a:srgbClr val="000000"/>
              </a:solidFill>
              <a:latin typeface="华文楷体" panose="02010600040101010101" pitchFamily="2" charset="-122"/>
              <a:ea typeface="华文楷体" panose="02010600040101010101" pitchFamily="2"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zh-CN" altLang="en-US" dirty="0" smtClean="0"/>
          </a:p>
          <a:p>
            <a:pPr marL="0" marR="0" lvl="0" indent="0" algn="l" defTabSz="914400" rtl="0" eaLnBrk="0" fontAlgn="base" latinLnBrk="0" hangingPunct="0">
              <a:lnSpc>
                <a:spcPct val="100000"/>
              </a:lnSpc>
              <a:spcBef>
                <a:spcPct val="30000"/>
              </a:spcBef>
              <a:spcAft>
                <a:spcPct val="0"/>
              </a:spcAft>
              <a:buClrTx/>
              <a:buSzTx/>
              <a:buFontTx/>
              <a:buNone/>
              <a:tabLst/>
              <a:defRPr/>
            </a:pPr>
            <a:endParaRPr lang="zh-CN" altLang="en-US" dirty="0" smtClean="0"/>
          </a:p>
          <a:p>
            <a:endParaRPr lang="zh-CN" altLang="en-US" dirty="0"/>
          </a:p>
        </p:txBody>
      </p:sp>
      <p:sp>
        <p:nvSpPr>
          <p:cNvPr id="5" name="灯片编号占位符 4"/>
          <p:cNvSpPr>
            <a:spLocks noGrp="1"/>
          </p:cNvSpPr>
          <p:nvPr>
            <p:ph type="sldNum" sz="quarter" idx="10"/>
          </p:nvPr>
        </p:nvSpPr>
        <p:spPr/>
        <p:txBody>
          <a:bodyPr/>
          <a:lstStyle/>
          <a:p>
            <a:pPr>
              <a:defRPr/>
            </a:pPr>
            <a:fld id="{B53D232F-B776-4233-8344-6E15A5989FF8}" type="slidenum">
              <a:rPr lang="zh-CN" altLang="en-US" smtClean="0"/>
              <a:pPr>
                <a:defRPr/>
              </a:pPr>
              <a:t>7</a:t>
            </a:fld>
            <a:endParaRPr lang="zh-CN" altLang="en-US" dirty="0"/>
          </a:p>
        </p:txBody>
      </p:sp>
    </p:spTree>
    <p:extLst>
      <p:ext uri="{BB962C8B-B14F-4D97-AF65-F5344CB8AC3E}">
        <p14:creationId xmlns:p14="http://schemas.microsoft.com/office/powerpoint/2010/main" val="26168190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6563" y="1233488"/>
            <a:ext cx="5924550" cy="3332162"/>
          </a:xfrm>
        </p:spPr>
      </p:sp>
      <p:sp>
        <p:nvSpPr>
          <p:cNvPr id="3" name="备注占位符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zh-CN" altLang="en-US" sz="1200" b="0" dirty="0" smtClean="0">
                <a:latin typeface="仿宋" panose="02010609060101010101" pitchFamily="49" charset="-122"/>
                <a:ea typeface="仿宋" panose="02010609060101010101" pitchFamily="49" charset="-122"/>
              </a:rPr>
              <a:t>      在总体要求中，首先需要了解的是全国股转公司关于年报披露的相关规则体系。</a:t>
            </a:r>
            <a:endParaRPr lang="en-US" altLang="zh-CN" sz="1200" b="0" dirty="0" smtClean="0">
              <a:latin typeface="仿宋" panose="02010609060101010101" pitchFamily="49" charset="-122"/>
              <a:ea typeface="仿宋" panose="02010609060101010101" pitchFamily="49"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zh-CN" altLang="en-US" sz="1200" b="0" dirty="0" smtClean="0">
                <a:latin typeface="仿宋" panose="02010609060101010101" pitchFamily="49" charset="-122"/>
                <a:ea typeface="仿宋" panose="02010609060101010101" pitchFamily="49" charset="-122"/>
              </a:rPr>
              <a:t>      如果</a:t>
            </a:r>
            <a:r>
              <a:rPr lang="zh-CN" altLang="en-US" sz="1200" b="0" baseline="0" dirty="0" smtClean="0">
                <a:latin typeface="仿宋" panose="02010609060101010101" pitchFamily="49" charset="-122"/>
                <a:ea typeface="仿宋" panose="02010609060101010101" pitchFamily="49" charset="-122"/>
              </a:rPr>
              <a:t>拿一个三角形来形容不同规则的效力位阶，那么处于最顶端的</a:t>
            </a:r>
            <a:r>
              <a:rPr lang="en-US" altLang="zh-CN" sz="1200" b="0" baseline="0" dirty="0" smtClean="0">
                <a:latin typeface="仿宋" panose="02010609060101010101" pitchFamily="49" charset="-122"/>
                <a:ea typeface="仿宋" panose="02010609060101010101" pitchFamily="49" charset="-122"/>
              </a:rPr>
              <a:t>《</a:t>
            </a:r>
            <a:r>
              <a:rPr lang="zh-CN" altLang="en-US" sz="1200" b="0" baseline="0" dirty="0" smtClean="0">
                <a:latin typeface="仿宋" panose="02010609060101010101" pitchFamily="49" charset="-122"/>
                <a:ea typeface="仿宋" panose="02010609060101010101" pitchFamily="49" charset="-122"/>
              </a:rPr>
              <a:t>非上市公众公司监督管理办法</a:t>
            </a:r>
            <a:r>
              <a:rPr lang="en-US" altLang="zh-CN" sz="1200" b="0" baseline="0" dirty="0" smtClean="0">
                <a:latin typeface="仿宋" panose="02010609060101010101" pitchFamily="49" charset="-122"/>
                <a:ea typeface="仿宋" panose="02010609060101010101" pitchFamily="49" charset="-122"/>
              </a:rPr>
              <a:t>》</a:t>
            </a:r>
            <a:r>
              <a:rPr lang="zh-CN" altLang="en-US" sz="1200" b="0" baseline="0" dirty="0" smtClean="0">
                <a:latin typeface="仿宋" panose="02010609060101010101" pitchFamily="49" charset="-122"/>
                <a:ea typeface="仿宋" panose="02010609060101010101" pitchFamily="49" charset="-122"/>
              </a:rPr>
              <a:t>具有最高的效力，依次是业务规则，信披细则、基础层</a:t>
            </a:r>
            <a:r>
              <a:rPr lang="en-US" altLang="zh-CN" sz="1200" b="0" baseline="0" dirty="0" smtClean="0">
                <a:latin typeface="仿宋" panose="02010609060101010101" pitchFamily="49" charset="-122"/>
                <a:ea typeface="仿宋" panose="02010609060101010101" pitchFamily="49" charset="-122"/>
              </a:rPr>
              <a:t>/</a:t>
            </a:r>
            <a:r>
              <a:rPr lang="zh-CN" altLang="en-US" sz="1200" b="0" baseline="0" dirty="0" smtClean="0">
                <a:latin typeface="仿宋" panose="02010609060101010101" pitchFamily="49" charset="-122"/>
                <a:ea typeface="仿宋" panose="02010609060101010101" pitchFamily="49" charset="-122"/>
              </a:rPr>
              <a:t>创新层年报指引、软件和信息技术行业信息指引、持续信息披露业务指南以及相关年报模板。</a:t>
            </a:r>
            <a:endParaRPr lang="en-US" altLang="zh-CN" sz="1200" b="0" baseline="0" dirty="0" smtClean="0">
              <a:latin typeface="仿宋" panose="02010609060101010101" pitchFamily="49" charset="-122"/>
              <a:ea typeface="仿宋" panose="02010609060101010101" pitchFamily="49"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zh-CN" sz="1200" b="0" baseline="0" dirty="0" smtClean="0">
                <a:latin typeface="仿宋" panose="02010609060101010101" pitchFamily="49" charset="-122"/>
                <a:ea typeface="仿宋" panose="02010609060101010101" pitchFamily="49" charset="-122"/>
              </a:rPr>
              <a:t>     </a:t>
            </a:r>
            <a:r>
              <a:rPr lang="zh-CN" altLang="en-US" sz="1200" b="0" baseline="0" dirty="0" smtClean="0">
                <a:latin typeface="仿宋" panose="02010609060101010101" pitchFamily="49" charset="-122"/>
                <a:ea typeface="仿宋" panose="02010609060101010101" pitchFamily="49" charset="-122"/>
              </a:rPr>
              <a:t>在这个规则体系下，尽管非公管理办法、业务规则具有相对较高的效力，但是其关于年报披露的相关规定较为笼统、原则。</a:t>
            </a:r>
            <a:endParaRPr lang="en-US" altLang="zh-CN" sz="1200" b="0" baseline="0" dirty="0" smtClean="0">
              <a:latin typeface="仿宋" panose="02010609060101010101" pitchFamily="49" charset="-122"/>
              <a:ea typeface="仿宋" panose="02010609060101010101" pitchFamily="49"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zh-CN" altLang="en-US" sz="1200" b="0" baseline="0" dirty="0" smtClean="0">
                <a:solidFill>
                  <a:srgbClr val="000000"/>
                </a:solidFill>
                <a:latin typeface="仿宋" panose="02010609060101010101" pitchFamily="49" charset="-122"/>
                <a:ea typeface="仿宋" panose="02010609060101010101" pitchFamily="49" charset="-122"/>
              </a:rPr>
              <a:t>     从实操性和具体适用性的角度看，披露年报过程中需要重点关注的规则主要是</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信披细则</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年报指引</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、相关行业指引、</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信披业务指南</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以及年报模板。需要提醒大家注意的是，随着</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信披细则</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的修订，从</a:t>
            </a:r>
            <a:r>
              <a:rPr lang="en-US" altLang="zh-CN" sz="1200" b="0" baseline="0" dirty="0" smtClean="0">
                <a:solidFill>
                  <a:srgbClr val="000000"/>
                </a:solidFill>
                <a:latin typeface="仿宋" panose="02010609060101010101" pitchFamily="49" charset="-122"/>
                <a:ea typeface="仿宋" panose="02010609060101010101" pitchFamily="49" charset="-122"/>
              </a:rPr>
              <a:t>17</a:t>
            </a:r>
            <a:r>
              <a:rPr lang="zh-CN" altLang="en-US" sz="1200" b="0" baseline="0" dirty="0" smtClean="0">
                <a:solidFill>
                  <a:srgbClr val="000000"/>
                </a:solidFill>
                <a:latin typeface="仿宋" panose="02010609060101010101" pitchFamily="49" charset="-122"/>
                <a:ea typeface="仿宋" panose="02010609060101010101" pitchFamily="49" charset="-122"/>
              </a:rPr>
              <a:t>年年报开始，实行差异化信息披露。差异化主要体现在两个方面：第一，不同市场层级的差异化。创新层挂牌公司适用创新层年报指引和模板，基础层挂牌公司适用基础层年报指引和模板，对于创新层公司，我们实行了进一步的差异化，一般行业的创新层公司无需强制披露行业信息，而对于特殊行业的创新层公司，全国股转公司发布了行业信息披露指引，对于这类创新层公司，必须按照相关行业指引的要求披露行业信息。目前全国股转公司已发布软件和信息技术服务公司的行业指引，后续可能会持续发布其他行业的指引，创新层公司需要遵照执行。第二，特殊行业适用年报模板的差异化。目前，我们针对七类金融行业挂牌公司开发了专用年报模板，金融类挂牌公司应当按照相应模板的要求编制年报。具体的差异化，会在后面向大家展示。</a:t>
            </a:r>
            <a:endParaRPr lang="zh-CN" altLang="en-US" b="0" dirty="0" smtClean="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altLang="zh-CN" b="1" dirty="0" smtClean="0">
              <a:solidFill>
                <a:srgbClr val="000000"/>
              </a:solidFill>
              <a:latin typeface="华文楷体" panose="02010600040101010101" pitchFamily="2" charset="-122"/>
              <a:ea typeface="华文楷体" panose="02010600040101010101" pitchFamily="2"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zh-CN" altLang="en-US" dirty="0" smtClean="0"/>
          </a:p>
          <a:p>
            <a:pPr marL="0" marR="0" lvl="0" indent="0" algn="l" defTabSz="914400" rtl="0" eaLnBrk="0" fontAlgn="base" latinLnBrk="0" hangingPunct="0">
              <a:lnSpc>
                <a:spcPct val="100000"/>
              </a:lnSpc>
              <a:spcBef>
                <a:spcPct val="30000"/>
              </a:spcBef>
              <a:spcAft>
                <a:spcPct val="0"/>
              </a:spcAft>
              <a:buClrTx/>
              <a:buSzTx/>
              <a:buFontTx/>
              <a:buNone/>
              <a:tabLst/>
              <a:defRPr/>
            </a:pPr>
            <a:endParaRPr lang="zh-CN" altLang="en-US" dirty="0" smtClean="0"/>
          </a:p>
          <a:p>
            <a:endParaRPr lang="zh-CN" altLang="en-US" dirty="0"/>
          </a:p>
        </p:txBody>
      </p:sp>
      <p:sp>
        <p:nvSpPr>
          <p:cNvPr id="5" name="灯片编号占位符 4"/>
          <p:cNvSpPr>
            <a:spLocks noGrp="1"/>
          </p:cNvSpPr>
          <p:nvPr>
            <p:ph type="sldNum" sz="quarter" idx="10"/>
          </p:nvPr>
        </p:nvSpPr>
        <p:spPr/>
        <p:txBody>
          <a:bodyPr/>
          <a:lstStyle/>
          <a:p>
            <a:pPr>
              <a:defRPr/>
            </a:pPr>
            <a:fld id="{B53D232F-B776-4233-8344-6E15A5989FF8}" type="slidenum">
              <a:rPr lang="zh-CN" altLang="en-US" smtClean="0"/>
              <a:pPr>
                <a:defRPr/>
              </a:pPr>
              <a:t>8</a:t>
            </a:fld>
            <a:endParaRPr lang="zh-CN" altLang="en-US" dirty="0"/>
          </a:p>
        </p:txBody>
      </p:sp>
    </p:spTree>
    <p:extLst>
      <p:ext uri="{BB962C8B-B14F-4D97-AF65-F5344CB8AC3E}">
        <p14:creationId xmlns:p14="http://schemas.microsoft.com/office/powerpoint/2010/main" val="39324353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6563" y="1233488"/>
            <a:ext cx="5924550" cy="3332162"/>
          </a:xfrm>
        </p:spPr>
      </p:sp>
      <p:sp>
        <p:nvSpPr>
          <p:cNvPr id="3" name="备注占位符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zh-CN" altLang="en-US" sz="1200" b="0" dirty="0" smtClean="0">
                <a:latin typeface="仿宋" panose="02010609060101010101" pitchFamily="49" charset="-122"/>
                <a:ea typeface="仿宋" panose="02010609060101010101" pitchFamily="49" charset="-122"/>
              </a:rPr>
              <a:t>      在总体要求中，首先需要了解的是全国股转公司关于年报披露的相关规则体系。</a:t>
            </a:r>
            <a:endParaRPr lang="en-US" altLang="zh-CN" sz="1200" b="0" dirty="0" smtClean="0">
              <a:latin typeface="仿宋" panose="02010609060101010101" pitchFamily="49" charset="-122"/>
              <a:ea typeface="仿宋" panose="02010609060101010101" pitchFamily="49"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zh-CN" altLang="en-US" sz="1200" b="0" dirty="0" smtClean="0">
                <a:latin typeface="仿宋" panose="02010609060101010101" pitchFamily="49" charset="-122"/>
                <a:ea typeface="仿宋" panose="02010609060101010101" pitchFamily="49" charset="-122"/>
              </a:rPr>
              <a:t>      如果</a:t>
            </a:r>
            <a:r>
              <a:rPr lang="zh-CN" altLang="en-US" sz="1200" b="0" baseline="0" dirty="0" smtClean="0">
                <a:latin typeface="仿宋" panose="02010609060101010101" pitchFamily="49" charset="-122"/>
                <a:ea typeface="仿宋" panose="02010609060101010101" pitchFamily="49" charset="-122"/>
              </a:rPr>
              <a:t>拿一个三角形来形容不同规则的效力位阶，那么处于最顶端的</a:t>
            </a:r>
            <a:r>
              <a:rPr lang="en-US" altLang="zh-CN" sz="1200" b="0" baseline="0" dirty="0" smtClean="0">
                <a:latin typeface="仿宋" panose="02010609060101010101" pitchFamily="49" charset="-122"/>
                <a:ea typeface="仿宋" panose="02010609060101010101" pitchFamily="49" charset="-122"/>
              </a:rPr>
              <a:t>《</a:t>
            </a:r>
            <a:r>
              <a:rPr lang="zh-CN" altLang="en-US" sz="1200" b="0" baseline="0" dirty="0" smtClean="0">
                <a:latin typeface="仿宋" panose="02010609060101010101" pitchFamily="49" charset="-122"/>
                <a:ea typeface="仿宋" panose="02010609060101010101" pitchFamily="49" charset="-122"/>
              </a:rPr>
              <a:t>非上市公众公司监督管理办法</a:t>
            </a:r>
            <a:r>
              <a:rPr lang="en-US" altLang="zh-CN" sz="1200" b="0" baseline="0" dirty="0" smtClean="0">
                <a:latin typeface="仿宋" panose="02010609060101010101" pitchFamily="49" charset="-122"/>
                <a:ea typeface="仿宋" panose="02010609060101010101" pitchFamily="49" charset="-122"/>
              </a:rPr>
              <a:t>》</a:t>
            </a:r>
            <a:r>
              <a:rPr lang="zh-CN" altLang="en-US" sz="1200" b="0" baseline="0" dirty="0" smtClean="0">
                <a:latin typeface="仿宋" panose="02010609060101010101" pitchFamily="49" charset="-122"/>
                <a:ea typeface="仿宋" panose="02010609060101010101" pitchFamily="49" charset="-122"/>
              </a:rPr>
              <a:t>具有最高的效力，依次是业务规则，信披细则、基础层</a:t>
            </a:r>
            <a:r>
              <a:rPr lang="en-US" altLang="zh-CN" sz="1200" b="0" baseline="0" dirty="0" smtClean="0">
                <a:latin typeface="仿宋" panose="02010609060101010101" pitchFamily="49" charset="-122"/>
                <a:ea typeface="仿宋" panose="02010609060101010101" pitchFamily="49" charset="-122"/>
              </a:rPr>
              <a:t>/</a:t>
            </a:r>
            <a:r>
              <a:rPr lang="zh-CN" altLang="en-US" sz="1200" b="0" baseline="0" dirty="0" smtClean="0">
                <a:latin typeface="仿宋" panose="02010609060101010101" pitchFamily="49" charset="-122"/>
                <a:ea typeface="仿宋" panose="02010609060101010101" pitchFamily="49" charset="-122"/>
              </a:rPr>
              <a:t>创新层年报指引、软件和信息技术行业信息指引、持续信息披露业务指南以及相关年报模板。</a:t>
            </a:r>
            <a:endParaRPr lang="en-US" altLang="zh-CN" sz="1200" b="0" baseline="0" dirty="0" smtClean="0">
              <a:latin typeface="仿宋" panose="02010609060101010101" pitchFamily="49" charset="-122"/>
              <a:ea typeface="仿宋" panose="02010609060101010101" pitchFamily="49"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zh-CN" sz="1200" b="0" baseline="0" dirty="0" smtClean="0">
                <a:latin typeface="仿宋" panose="02010609060101010101" pitchFamily="49" charset="-122"/>
                <a:ea typeface="仿宋" panose="02010609060101010101" pitchFamily="49" charset="-122"/>
              </a:rPr>
              <a:t>     </a:t>
            </a:r>
            <a:r>
              <a:rPr lang="zh-CN" altLang="en-US" sz="1200" b="0" baseline="0" dirty="0" smtClean="0">
                <a:latin typeface="仿宋" panose="02010609060101010101" pitchFamily="49" charset="-122"/>
                <a:ea typeface="仿宋" panose="02010609060101010101" pitchFamily="49" charset="-122"/>
              </a:rPr>
              <a:t>在这个规则体系下，尽管非公管理办法、业务规则具有相对较高的效力，但是其关于年报披露的相关规定较为笼统、原则。</a:t>
            </a:r>
            <a:endParaRPr lang="en-US" altLang="zh-CN" sz="1200" b="0" baseline="0" dirty="0" smtClean="0">
              <a:latin typeface="仿宋" panose="02010609060101010101" pitchFamily="49" charset="-122"/>
              <a:ea typeface="仿宋" panose="02010609060101010101" pitchFamily="49"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zh-CN" altLang="en-US" sz="1200" b="0" baseline="0" dirty="0" smtClean="0">
                <a:solidFill>
                  <a:srgbClr val="000000"/>
                </a:solidFill>
                <a:latin typeface="仿宋" panose="02010609060101010101" pitchFamily="49" charset="-122"/>
                <a:ea typeface="仿宋" panose="02010609060101010101" pitchFamily="49" charset="-122"/>
              </a:rPr>
              <a:t>     从实操性和具体适用性的角度看，披露年报过程中需要重点关注的规则主要是</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信披细则</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年报指引</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、相关行业指引、</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信披业务指南</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以及年报模板。需要提醒大家注意的是，随着</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信披细则</a:t>
            </a:r>
            <a:r>
              <a:rPr lang="en-US" altLang="zh-CN" sz="1200" b="0" baseline="0" dirty="0" smtClean="0">
                <a:solidFill>
                  <a:srgbClr val="000000"/>
                </a:solidFill>
                <a:latin typeface="仿宋" panose="02010609060101010101" pitchFamily="49" charset="-122"/>
                <a:ea typeface="仿宋" panose="02010609060101010101" pitchFamily="49" charset="-122"/>
              </a:rPr>
              <a:t>》</a:t>
            </a:r>
            <a:r>
              <a:rPr lang="zh-CN" altLang="en-US" sz="1200" b="0" baseline="0" dirty="0" smtClean="0">
                <a:solidFill>
                  <a:srgbClr val="000000"/>
                </a:solidFill>
                <a:latin typeface="仿宋" panose="02010609060101010101" pitchFamily="49" charset="-122"/>
                <a:ea typeface="仿宋" panose="02010609060101010101" pitchFamily="49" charset="-122"/>
              </a:rPr>
              <a:t>的修订，从</a:t>
            </a:r>
            <a:r>
              <a:rPr lang="en-US" altLang="zh-CN" sz="1200" b="0" baseline="0" dirty="0" smtClean="0">
                <a:solidFill>
                  <a:srgbClr val="000000"/>
                </a:solidFill>
                <a:latin typeface="仿宋" panose="02010609060101010101" pitchFamily="49" charset="-122"/>
                <a:ea typeface="仿宋" panose="02010609060101010101" pitchFamily="49" charset="-122"/>
              </a:rPr>
              <a:t>17</a:t>
            </a:r>
            <a:r>
              <a:rPr lang="zh-CN" altLang="en-US" sz="1200" b="0" baseline="0" dirty="0" smtClean="0">
                <a:solidFill>
                  <a:srgbClr val="000000"/>
                </a:solidFill>
                <a:latin typeface="仿宋" panose="02010609060101010101" pitchFamily="49" charset="-122"/>
                <a:ea typeface="仿宋" panose="02010609060101010101" pitchFamily="49" charset="-122"/>
              </a:rPr>
              <a:t>年年报开始，实行差异化信息披露。差异化主要体现在两个方面：第一，不同市场层级的差异化。创新层挂牌公司适用创新层年报指引和模板，基础层挂牌公司适用基础层年报指引和模板，对于创新层公司，我们实行了进一步的差异化，一般行业的创新层公司无需强制披露行业信息，而对于特殊行业的创新层公司，全国股转公司发布了行业信息披露指引，对于这类创新层公司，必须按照相关行业指引的要求披露行业信息。目前全国股转公司已发布软件和信息技术服务公司的行业指引，后续可能会持续发布其他行业的指引，创新层公司需要遵照执行。第二，特殊行业适用年报模板的差异化。目前，我们针对七类金融行业挂牌公司开发了专用年报模板，金融类挂牌公司应当按照相应模板的要求编制年报。具体的差异化，会在后面向大家展示。</a:t>
            </a:r>
            <a:endParaRPr lang="zh-CN" altLang="en-US" b="0" dirty="0" smtClean="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altLang="zh-CN" b="1" dirty="0" smtClean="0">
              <a:solidFill>
                <a:srgbClr val="000000"/>
              </a:solidFill>
              <a:latin typeface="华文楷体" panose="02010600040101010101" pitchFamily="2" charset="-122"/>
              <a:ea typeface="华文楷体" panose="02010600040101010101" pitchFamily="2" charset="-122"/>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zh-CN" altLang="en-US" dirty="0" smtClean="0"/>
          </a:p>
          <a:p>
            <a:pPr marL="0" marR="0" lvl="0" indent="0" algn="l" defTabSz="914400" rtl="0" eaLnBrk="0" fontAlgn="base" latinLnBrk="0" hangingPunct="0">
              <a:lnSpc>
                <a:spcPct val="100000"/>
              </a:lnSpc>
              <a:spcBef>
                <a:spcPct val="30000"/>
              </a:spcBef>
              <a:spcAft>
                <a:spcPct val="0"/>
              </a:spcAft>
              <a:buClrTx/>
              <a:buSzTx/>
              <a:buFontTx/>
              <a:buNone/>
              <a:tabLst/>
              <a:defRPr/>
            </a:pPr>
            <a:endParaRPr lang="zh-CN" altLang="en-US" dirty="0" smtClean="0"/>
          </a:p>
          <a:p>
            <a:endParaRPr lang="zh-CN" altLang="en-US" dirty="0"/>
          </a:p>
        </p:txBody>
      </p:sp>
      <p:sp>
        <p:nvSpPr>
          <p:cNvPr id="5" name="灯片编号占位符 4"/>
          <p:cNvSpPr>
            <a:spLocks noGrp="1"/>
          </p:cNvSpPr>
          <p:nvPr>
            <p:ph type="sldNum" sz="quarter" idx="10"/>
          </p:nvPr>
        </p:nvSpPr>
        <p:spPr/>
        <p:txBody>
          <a:bodyPr/>
          <a:lstStyle/>
          <a:p>
            <a:pPr>
              <a:defRPr/>
            </a:pPr>
            <a:fld id="{B53D232F-B776-4233-8344-6E15A5989FF8}" type="slidenum">
              <a:rPr lang="zh-CN" altLang="en-US" smtClean="0"/>
              <a:pPr>
                <a:defRPr/>
              </a:pPr>
              <a:t>9</a:t>
            </a:fld>
            <a:endParaRPr lang="zh-CN" altLang="en-US" dirty="0"/>
          </a:p>
        </p:txBody>
      </p:sp>
    </p:spTree>
    <p:extLst>
      <p:ext uri="{BB962C8B-B14F-4D97-AF65-F5344CB8AC3E}">
        <p14:creationId xmlns:p14="http://schemas.microsoft.com/office/powerpoint/2010/main" val="97901925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6.jpeg"/><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wmf"/><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7.jpeg"/><Relationship Id="rId1" Type="http://schemas.openxmlformats.org/officeDocument/2006/relationships/slideMaster" Target="../slideMasters/slideMaster5.xml"/><Relationship Id="rId4" Type="http://schemas.openxmlformats.org/officeDocument/2006/relationships/image" Target="../media/image3.jpeg"/></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7.jpeg"/><Relationship Id="rId1" Type="http://schemas.openxmlformats.org/officeDocument/2006/relationships/slideMaster" Target="../slideMasters/slideMaster6.xml"/><Relationship Id="rId4" Type="http://schemas.openxmlformats.org/officeDocument/2006/relationships/image" Target="../media/image3.jpeg"/></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6.jpeg"/><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pic>
        <p:nvPicPr>
          <p:cNvPr id="4" name="图片 6" descr="QQ截图未命名.png"/>
          <p:cNvPicPr>
            <a:picLocks noChangeAspect="1"/>
          </p:cNvPicPr>
          <p:nvPr userDrawn="1"/>
        </p:nvPicPr>
        <p:blipFill>
          <a:blip r:embed="rId2" cstate="print"/>
          <a:srcRect/>
          <a:stretch>
            <a:fillRect/>
          </a:stretch>
        </p:blipFill>
        <p:spPr bwMode="auto">
          <a:xfrm>
            <a:off x="7920567" y="188913"/>
            <a:ext cx="4000500" cy="533400"/>
          </a:xfrm>
          <a:prstGeom prst="rect">
            <a:avLst/>
          </a:prstGeom>
          <a:noFill/>
          <a:ln w="9525">
            <a:noFill/>
            <a:miter lim="800000"/>
            <a:headEnd/>
            <a:tailEnd/>
          </a:ln>
        </p:spPr>
      </p:pic>
      <p:cxnSp>
        <p:nvCxnSpPr>
          <p:cNvPr id="5" name="直接连接符 12"/>
          <p:cNvCxnSpPr/>
          <p:nvPr userDrawn="1"/>
        </p:nvCxnSpPr>
        <p:spPr>
          <a:xfrm rot="10800000" flipH="1">
            <a:off x="0" y="763591"/>
            <a:ext cx="12192000" cy="1587"/>
          </a:xfrm>
          <a:prstGeom prst="line">
            <a:avLst/>
          </a:prstGeom>
          <a:ln w="57150"/>
          <a:effectLst/>
        </p:spPr>
        <p:style>
          <a:lnRef idx="2">
            <a:schemeClr val="accent2"/>
          </a:lnRef>
          <a:fillRef idx="0">
            <a:schemeClr val="accent2"/>
          </a:fillRef>
          <a:effectRef idx="1">
            <a:schemeClr val="accent2"/>
          </a:effectRef>
          <a:fontRef idx="minor">
            <a:schemeClr val="tx1"/>
          </a:fontRef>
        </p:style>
      </p:cxnSp>
      <p:sp>
        <p:nvSpPr>
          <p:cNvPr id="2" name="标题 1"/>
          <p:cNvSpPr>
            <a:spLocks noGrp="1"/>
          </p:cNvSpPr>
          <p:nvPr>
            <p:ph type="title"/>
          </p:nvPr>
        </p:nvSpPr>
        <p:spPr>
          <a:xfrm>
            <a:off x="0" y="274638"/>
            <a:ext cx="12192000" cy="1143000"/>
          </a:xfrm>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日期占位符 3"/>
          <p:cNvSpPr>
            <a:spLocks noGrp="1"/>
          </p:cNvSpPr>
          <p:nvPr>
            <p:ph type="dt" sz="half" idx="10"/>
          </p:nvPr>
        </p:nvSpPr>
        <p:spPr/>
        <p:txBody>
          <a:bodyPr/>
          <a:lstStyle>
            <a:lvl1pPr>
              <a:defRPr/>
            </a:lvl1pPr>
          </a:lstStyle>
          <a:p>
            <a:pPr>
              <a:defRPr/>
            </a:pPr>
            <a:fld id="{AE134B9D-6590-487E-8DB2-5DC45C922DE5}" type="datetime1">
              <a:rPr lang="zh-CN" altLang="en-US" smtClean="0"/>
              <a:t>2018/5/31</a:t>
            </a:fld>
            <a:endParaRPr lang="zh-CN" altLang="en-US"/>
          </a:p>
        </p:txBody>
      </p:sp>
      <p:sp>
        <p:nvSpPr>
          <p:cNvPr id="7" name="页脚占位符 4"/>
          <p:cNvSpPr>
            <a:spLocks noGrp="1"/>
          </p:cNvSpPr>
          <p:nvPr>
            <p:ph type="ftr" sz="quarter" idx="11"/>
          </p:nvPr>
        </p:nvSpPr>
        <p:spPr/>
        <p:txBody>
          <a:bodyPr/>
          <a:lstStyle>
            <a:lvl1pPr>
              <a:defRPr/>
            </a:lvl1pPr>
          </a:lstStyle>
          <a:p>
            <a:pPr>
              <a:defRPr/>
            </a:pPr>
            <a:endParaRPr lang="zh-CN" altLang="en-US"/>
          </a:p>
        </p:txBody>
      </p:sp>
      <p:sp>
        <p:nvSpPr>
          <p:cNvPr id="8" name="灯片编号占位符 5"/>
          <p:cNvSpPr>
            <a:spLocks noGrp="1"/>
          </p:cNvSpPr>
          <p:nvPr>
            <p:ph type="sldNum" sz="quarter" idx="12"/>
          </p:nvPr>
        </p:nvSpPr>
        <p:spPr/>
        <p:txBody>
          <a:bodyPr/>
          <a:lstStyle>
            <a:lvl1pPr>
              <a:defRPr/>
            </a:lvl1pPr>
          </a:lstStyle>
          <a:p>
            <a:pPr>
              <a:defRPr/>
            </a:pPr>
            <a:fld id="{4A0149ED-C43B-48D0-97AD-6195EEABD09B}" type="slidenum">
              <a:rPr lang="zh-CN" altLang="en-US"/>
              <a:pPr>
                <a:defRPr/>
              </a:pPr>
              <a:t>‹#›</a:t>
            </a:fld>
            <a:endParaRPr lang="zh-CN" altLang="en-US"/>
          </a:p>
        </p:txBody>
      </p:sp>
    </p:spTree>
    <p:extLst>
      <p:ext uri="{BB962C8B-B14F-4D97-AF65-F5344CB8AC3E}">
        <p14:creationId xmlns:p14="http://schemas.microsoft.com/office/powerpoint/2010/main" val="26922077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0A6A8A44-4E60-4138-BCC2-68DE4B605F9F}" type="datetime1">
              <a:rPr lang="zh-CN" altLang="en-US" smtClean="0"/>
              <a:t>2018/5/31</a:t>
            </a:fld>
            <a:endParaRPr lang="zh-CN" altLang="en-US" dirty="0"/>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A55AC459-FC18-4A93-90C1-214D7AF96FC5}" type="slidenum">
              <a:rPr lang="zh-CN" altLang="en-US"/>
              <a:pPr>
                <a:defRPr/>
              </a:pPr>
              <a:t>‹#›</a:t>
            </a:fld>
            <a:endParaRPr lang="zh-CN" altLang="en-US" dirty="0"/>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pPr>
              <a:defRPr/>
            </a:pPr>
            <a:fld id="{57E414D3-1524-4350-ADA4-ACB1148BE2DF}" type="slidenum">
              <a:rPr lang="en-GB">
                <a:solidFill>
                  <a:prstClr val="black">
                    <a:tint val="75000"/>
                  </a:prstClr>
                </a:solidFill>
              </a:rPr>
              <a:pPr>
                <a:defRPr/>
              </a:pPr>
              <a:t>‹#›</a:t>
            </a:fld>
            <a:endParaRPr lang="en-GB" dirty="0">
              <a:solidFill>
                <a:prstClr val="black">
                  <a:tint val="75000"/>
                </a:prstClr>
              </a:solidFill>
            </a:endParaRPr>
          </a:p>
        </p:txBody>
      </p:sp>
    </p:spTree>
    <p:extLst>
      <p:ext uri="{BB962C8B-B14F-4D97-AF65-F5344CB8AC3E}">
        <p14:creationId xmlns:p14="http://schemas.microsoft.com/office/powerpoint/2010/main" val="8882361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2066701"/>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0721006"/>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 name="Picture 2" descr="G:\0FW\National Equities Exchange and Quotations\1054136\National_Equities_Exchange_and_Quotations_01_logo.wmf"/>
          <p:cNvPicPr>
            <a:picLocks noChangeAspect="1" noChangeArrowheads="1"/>
          </p:cNvPicPr>
          <p:nvPr userDrawn="1"/>
        </p:nvPicPr>
        <p:blipFill>
          <a:blip r:embed="rId3"/>
          <a:srcRect/>
          <a:stretch>
            <a:fillRect/>
          </a:stretch>
        </p:blipFill>
        <p:spPr bwMode="auto">
          <a:xfrm>
            <a:off x="7965832" y="304800"/>
            <a:ext cx="3874476" cy="527050"/>
          </a:xfrm>
          <a:prstGeom prst="rect">
            <a:avLst/>
          </a:prstGeom>
          <a:noFill/>
          <a:ln w="9525">
            <a:noFill/>
            <a:miter lim="800000"/>
            <a:headEnd/>
            <a:tailEnd/>
          </a:ln>
        </p:spPr>
      </p:pic>
      <p:sp>
        <p:nvSpPr>
          <p:cNvPr id="2" name="Title 1"/>
          <p:cNvSpPr>
            <a:spLocks noGrp="1"/>
          </p:cNvSpPr>
          <p:nvPr>
            <p:ph type="ctrTitle"/>
          </p:nvPr>
        </p:nvSpPr>
        <p:spPr>
          <a:xfrm>
            <a:off x="914400" y="1390650"/>
            <a:ext cx="10363200" cy="790576"/>
          </a:xfrm>
        </p:spPr>
        <p:txBody>
          <a:bodyPr>
            <a:normAutofit/>
          </a:bodyPr>
          <a:lstStyle>
            <a:lvl1pPr>
              <a:defRPr sz="2800">
                <a:solidFill>
                  <a:schemeClr val="accent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914400" y="2266950"/>
            <a:ext cx="8534400" cy="342900"/>
          </a:xfrm>
        </p:spPr>
        <p:txBody>
          <a:bodyPr/>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Tree>
    <p:extLst>
      <p:ext uri="{BB962C8B-B14F-4D97-AF65-F5344CB8AC3E}">
        <p14:creationId xmlns:p14="http://schemas.microsoft.com/office/powerpoint/2010/main" val="2364410574"/>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Slide Number Placeholder 5"/>
          <p:cNvSpPr>
            <a:spLocks noGrp="1"/>
          </p:cNvSpPr>
          <p:nvPr>
            <p:ph type="sldNum" sz="quarter" idx="10"/>
          </p:nvPr>
        </p:nvSpPr>
        <p:spPr/>
        <p:txBody>
          <a:bodyPr/>
          <a:lstStyle>
            <a:lvl1pPr>
              <a:defRPr/>
            </a:lvl1pPr>
          </a:lstStyle>
          <a:p>
            <a:pPr>
              <a:defRPr/>
            </a:pPr>
            <a:fld id="{D68CFF15-E330-4DD3-8670-78B08F137666}" type="slidenum">
              <a:rPr lang="en-GB">
                <a:solidFill>
                  <a:prstClr val="black">
                    <a:tint val="75000"/>
                  </a:prstClr>
                </a:solidFill>
              </a:rPr>
              <a:pPr>
                <a:defRPr/>
              </a:pPr>
              <a:t>‹#›</a:t>
            </a:fld>
            <a:endParaRPr lang="en-GB" dirty="0">
              <a:solidFill>
                <a:prstClr val="black">
                  <a:tint val="75000"/>
                </a:prstClr>
              </a:solidFill>
            </a:endParaRPr>
          </a:p>
        </p:txBody>
      </p:sp>
    </p:spTree>
    <p:extLst>
      <p:ext uri="{BB962C8B-B14F-4D97-AF65-F5344CB8AC3E}">
        <p14:creationId xmlns:p14="http://schemas.microsoft.com/office/powerpoint/2010/main" val="3600488430"/>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Slide Number Placeholder 5"/>
          <p:cNvSpPr>
            <a:spLocks noGrp="1"/>
          </p:cNvSpPr>
          <p:nvPr>
            <p:ph type="sldNum" sz="quarter" idx="10"/>
          </p:nvPr>
        </p:nvSpPr>
        <p:spPr/>
        <p:txBody>
          <a:bodyPr/>
          <a:lstStyle>
            <a:lvl1pPr>
              <a:defRPr/>
            </a:lvl1pPr>
          </a:lstStyle>
          <a:p>
            <a:pPr>
              <a:defRPr/>
            </a:pPr>
            <a:fld id="{4DA46058-DA08-4E69-A12D-3DC2295BA3B4}" type="slidenum">
              <a:rPr lang="en-GB">
                <a:solidFill>
                  <a:prstClr val="black">
                    <a:tint val="75000"/>
                  </a:prstClr>
                </a:solidFill>
              </a:rPr>
              <a:pPr>
                <a:defRPr/>
              </a:pPr>
              <a:t>‹#›</a:t>
            </a:fld>
            <a:endParaRPr lang="en-GB" dirty="0">
              <a:solidFill>
                <a:prstClr val="black">
                  <a:tint val="75000"/>
                </a:prstClr>
              </a:solidFill>
            </a:endParaRPr>
          </a:p>
        </p:txBody>
      </p:sp>
    </p:spTree>
    <p:extLst>
      <p:ext uri="{BB962C8B-B14F-4D97-AF65-F5344CB8AC3E}">
        <p14:creationId xmlns:p14="http://schemas.microsoft.com/office/powerpoint/2010/main" val="519085306"/>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pPr>
              <a:defRPr/>
            </a:pPr>
            <a:fld id="{57E414D3-1524-4350-ADA4-ACB1148BE2DF}" type="slidenum">
              <a:rPr lang="en-GB">
                <a:solidFill>
                  <a:prstClr val="black">
                    <a:tint val="75000"/>
                  </a:prstClr>
                </a:solidFill>
              </a:rPr>
              <a:pPr>
                <a:defRPr/>
              </a:pPr>
              <a:t>‹#›</a:t>
            </a:fld>
            <a:endParaRPr lang="en-GB" dirty="0">
              <a:solidFill>
                <a:prstClr val="black">
                  <a:tint val="75000"/>
                </a:prstClr>
              </a:solidFill>
            </a:endParaRPr>
          </a:p>
        </p:txBody>
      </p:sp>
    </p:spTree>
    <p:extLst>
      <p:ext uri="{BB962C8B-B14F-4D97-AF65-F5344CB8AC3E}">
        <p14:creationId xmlns:p14="http://schemas.microsoft.com/office/powerpoint/2010/main" val="1529587034"/>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2431370"/>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8742267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627E4328-047F-4DDD-8E26-098CB48CED8E}" type="datetime1">
              <a:rPr lang="zh-CN" altLang="en-US" smtClean="0"/>
              <a:t>2018/5/31</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D732B5A-55B4-4A38-9CC1-8DC707B99CBE}" type="slidenum">
              <a:rPr lang="zh-CN" altLang="en-US"/>
              <a:pPr>
                <a:defRPr/>
              </a:pPr>
              <a:t>‹#›</a:t>
            </a:fld>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1"/>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41"/>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1C6E8058-F4E0-433E-8373-88171751135F}" type="datetime1">
              <a:rPr lang="zh-CN" altLang="en-US" smtClean="0"/>
              <a:t>2018/5/31</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0BE31E4-3902-4ECF-BBE5-1666B26D20C5}" type="slidenum">
              <a:rPr lang="zh-CN" altLang="en-US"/>
              <a:pPr>
                <a:defRPr/>
              </a:pPr>
              <a:t>‹#›</a:t>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1_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1"/>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41"/>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4296E5CC-B7D4-4EB0-98FF-02F028949F26}" type="datetime1">
              <a:rPr lang="zh-CN" altLang="en-US" smtClean="0"/>
              <a:t>2018/5/31</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62472C6-ED2F-4263-BAE3-19C8C0935FD0}" type="slidenum">
              <a:rPr lang="zh-CN" altLang="en-US"/>
              <a:pPr>
                <a:defRPr/>
              </a:pPr>
              <a:t>‹#›</a:t>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fld id="{1293C234-FDB2-45D2-885E-D0180734B87A}" type="datetime1">
              <a:rPr lang="zh-CN" altLang="en-US" smtClean="0"/>
              <a:t>2018/5/31</a:t>
            </a:fld>
            <a:endParaRPr lang="zh-CN" altLang="en-US" dirty="0"/>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C94E48F8-DDA6-4B14-BBD8-AA09EA0EAD2C}" type="slidenum">
              <a:rPr lang="zh-CN" altLang="en-US" smtClean="0"/>
              <a:pPr>
                <a:defRPr/>
              </a:pPr>
              <a:t>‹#›</a:t>
            </a:fld>
            <a:endParaRPr lang="zh-CN" altLang="en-US" dirty="0"/>
          </a:p>
        </p:txBody>
      </p:sp>
    </p:spTree>
    <p:extLst>
      <p:ext uri="{BB962C8B-B14F-4D97-AF65-F5344CB8AC3E}">
        <p14:creationId xmlns:p14="http://schemas.microsoft.com/office/powerpoint/2010/main" val="354489809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0853809"/>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838201" y="214523"/>
            <a:ext cx="10515600" cy="1325563"/>
          </a:xfrm>
        </p:spPr>
        <p:txBody>
          <a:bodyPr/>
          <a:lstStyle>
            <a:lvl1pPr>
              <a:defRPr>
                <a:latin typeface="方正书宋简体" panose="02010601030101010101" pitchFamily="2" charset="-122"/>
                <a:ea typeface="方正书宋简体" panose="02010601030101010101" pitchFamily="2" charset="-122"/>
              </a:defRPr>
            </a:lvl1pPr>
          </a:lstStyle>
          <a:p>
            <a:r>
              <a:rPr lang="zh-CN" altLang="en-US" dirty="0" smtClean="0"/>
              <a:t>单击此处编辑母版标题样式</a:t>
            </a:r>
            <a:endParaRPr lang="en-US" dirty="0"/>
          </a:p>
        </p:txBody>
      </p:sp>
      <p:sp>
        <p:nvSpPr>
          <p:cNvPr id="3" name="Content Placeholder 2"/>
          <p:cNvSpPr>
            <a:spLocks noGrp="1"/>
          </p:cNvSpPr>
          <p:nvPr>
            <p:ph idx="1"/>
          </p:nvPr>
        </p:nvSpPr>
        <p:spPr>
          <a:xfrm>
            <a:off x="850901" y="1617834"/>
            <a:ext cx="10515600" cy="4351338"/>
          </a:xfrm>
        </p:spPr>
        <p:txBody>
          <a:bodyPr/>
          <a:lstStyle>
            <a:lvl1pPr>
              <a:defRPr>
                <a:latin typeface="方正书宋简体" panose="02010601030101010101" pitchFamily="2" charset="-122"/>
                <a:ea typeface="方正书宋简体" panose="02010601030101010101" pitchFamily="2" charset="-122"/>
              </a:defRPr>
            </a:lvl1pPr>
            <a:lvl2pPr>
              <a:defRPr>
                <a:latin typeface="方正书宋简体" panose="02010601030101010101" pitchFamily="2" charset="-122"/>
                <a:ea typeface="方正书宋简体" panose="02010601030101010101" pitchFamily="2" charset="-122"/>
              </a:defRPr>
            </a:lvl2pPr>
            <a:lvl3pPr>
              <a:defRPr>
                <a:latin typeface="方正书宋简体" panose="02010601030101010101" pitchFamily="2" charset="-122"/>
                <a:ea typeface="方正书宋简体" panose="02010601030101010101" pitchFamily="2" charset="-122"/>
              </a:defRPr>
            </a:lvl3pPr>
            <a:lvl4pPr>
              <a:defRPr>
                <a:latin typeface="方正书宋简体" panose="02010601030101010101" pitchFamily="2" charset="-122"/>
                <a:ea typeface="方正书宋简体" panose="02010601030101010101" pitchFamily="2" charset="-122"/>
              </a:defRPr>
            </a:lvl4pPr>
            <a:lvl5pPr>
              <a:defRPr>
                <a:latin typeface="方正书宋简体" panose="02010601030101010101" pitchFamily="2" charset="-122"/>
                <a:ea typeface="方正书宋简体" panose="02010601030101010101"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6" name="Slide Number Placeholder 5"/>
          <p:cNvSpPr>
            <a:spLocks noGrp="1"/>
          </p:cNvSpPr>
          <p:nvPr>
            <p:ph type="sldNum" sz="quarter" idx="12"/>
          </p:nvPr>
        </p:nvSpPr>
        <p:spPr>
          <a:xfrm>
            <a:off x="8593016" y="6311902"/>
            <a:ext cx="2743200" cy="365125"/>
          </a:xfrm>
        </p:spPr>
        <p:txBody>
          <a:bodyPr/>
          <a:lstStyle>
            <a:lvl1pPr>
              <a:defRPr sz="1846">
                <a:solidFill>
                  <a:schemeClr val="tx1"/>
                </a:solidFill>
                <a:latin typeface="汉仪大宋简" panose="02010609000101010101" pitchFamily="49" charset="-122"/>
                <a:ea typeface="汉仪大宋简" panose="02010609000101010101" pitchFamily="49" charset="-122"/>
              </a:defRPr>
            </a:lvl1pPr>
          </a:lstStyle>
          <a:p>
            <a:fld id="{29849F34-437F-4FB1-BFAF-3CC56F565B6B}" type="slidenum">
              <a:rPr lang="zh-CN" altLang="en-US" smtClean="0"/>
              <a:pPr/>
              <a:t>‹#›</a:t>
            </a:fld>
            <a:endParaRPr lang="zh-CN" altLang="en-US" dirty="0"/>
          </a:p>
        </p:txBody>
      </p:sp>
      <p:pic>
        <p:nvPicPr>
          <p:cNvPr id="7" name="Picture 2" descr="G:\0FW\National Equities Exchange and Quotations\1054136\National_Equities_Exchange_and_Quotations_01_logo.wmf"/>
          <p:cNvPicPr>
            <a:picLocks noChangeAspect="1" noChangeArrowheads="1"/>
          </p:cNvPicPr>
          <p:nvPr userDrawn="1"/>
        </p:nvPicPr>
        <p:blipFill>
          <a:blip r:embed="rId2"/>
          <a:srcRect/>
          <a:stretch>
            <a:fillRect/>
          </a:stretch>
        </p:blipFill>
        <p:spPr bwMode="auto">
          <a:xfrm>
            <a:off x="281353" y="6075491"/>
            <a:ext cx="4198816" cy="574447"/>
          </a:xfrm>
          <a:prstGeom prst="rect">
            <a:avLst/>
          </a:prstGeom>
          <a:noFill/>
          <a:ln w="9525">
            <a:noFill/>
            <a:miter lim="800000"/>
            <a:headEnd/>
            <a:tailEnd/>
          </a:ln>
        </p:spPr>
      </p:pic>
      <p:sp>
        <p:nvSpPr>
          <p:cNvPr id="8" name="矩形 7"/>
          <p:cNvSpPr/>
          <p:nvPr userDrawn="1"/>
        </p:nvSpPr>
        <p:spPr>
          <a:xfrm>
            <a:off x="1" y="5890068"/>
            <a:ext cx="7230792" cy="36000"/>
          </a:xfrm>
          <a:prstGeom prst="rect">
            <a:avLst/>
          </a:prstGeom>
          <a:gradFill flip="none" rotWithShape="1">
            <a:gsLst>
              <a:gs pos="100000">
                <a:schemeClr val="accent3">
                  <a:lumMod val="5000"/>
                  <a:lumOff val="95000"/>
                </a:schemeClr>
              </a:gs>
              <a:gs pos="0">
                <a:srgbClr val="EA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华文楷体" panose="02010600040101010101" pitchFamily="2" charset="-122"/>
            </a:endParaRPr>
          </a:p>
        </p:txBody>
      </p:sp>
      <p:pic>
        <p:nvPicPr>
          <p:cNvPr id="9" name="图片 8"/>
          <p:cNvPicPr>
            <a:picLocks noChangeAspect="1"/>
          </p:cNvPicPr>
          <p:nvPr userDrawn="1"/>
        </p:nvPicPr>
        <p:blipFill rotWithShape="1">
          <a:blip r:embed="rId3">
            <a:extLst>
              <a:ext uri="{28A0092B-C50C-407E-A947-70E740481C1C}">
                <a14:useLocalDpi xmlns:a14="http://schemas.microsoft.com/office/drawing/2010/main" val="0"/>
              </a:ext>
            </a:extLst>
          </a:blip>
          <a:srcRect b="93704"/>
          <a:stretch/>
        </p:blipFill>
        <p:spPr>
          <a:xfrm>
            <a:off x="0" y="1211018"/>
            <a:ext cx="12192000" cy="48079"/>
          </a:xfrm>
          <a:prstGeom prst="rect">
            <a:avLst/>
          </a:prstGeom>
        </p:spPr>
      </p:pic>
    </p:spTree>
    <p:extLst>
      <p:ext uri="{BB962C8B-B14F-4D97-AF65-F5344CB8AC3E}">
        <p14:creationId xmlns:p14="http://schemas.microsoft.com/office/powerpoint/2010/main" val="33450530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2" y="1709744"/>
            <a:ext cx="10515600" cy="2852737"/>
          </a:xfrm>
        </p:spPr>
        <p:txBody>
          <a:bodyPr anchor="b"/>
          <a:lstStyle>
            <a:lvl1pPr>
              <a:defRPr sz="553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2" y="4589469"/>
            <a:ext cx="10515600" cy="1500187"/>
          </a:xfrm>
        </p:spPr>
        <p:txBody>
          <a:bodyPr/>
          <a:lstStyle>
            <a:lvl1pPr marL="0" indent="0">
              <a:buNone/>
              <a:defRPr sz="2215">
                <a:solidFill>
                  <a:schemeClr val="tx1"/>
                </a:solidFill>
              </a:defRPr>
            </a:lvl1pPr>
            <a:lvl2pPr marL="422041" indent="0">
              <a:buNone/>
              <a:defRPr sz="1846">
                <a:solidFill>
                  <a:schemeClr val="tx1">
                    <a:tint val="75000"/>
                  </a:schemeClr>
                </a:solidFill>
              </a:defRPr>
            </a:lvl2pPr>
            <a:lvl3pPr marL="844083" indent="0">
              <a:buNone/>
              <a:defRPr sz="1662">
                <a:solidFill>
                  <a:schemeClr val="tx1">
                    <a:tint val="75000"/>
                  </a:schemeClr>
                </a:solidFill>
              </a:defRPr>
            </a:lvl3pPr>
            <a:lvl4pPr marL="1266124" indent="0">
              <a:buNone/>
              <a:defRPr sz="1477">
                <a:solidFill>
                  <a:schemeClr val="tx1">
                    <a:tint val="75000"/>
                  </a:schemeClr>
                </a:solidFill>
              </a:defRPr>
            </a:lvl4pPr>
            <a:lvl5pPr marL="1688165" indent="0">
              <a:buNone/>
              <a:defRPr sz="1477">
                <a:solidFill>
                  <a:schemeClr val="tx1">
                    <a:tint val="75000"/>
                  </a:schemeClr>
                </a:solidFill>
              </a:defRPr>
            </a:lvl5pPr>
            <a:lvl6pPr marL="2110207" indent="0">
              <a:buNone/>
              <a:defRPr sz="1477">
                <a:solidFill>
                  <a:schemeClr val="tx1">
                    <a:tint val="75000"/>
                  </a:schemeClr>
                </a:solidFill>
              </a:defRPr>
            </a:lvl6pPr>
            <a:lvl7pPr marL="2532248" indent="0">
              <a:buNone/>
              <a:defRPr sz="1477">
                <a:solidFill>
                  <a:schemeClr val="tx1">
                    <a:tint val="75000"/>
                  </a:schemeClr>
                </a:solidFill>
              </a:defRPr>
            </a:lvl7pPr>
            <a:lvl8pPr marL="2954289" indent="0">
              <a:buNone/>
              <a:defRPr sz="1477">
                <a:solidFill>
                  <a:schemeClr val="tx1">
                    <a:tint val="75000"/>
                  </a:schemeClr>
                </a:solidFill>
              </a:defRPr>
            </a:lvl8pPr>
            <a:lvl9pPr marL="3376331" indent="0">
              <a:buNone/>
              <a:defRPr sz="1477">
                <a:solidFill>
                  <a:schemeClr val="tx1">
                    <a:tint val="75000"/>
                  </a:schemeClr>
                </a:solidFill>
              </a:defRPr>
            </a:lvl9pPr>
          </a:lstStyle>
          <a:p>
            <a:pPr lvl="0"/>
            <a:r>
              <a:rPr lang="zh-CN" altLang="en-US" smtClean="0"/>
              <a:t>单击此处编辑母版文本样式</a:t>
            </a:r>
          </a:p>
        </p:txBody>
      </p:sp>
      <p:sp>
        <p:nvSpPr>
          <p:cNvPr id="5" name="Footer Placeholder 4"/>
          <p:cNvSpPr>
            <a:spLocks noGrp="1"/>
          </p:cNvSpPr>
          <p:nvPr>
            <p:ph type="ftr" sz="quarter" idx="11"/>
          </p:nvPr>
        </p:nvSpPr>
        <p:spPr>
          <a:xfrm>
            <a:off x="4038601" y="6356356"/>
            <a:ext cx="4114800" cy="365125"/>
          </a:xfrm>
          <a:prstGeom prst="rect">
            <a:avLst/>
          </a:prstGeom>
        </p:spPr>
        <p:txBody>
          <a:bodyPr/>
          <a:lstStyle>
            <a:lvl1pPr>
              <a:defRPr>
                <a:ea typeface="华文楷体" panose="02010600040101010101" pitchFamily="2" charset="-122"/>
              </a:defRPr>
            </a:lvl1pPr>
          </a:lstStyle>
          <a:p>
            <a:endParaRPr lang="zh-CN" altLang="en-US" dirty="0"/>
          </a:p>
        </p:txBody>
      </p:sp>
      <p:sp>
        <p:nvSpPr>
          <p:cNvPr id="6" name="Slide Number Placeholder 5"/>
          <p:cNvSpPr>
            <a:spLocks noGrp="1"/>
          </p:cNvSpPr>
          <p:nvPr>
            <p:ph type="sldNum" sz="quarter" idx="12"/>
          </p:nvPr>
        </p:nvSpPr>
        <p:spPr/>
        <p:txBody>
          <a:bodyPr/>
          <a:lstStyle/>
          <a:p>
            <a:fld id="{29849F34-437F-4FB1-BFAF-3CC56F565B6B}" type="slidenum">
              <a:rPr lang="zh-CN" altLang="en-US" smtClean="0"/>
              <a:pPr/>
              <a:t>‹#›</a:t>
            </a:fld>
            <a:endParaRPr lang="zh-CN" altLang="en-US"/>
          </a:p>
        </p:txBody>
      </p:sp>
    </p:spTree>
    <p:extLst>
      <p:ext uri="{BB962C8B-B14F-4D97-AF65-F5344CB8AC3E}">
        <p14:creationId xmlns:p14="http://schemas.microsoft.com/office/powerpoint/2010/main" val="2813819116"/>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6" name="Footer Placeholder 5"/>
          <p:cNvSpPr>
            <a:spLocks noGrp="1"/>
          </p:cNvSpPr>
          <p:nvPr>
            <p:ph type="ftr" sz="quarter" idx="11"/>
          </p:nvPr>
        </p:nvSpPr>
        <p:spPr>
          <a:xfrm>
            <a:off x="4038601" y="6356356"/>
            <a:ext cx="4114800" cy="365125"/>
          </a:xfrm>
          <a:prstGeom prst="rect">
            <a:avLst/>
          </a:prstGeom>
        </p:spPr>
        <p:txBody>
          <a:bodyPr/>
          <a:lstStyle>
            <a:lvl1pPr>
              <a:defRPr>
                <a:ea typeface="华文楷体" panose="02010600040101010101" pitchFamily="2" charset="-122"/>
              </a:defRPr>
            </a:lvl1pPr>
          </a:lstStyle>
          <a:p>
            <a:endParaRPr lang="zh-CN" altLang="en-US" dirty="0"/>
          </a:p>
        </p:txBody>
      </p:sp>
      <p:sp>
        <p:nvSpPr>
          <p:cNvPr id="7" name="Slide Number Placeholder 6"/>
          <p:cNvSpPr>
            <a:spLocks noGrp="1"/>
          </p:cNvSpPr>
          <p:nvPr>
            <p:ph type="sldNum" sz="quarter" idx="12"/>
          </p:nvPr>
        </p:nvSpPr>
        <p:spPr/>
        <p:txBody>
          <a:bodyPr/>
          <a:lstStyle/>
          <a:p>
            <a:fld id="{29849F34-437F-4FB1-BFAF-3CC56F565B6B}" type="slidenum">
              <a:rPr lang="zh-CN" altLang="en-US" smtClean="0"/>
              <a:pPr/>
              <a:t>‹#›</a:t>
            </a:fld>
            <a:endParaRPr lang="zh-CN" altLang="en-US"/>
          </a:p>
        </p:txBody>
      </p:sp>
    </p:spTree>
    <p:extLst>
      <p:ext uri="{BB962C8B-B14F-4D97-AF65-F5344CB8AC3E}">
        <p14:creationId xmlns:p14="http://schemas.microsoft.com/office/powerpoint/2010/main" val="225677852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9" y="365129"/>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zh-CN" altLang="en-US" smtClean="0"/>
              <a:t>单击此处编辑母版文本样式</a:t>
            </a:r>
          </a:p>
        </p:txBody>
      </p:sp>
      <p:sp>
        <p:nvSpPr>
          <p:cNvPr id="4" name="Content Placeholder 3"/>
          <p:cNvSpPr>
            <a:spLocks noGrp="1"/>
          </p:cNvSpPr>
          <p:nvPr>
            <p:ph sz="half" idx="2"/>
          </p:nvPr>
        </p:nvSpPr>
        <p:spPr>
          <a:xfrm>
            <a:off x="839789"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2" y="1681163"/>
            <a:ext cx="5183188" cy="82391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2"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a:xfrm>
            <a:off x="5074317" y="5400858"/>
            <a:ext cx="3439121" cy="365125"/>
          </a:xfrm>
          <a:prstGeom prst="rect">
            <a:avLst/>
          </a:prstGeom>
        </p:spPr>
        <p:txBody>
          <a:bodyPr/>
          <a:lstStyle>
            <a:lvl1pPr>
              <a:defRPr>
                <a:ea typeface="华文楷体" panose="02010600040101010101" pitchFamily="2" charset="-122"/>
              </a:defRPr>
            </a:lvl1pPr>
          </a:lstStyle>
          <a:p>
            <a:fld id="{9C4CFDCB-2FCA-4C41-84C1-40A7BECF03CD}" type="datetime1">
              <a:rPr lang="zh-CN" altLang="en-US" smtClean="0"/>
              <a:t>2018/5/31</a:t>
            </a:fld>
            <a:endParaRPr lang="zh-CN" altLang="en-US" dirty="0"/>
          </a:p>
        </p:txBody>
      </p:sp>
      <p:sp>
        <p:nvSpPr>
          <p:cNvPr id="8" name="Footer Placeholder 7"/>
          <p:cNvSpPr>
            <a:spLocks noGrp="1"/>
          </p:cNvSpPr>
          <p:nvPr>
            <p:ph type="ftr" sz="quarter" idx="11"/>
          </p:nvPr>
        </p:nvSpPr>
        <p:spPr>
          <a:xfrm>
            <a:off x="4038601" y="6356356"/>
            <a:ext cx="4114800" cy="365125"/>
          </a:xfrm>
          <a:prstGeom prst="rect">
            <a:avLst/>
          </a:prstGeom>
        </p:spPr>
        <p:txBody>
          <a:bodyPr/>
          <a:lstStyle>
            <a:lvl1pPr>
              <a:defRPr>
                <a:ea typeface="华文楷体" panose="02010600040101010101" pitchFamily="2" charset="-122"/>
              </a:defRPr>
            </a:lvl1pPr>
          </a:lstStyle>
          <a:p>
            <a:endParaRPr lang="zh-CN" altLang="en-US" dirty="0"/>
          </a:p>
        </p:txBody>
      </p:sp>
      <p:sp>
        <p:nvSpPr>
          <p:cNvPr id="9" name="Slide Number Placeholder 8"/>
          <p:cNvSpPr>
            <a:spLocks noGrp="1"/>
          </p:cNvSpPr>
          <p:nvPr>
            <p:ph type="sldNum" sz="quarter" idx="12"/>
          </p:nvPr>
        </p:nvSpPr>
        <p:spPr/>
        <p:txBody>
          <a:bodyPr/>
          <a:lstStyle/>
          <a:p>
            <a:fld id="{29849F34-437F-4FB1-BFAF-3CC56F565B6B}" type="slidenum">
              <a:rPr lang="zh-CN" altLang="en-US" smtClean="0"/>
              <a:pPr/>
              <a:t>‹#›</a:t>
            </a:fld>
            <a:endParaRPr lang="zh-CN" altLang="en-US"/>
          </a:p>
        </p:txBody>
      </p:sp>
    </p:spTree>
    <p:extLst>
      <p:ext uri="{BB962C8B-B14F-4D97-AF65-F5344CB8AC3E}">
        <p14:creationId xmlns:p14="http://schemas.microsoft.com/office/powerpoint/2010/main" val="144256913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4" name="图片 13" descr="QQ截图未命名.png"/>
          <p:cNvPicPr>
            <a:picLocks noChangeAspect="1"/>
          </p:cNvPicPr>
          <p:nvPr userDrawn="1"/>
        </p:nvPicPr>
        <p:blipFill>
          <a:blip r:embed="rId2" cstate="print"/>
          <a:srcRect/>
          <a:stretch>
            <a:fillRect/>
          </a:stretch>
        </p:blipFill>
        <p:spPr bwMode="auto">
          <a:xfrm>
            <a:off x="8026400" y="138114"/>
            <a:ext cx="4000500" cy="533400"/>
          </a:xfrm>
          <a:prstGeom prst="rect">
            <a:avLst/>
          </a:prstGeom>
          <a:noFill/>
          <a:ln w="9525">
            <a:noFill/>
            <a:miter lim="800000"/>
            <a:headEnd/>
            <a:tailEnd/>
          </a:ln>
        </p:spPr>
      </p:pic>
      <p:cxnSp>
        <p:nvCxnSpPr>
          <p:cNvPr id="5" name="直接连接符 14"/>
          <p:cNvCxnSpPr/>
          <p:nvPr userDrawn="1"/>
        </p:nvCxnSpPr>
        <p:spPr>
          <a:xfrm rot="10800000" flipH="1">
            <a:off x="0" y="763591"/>
            <a:ext cx="12192000" cy="1587"/>
          </a:xfrm>
          <a:prstGeom prst="line">
            <a:avLst/>
          </a:prstGeom>
          <a:ln w="57150"/>
          <a:effectLst/>
        </p:spPr>
        <p:style>
          <a:lnRef idx="2">
            <a:schemeClr val="accent2"/>
          </a:lnRef>
          <a:fillRef idx="0">
            <a:schemeClr val="accent2"/>
          </a:fillRef>
          <a:effectRef idx="1">
            <a:schemeClr val="accent2"/>
          </a:effectRef>
          <a:fontRef idx="minor">
            <a:schemeClr val="tx1"/>
          </a:fontRef>
        </p:style>
      </p:cxn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7" name="标题 6"/>
          <p:cNvSpPr>
            <a:spLocks noGrp="1"/>
          </p:cNvSpPr>
          <p:nvPr>
            <p:ph type="title"/>
          </p:nvPr>
        </p:nvSpPr>
        <p:spPr/>
        <p:txBody>
          <a:bodyPr/>
          <a:lstStyle/>
          <a:p>
            <a:r>
              <a:rPr lang="zh-CN" altLang="en-US" dirty="0" smtClean="0"/>
              <a:t>单击此处编辑母版标题样式</a:t>
            </a:r>
            <a:endParaRPr lang="zh-CN" altLang="en-US" dirty="0"/>
          </a:p>
        </p:txBody>
      </p:sp>
      <p:sp>
        <p:nvSpPr>
          <p:cNvPr id="6" name="日期占位符 3"/>
          <p:cNvSpPr>
            <a:spLocks noGrp="1"/>
          </p:cNvSpPr>
          <p:nvPr>
            <p:ph type="dt" sz="half" idx="10"/>
          </p:nvPr>
        </p:nvSpPr>
        <p:spPr/>
        <p:txBody>
          <a:bodyPr/>
          <a:lstStyle>
            <a:lvl1pPr>
              <a:defRPr/>
            </a:lvl1pPr>
          </a:lstStyle>
          <a:p>
            <a:pPr>
              <a:defRPr/>
            </a:pPr>
            <a:fld id="{2962E95F-006E-4130-A2C9-751CCFC2C513}" type="datetime1">
              <a:rPr lang="zh-CN" altLang="en-US" smtClean="0"/>
              <a:t>2018/5/31</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6CA5F4A9-50B3-4AB3-A05B-E9C176E60E1A}" type="slidenum">
              <a:rPr lang="zh-CN" altLang="en-US"/>
              <a:pPr>
                <a:defRPr/>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a:xfrm>
            <a:off x="5074317" y="5400858"/>
            <a:ext cx="3439121" cy="365125"/>
          </a:xfrm>
          <a:prstGeom prst="rect">
            <a:avLst/>
          </a:prstGeom>
        </p:spPr>
        <p:txBody>
          <a:bodyPr/>
          <a:lstStyle>
            <a:lvl1pPr>
              <a:defRPr>
                <a:ea typeface="华文楷体" panose="02010600040101010101" pitchFamily="2" charset="-122"/>
              </a:defRPr>
            </a:lvl1pPr>
          </a:lstStyle>
          <a:p>
            <a:fld id="{6494C868-1756-41A6-B6B2-7469D2D596E3}" type="datetime1">
              <a:rPr lang="zh-CN" altLang="en-US" smtClean="0"/>
              <a:t>2018/5/31</a:t>
            </a:fld>
            <a:endParaRPr lang="zh-CN" altLang="en-US" dirty="0"/>
          </a:p>
        </p:txBody>
      </p:sp>
      <p:sp>
        <p:nvSpPr>
          <p:cNvPr id="4" name="Footer Placeholder 3"/>
          <p:cNvSpPr>
            <a:spLocks noGrp="1"/>
          </p:cNvSpPr>
          <p:nvPr>
            <p:ph type="ftr" sz="quarter" idx="11"/>
          </p:nvPr>
        </p:nvSpPr>
        <p:spPr>
          <a:xfrm>
            <a:off x="4038601" y="6356356"/>
            <a:ext cx="4114800" cy="365125"/>
          </a:xfrm>
          <a:prstGeom prst="rect">
            <a:avLst/>
          </a:prstGeom>
        </p:spPr>
        <p:txBody>
          <a:bodyPr/>
          <a:lstStyle>
            <a:lvl1pPr>
              <a:defRPr>
                <a:ea typeface="华文楷体" panose="02010600040101010101" pitchFamily="2" charset="-122"/>
              </a:defRPr>
            </a:lvl1pPr>
          </a:lstStyle>
          <a:p>
            <a:endParaRPr lang="zh-CN" altLang="en-US" dirty="0"/>
          </a:p>
        </p:txBody>
      </p:sp>
      <p:sp>
        <p:nvSpPr>
          <p:cNvPr id="5" name="Slide Number Placeholder 4"/>
          <p:cNvSpPr>
            <a:spLocks noGrp="1"/>
          </p:cNvSpPr>
          <p:nvPr>
            <p:ph type="sldNum" sz="quarter" idx="12"/>
          </p:nvPr>
        </p:nvSpPr>
        <p:spPr/>
        <p:txBody>
          <a:bodyPr/>
          <a:lstStyle/>
          <a:p>
            <a:fld id="{29849F34-437F-4FB1-BFAF-3CC56F565B6B}" type="slidenum">
              <a:rPr lang="zh-CN" altLang="en-US" smtClean="0"/>
              <a:pPr/>
              <a:t>‹#›</a:t>
            </a:fld>
            <a:endParaRPr lang="zh-CN" altLang="en-US"/>
          </a:p>
        </p:txBody>
      </p:sp>
    </p:spTree>
    <p:extLst>
      <p:ext uri="{BB962C8B-B14F-4D97-AF65-F5344CB8AC3E}">
        <p14:creationId xmlns:p14="http://schemas.microsoft.com/office/powerpoint/2010/main" val="87977771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5074317" y="5400858"/>
            <a:ext cx="3439121" cy="365125"/>
          </a:xfrm>
          <a:prstGeom prst="rect">
            <a:avLst/>
          </a:prstGeom>
        </p:spPr>
        <p:txBody>
          <a:bodyPr/>
          <a:lstStyle>
            <a:lvl1pPr>
              <a:defRPr>
                <a:ea typeface="华文楷体" panose="02010600040101010101" pitchFamily="2" charset="-122"/>
              </a:defRPr>
            </a:lvl1pPr>
          </a:lstStyle>
          <a:p>
            <a:fld id="{4AB54E1D-59DA-43D1-A628-D0130EBD8236}" type="datetime1">
              <a:rPr lang="zh-CN" altLang="en-US" smtClean="0"/>
              <a:t>2018/5/31</a:t>
            </a:fld>
            <a:endParaRPr lang="zh-CN" altLang="en-US" dirty="0"/>
          </a:p>
        </p:txBody>
      </p:sp>
      <p:sp>
        <p:nvSpPr>
          <p:cNvPr id="3" name="Footer Placeholder 2"/>
          <p:cNvSpPr>
            <a:spLocks noGrp="1"/>
          </p:cNvSpPr>
          <p:nvPr>
            <p:ph type="ftr" sz="quarter" idx="11"/>
          </p:nvPr>
        </p:nvSpPr>
        <p:spPr>
          <a:xfrm>
            <a:off x="4038601" y="6356356"/>
            <a:ext cx="4114800" cy="365125"/>
          </a:xfrm>
          <a:prstGeom prst="rect">
            <a:avLst/>
          </a:prstGeom>
        </p:spPr>
        <p:txBody>
          <a:bodyPr/>
          <a:lstStyle>
            <a:lvl1pPr>
              <a:defRPr>
                <a:ea typeface="华文楷体" panose="02010600040101010101" pitchFamily="2" charset="-122"/>
              </a:defRPr>
            </a:lvl1pPr>
          </a:lstStyle>
          <a:p>
            <a:endParaRPr lang="zh-CN" altLang="en-US" dirty="0"/>
          </a:p>
        </p:txBody>
      </p:sp>
      <p:sp>
        <p:nvSpPr>
          <p:cNvPr id="4" name="Slide Number Placeholder 3"/>
          <p:cNvSpPr>
            <a:spLocks noGrp="1"/>
          </p:cNvSpPr>
          <p:nvPr>
            <p:ph type="sldNum" sz="quarter" idx="12"/>
          </p:nvPr>
        </p:nvSpPr>
        <p:spPr/>
        <p:txBody>
          <a:bodyPr/>
          <a:lstStyle/>
          <a:p>
            <a:fld id="{29849F34-437F-4FB1-BFAF-3CC56F565B6B}" type="slidenum">
              <a:rPr lang="zh-CN" altLang="en-US" smtClean="0"/>
              <a:pPr/>
              <a:t>‹#›</a:t>
            </a:fld>
            <a:endParaRPr lang="zh-CN" altLang="en-US"/>
          </a:p>
        </p:txBody>
      </p:sp>
    </p:spTree>
    <p:extLst>
      <p:ext uri="{BB962C8B-B14F-4D97-AF65-F5344CB8AC3E}">
        <p14:creationId xmlns:p14="http://schemas.microsoft.com/office/powerpoint/2010/main" val="37797967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91" y="457200"/>
            <a:ext cx="3932237" cy="1600200"/>
          </a:xfrm>
        </p:spPr>
        <p:txBody>
          <a:bodyPr anchor="b"/>
          <a:lstStyle>
            <a:lvl1pPr>
              <a:defRPr sz="2954"/>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31"/>
            <a:ext cx="6172200" cy="4873625"/>
          </a:xfrm>
        </p:spPr>
        <p:txBody>
          <a:bodyPr/>
          <a:lstStyle>
            <a:lvl1pPr>
              <a:defRPr sz="2954"/>
            </a:lvl1pPr>
            <a:lvl2pPr>
              <a:defRPr sz="2585"/>
            </a:lvl2pPr>
            <a:lvl3pPr>
              <a:defRPr sz="2215"/>
            </a:lvl3pPr>
            <a:lvl4pPr>
              <a:defRPr sz="1846"/>
            </a:lvl4pPr>
            <a:lvl5pPr>
              <a:defRPr sz="1846"/>
            </a:lvl5pPr>
            <a:lvl6pPr>
              <a:defRPr sz="1846"/>
            </a:lvl6pPr>
            <a:lvl7pPr>
              <a:defRPr sz="1846"/>
            </a:lvl7pPr>
            <a:lvl8pPr>
              <a:defRPr sz="1846"/>
            </a:lvl8pPr>
            <a:lvl9pPr>
              <a:defRPr sz="1846"/>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91" y="2057400"/>
            <a:ext cx="3932237" cy="3811588"/>
          </a:xfrm>
        </p:spPr>
        <p:txBody>
          <a:bodyPr/>
          <a:lstStyle>
            <a:lvl1pPr marL="0" indent="0">
              <a:buNone/>
              <a:defRPr sz="1477"/>
            </a:lvl1pPr>
            <a:lvl2pPr marL="422041" indent="0">
              <a:buNone/>
              <a:defRPr sz="1292"/>
            </a:lvl2pPr>
            <a:lvl3pPr marL="844083" indent="0">
              <a:buNone/>
              <a:defRPr sz="1108"/>
            </a:lvl3pPr>
            <a:lvl4pPr marL="1266124" indent="0">
              <a:buNone/>
              <a:defRPr sz="923"/>
            </a:lvl4pPr>
            <a:lvl5pPr marL="1688165" indent="0">
              <a:buNone/>
              <a:defRPr sz="923"/>
            </a:lvl5pPr>
            <a:lvl6pPr marL="2110207" indent="0">
              <a:buNone/>
              <a:defRPr sz="923"/>
            </a:lvl6pPr>
            <a:lvl7pPr marL="2532248" indent="0">
              <a:buNone/>
              <a:defRPr sz="923"/>
            </a:lvl7pPr>
            <a:lvl8pPr marL="2954289" indent="0">
              <a:buNone/>
              <a:defRPr sz="923"/>
            </a:lvl8pPr>
            <a:lvl9pPr marL="3376331" indent="0">
              <a:buNone/>
              <a:defRPr sz="923"/>
            </a:lvl9pPr>
          </a:lstStyle>
          <a:p>
            <a:pPr lvl="0"/>
            <a:r>
              <a:rPr lang="zh-CN" altLang="en-US" smtClean="0"/>
              <a:t>单击此处编辑母版文本样式</a:t>
            </a:r>
          </a:p>
        </p:txBody>
      </p:sp>
      <p:sp>
        <p:nvSpPr>
          <p:cNvPr id="5" name="Date Placeholder 4"/>
          <p:cNvSpPr>
            <a:spLocks noGrp="1"/>
          </p:cNvSpPr>
          <p:nvPr>
            <p:ph type="dt" sz="half" idx="10"/>
          </p:nvPr>
        </p:nvSpPr>
        <p:spPr>
          <a:xfrm>
            <a:off x="5074317" y="5400858"/>
            <a:ext cx="3439121" cy="365125"/>
          </a:xfrm>
          <a:prstGeom prst="rect">
            <a:avLst/>
          </a:prstGeom>
        </p:spPr>
        <p:txBody>
          <a:bodyPr/>
          <a:lstStyle>
            <a:lvl1pPr>
              <a:defRPr>
                <a:ea typeface="华文楷体" panose="02010600040101010101" pitchFamily="2" charset="-122"/>
              </a:defRPr>
            </a:lvl1pPr>
          </a:lstStyle>
          <a:p>
            <a:fld id="{45E86377-9063-41CE-B8C3-C50BC456D47C}" type="datetime1">
              <a:rPr lang="zh-CN" altLang="en-US" smtClean="0"/>
              <a:t>2018/5/31</a:t>
            </a:fld>
            <a:endParaRPr lang="zh-CN" altLang="en-US" dirty="0"/>
          </a:p>
        </p:txBody>
      </p:sp>
      <p:sp>
        <p:nvSpPr>
          <p:cNvPr id="6" name="Footer Placeholder 5"/>
          <p:cNvSpPr>
            <a:spLocks noGrp="1"/>
          </p:cNvSpPr>
          <p:nvPr>
            <p:ph type="ftr" sz="quarter" idx="11"/>
          </p:nvPr>
        </p:nvSpPr>
        <p:spPr>
          <a:xfrm>
            <a:off x="4038601" y="6356356"/>
            <a:ext cx="4114800" cy="365125"/>
          </a:xfrm>
          <a:prstGeom prst="rect">
            <a:avLst/>
          </a:prstGeom>
        </p:spPr>
        <p:txBody>
          <a:bodyPr/>
          <a:lstStyle>
            <a:lvl1pPr>
              <a:defRPr>
                <a:ea typeface="华文楷体" panose="02010600040101010101" pitchFamily="2" charset="-122"/>
              </a:defRPr>
            </a:lvl1pPr>
          </a:lstStyle>
          <a:p>
            <a:endParaRPr lang="zh-CN" altLang="en-US" dirty="0"/>
          </a:p>
        </p:txBody>
      </p:sp>
      <p:sp>
        <p:nvSpPr>
          <p:cNvPr id="7" name="Slide Number Placeholder 6"/>
          <p:cNvSpPr>
            <a:spLocks noGrp="1"/>
          </p:cNvSpPr>
          <p:nvPr>
            <p:ph type="sldNum" sz="quarter" idx="12"/>
          </p:nvPr>
        </p:nvSpPr>
        <p:spPr/>
        <p:txBody>
          <a:bodyPr/>
          <a:lstStyle/>
          <a:p>
            <a:fld id="{29849F34-437F-4FB1-BFAF-3CC56F565B6B}" type="slidenum">
              <a:rPr lang="zh-CN" altLang="en-US" smtClean="0"/>
              <a:pPr/>
              <a:t>‹#›</a:t>
            </a:fld>
            <a:endParaRPr lang="zh-CN" altLang="en-US"/>
          </a:p>
        </p:txBody>
      </p:sp>
    </p:spTree>
    <p:extLst>
      <p:ext uri="{BB962C8B-B14F-4D97-AF65-F5344CB8AC3E}">
        <p14:creationId xmlns:p14="http://schemas.microsoft.com/office/powerpoint/2010/main" val="223317570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91" y="457200"/>
            <a:ext cx="3932237" cy="1600200"/>
          </a:xfrm>
        </p:spPr>
        <p:txBody>
          <a:bodyPr anchor="b"/>
          <a:lstStyle>
            <a:lvl1pPr>
              <a:defRPr sz="2954"/>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31"/>
            <a:ext cx="6172200" cy="4873625"/>
          </a:xfrm>
        </p:spPr>
        <p:txBody>
          <a:bodyPr anchor="t"/>
          <a:lstStyle>
            <a:lvl1pPr marL="0" indent="0">
              <a:buNone/>
              <a:defRPr sz="2954"/>
            </a:lvl1pPr>
            <a:lvl2pPr marL="422041" indent="0">
              <a:buNone/>
              <a:defRPr sz="2585"/>
            </a:lvl2pPr>
            <a:lvl3pPr marL="844083" indent="0">
              <a:buNone/>
              <a:defRPr sz="2215"/>
            </a:lvl3pPr>
            <a:lvl4pPr marL="1266124" indent="0">
              <a:buNone/>
              <a:defRPr sz="1846"/>
            </a:lvl4pPr>
            <a:lvl5pPr marL="1688165" indent="0">
              <a:buNone/>
              <a:defRPr sz="1846"/>
            </a:lvl5pPr>
            <a:lvl6pPr marL="2110207" indent="0">
              <a:buNone/>
              <a:defRPr sz="1846"/>
            </a:lvl6pPr>
            <a:lvl7pPr marL="2532248" indent="0">
              <a:buNone/>
              <a:defRPr sz="1846"/>
            </a:lvl7pPr>
            <a:lvl8pPr marL="2954289" indent="0">
              <a:buNone/>
              <a:defRPr sz="1846"/>
            </a:lvl8pPr>
            <a:lvl9pPr marL="3376331" indent="0">
              <a:buNone/>
              <a:defRPr sz="1846"/>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91" y="2057400"/>
            <a:ext cx="3932237" cy="3811588"/>
          </a:xfrm>
        </p:spPr>
        <p:txBody>
          <a:bodyPr/>
          <a:lstStyle>
            <a:lvl1pPr marL="0" indent="0">
              <a:buNone/>
              <a:defRPr sz="1477"/>
            </a:lvl1pPr>
            <a:lvl2pPr marL="422041" indent="0">
              <a:buNone/>
              <a:defRPr sz="1292"/>
            </a:lvl2pPr>
            <a:lvl3pPr marL="844083" indent="0">
              <a:buNone/>
              <a:defRPr sz="1108"/>
            </a:lvl3pPr>
            <a:lvl4pPr marL="1266124" indent="0">
              <a:buNone/>
              <a:defRPr sz="923"/>
            </a:lvl4pPr>
            <a:lvl5pPr marL="1688165" indent="0">
              <a:buNone/>
              <a:defRPr sz="923"/>
            </a:lvl5pPr>
            <a:lvl6pPr marL="2110207" indent="0">
              <a:buNone/>
              <a:defRPr sz="923"/>
            </a:lvl6pPr>
            <a:lvl7pPr marL="2532248" indent="0">
              <a:buNone/>
              <a:defRPr sz="923"/>
            </a:lvl7pPr>
            <a:lvl8pPr marL="2954289" indent="0">
              <a:buNone/>
              <a:defRPr sz="923"/>
            </a:lvl8pPr>
            <a:lvl9pPr marL="3376331" indent="0">
              <a:buNone/>
              <a:defRPr sz="923"/>
            </a:lvl9pPr>
          </a:lstStyle>
          <a:p>
            <a:pPr lvl="0"/>
            <a:r>
              <a:rPr lang="zh-CN" altLang="en-US" smtClean="0"/>
              <a:t>单击此处编辑母版文本样式</a:t>
            </a:r>
          </a:p>
        </p:txBody>
      </p:sp>
      <p:sp>
        <p:nvSpPr>
          <p:cNvPr id="5" name="Date Placeholder 4"/>
          <p:cNvSpPr>
            <a:spLocks noGrp="1"/>
          </p:cNvSpPr>
          <p:nvPr>
            <p:ph type="dt" sz="half" idx="10"/>
          </p:nvPr>
        </p:nvSpPr>
        <p:spPr>
          <a:xfrm>
            <a:off x="5074317" y="5400858"/>
            <a:ext cx="3439121" cy="365125"/>
          </a:xfrm>
          <a:prstGeom prst="rect">
            <a:avLst/>
          </a:prstGeom>
        </p:spPr>
        <p:txBody>
          <a:bodyPr/>
          <a:lstStyle>
            <a:lvl1pPr>
              <a:defRPr>
                <a:ea typeface="华文楷体" panose="02010600040101010101" pitchFamily="2" charset="-122"/>
              </a:defRPr>
            </a:lvl1pPr>
          </a:lstStyle>
          <a:p>
            <a:fld id="{B9F27C61-33F7-4404-B8E7-0C0C0C362A64}" type="datetime1">
              <a:rPr lang="zh-CN" altLang="en-US" smtClean="0"/>
              <a:t>2018/5/31</a:t>
            </a:fld>
            <a:endParaRPr lang="zh-CN" altLang="en-US" dirty="0"/>
          </a:p>
        </p:txBody>
      </p:sp>
      <p:sp>
        <p:nvSpPr>
          <p:cNvPr id="6" name="Footer Placeholder 5"/>
          <p:cNvSpPr>
            <a:spLocks noGrp="1"/>
          </p:cNvSpPr>
          <p:nvPr>
            <p:ph type="ftr" sz="quarter" idx="11"/>
          </p:nvPr>
        </p:nvSpPr>
        <p:spPr>
          <a:xfrm>
            <a:off x="4038601" y="6356356"/>
            <a:ext cx="4114800" cy="365125"/>
          </a:xfrm>
          <a:prstGeom prst="rect">
            <a:avLst/>
          </a:prstGeom>
        </p:spPr>
        <p:txBody>
          <a:bodyPr/>
          <a:lstStyle>
            <a:lvl1pPr>
              <a:defRPr>
                <a:ea typeface="华文楷体" panose="02010600040101010101" pitchFamily="2" charset="-122"/>
              </a:defRPr>
            </a:lvl1pPr>
          </a:lstStyle>
          <a:p>
            <a:endParaRPr lang="zh-CN" altLang="en-US" dirty="0"/>
          </a:p>
        </p:txBody>
      </p:sp>
      <p:sp>
        <p:nvSpPr>
          <p:cNvPr id="7" name="Slide Number Placeholder 6"/>
          <p:cNvSpPr>
            <a:spLocks noGrp="1"/>
          </p:cNvSpPr>
          <p:nvPr>
            <p:ph type="sldNum" sz="quarter" idx="12"/>
          </p:nvPr>
        </p:nvSpPr>
        <p:spPr/>
        <p:txBody>
          <a:bodyPr/>
          <a:lstStyle/>
          <a:p>
            <a:fld id="{29849F34-437F-4FB1-BFAF-3CC56F565B6B}" type="slidenum">
              <a:rPr lang="zh-CN" altLang="en-US" smtClean="0"/>
              <a:pPr/>
              <a:t>‹#›</a:t>
            </a:fld>
            <a:endParaRPr lang="zh-CN" altLang="en-US"/>
          </a:p>
        </p:txBody>
      </p:sp>
    </p:spTree>
    <p:extLst>
      <p:ext uri="{BB962C8B-B14F-4D97-AF65-F5344CB8AC3E}">
        <p14:creationId xmlns:p14="http://schemas.microsoft.com/office/powerpoint/2010/main" val="200390774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5074317" y="5400858"/>
            <a:ext cx="3439121" cy="365125"/>
          </a:xfrm>
          <a:prstGeom prst="rect">
            <a:avLst/>
          </a:prstGeom>
        </p:spPr>
        <p:txBody>
          <a:bodyPr/>
          <a:lstStyle>
            <a:lvl1pPr>
              <a:defRPr>
                <a:ea typeface="华文楷体" panose="02010600040101010101" pitchFamily="2" charset="-122"/>
              </a:defRPr>
            </a:lvl1pPr>
          </a:lstStyle>
          <a:p>
            <a:fld id="{077AA7DC-677B-4D89-AC63-E87A494A09A2}" type="datetime1">
              <a:rPr lang="zh-CN" altLang="en-US" smtClean="0"/>
              <a:t>2018/5/31</a:t>
            </a:fld>
            <a:endParaRPr lang="zh-CN" altLang="en-US" dirty="0"/>
          </a:p>
        </p:txBody>
      </p:sp>
      <p:sp>
        <p:nvSpPr>
          <p:cNvPr id="5" name="Footer Placeholder 4"/>
          <p:cNvSpPr>
            <a:spLocks noGrp="1"/>
          </p:cNvSpPr>
          <p:nvPr>
            <p:ph type="ftr" sz="quarter" idx="11"/>
          </p:nvPr>
        </p:nvSpPr>
        <p:spPr>
          <a:xfrm>
            <a:off x="4038601" y="6356356"/>
            <a:ext cx="4114800" cy="365125"/>
          </a:xfrm>
          <a:prstGeom prst="rect">
            <a:avLst/>
          </a:prstGeom>
        </p:spPr>
        <p:txBody>
          <a:bodyPr/>
          <a:lstStyle>
            <a:lvl1pPr>
              <a:defRPr>
                <a:ea typeface="华文楷体" panose="02010600040101010101" pitchFamily="2" charset="-122"/>
              </a:defRPr>
            </a:lvl1pPr>
          </a:lstStyle>
          <a:p>
            <a:endParaRPr lang="zh-CN" altLang="en-US" dirty="0"/>
          </a:p>
        </p:txBody>
      </p:sp>
      <p:sp>
        <p:nvSpPr>
          <p:cNvPr id="6" name="Slide Number Placeholder 5"/>
          <p:cNvSpPr>
            <a:spLocks noGrp="1"/>
          </p:cNvSpPr>
          <p:nvPr>
            <p:ph type="sldNum" sz="quarter" idx="12"/>
          </p:nvPr>
        </p:nvSpPr>
        <p:spPr/>
        <p:txBody>
          <a:bodyPr/>
          <a:lstStyle/>
          <a:p>
            <a:fld id="{29849F34-437F-4FB1-BFAF-3CC56F565B6B}" type="slidenum">
              <a:rPr lang="zh-CN" altLang="en-US" smtClean="0"/>
              <a:pPr/>
              <a:t>‹#›</a:t>
            </a:fld>
            <a:endParaRPr lang="zh-CN" altLang="en-US"/>
          </a:p>
        </p:txBody>
      </p:sp>
    </p:spTree>
    <p:extLst>
      <p:ext uri="{BB962C8B-B14F-4D97-AF65-F5344CB8AC3E}">
        <p14:creationId xmlns:p14="http://schemas.microsoft.com/office/powerpoint/2010/main" val="95696192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3"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5074317" y="5400858"/>
            <a:ext cx="3439121" cy="365125"/>
          </a:xfrm>
          <a:prstGeom prst="rect">
            <a:avLst/>
          </a:prstGeom>
        </p:spPr>
        <p:txBody>
          <a:bodyPr/>
          <a:lstStyle>
            <a:lvl1pPr>
              <a:defRPr>
                <a:ea typeface="华文楷体" panose="02010600040101010101" pitchFamily="2" charset="-122"/>
              </a:defRPr>
            </a:lvl1pPr>
          </a:lstStyle>
          <a:p>
            <a:fld id="{D4EF8860-D81E-443A-B3BA-1057BEC9C4D1}" type="datetime1">
              <a:rPr lang="zh-CN" altLang="en-US" smtClean="0"/>
              <a:t>2018/5/31</a:t>
            </a:fld>
            <a:endParaRPr lang="zh-CN" altLang="en-US" dirty="0"/>
          </a:p>
        </p:txBody>
      </p:sp>
      <p:sp>
        <p:nvSpPr>
          <p:cNvPr id="5" name="Footer Placeholder 4"/>
          <p:cNvSpPr>
            <a:spLocks noGrp="1"/>
          </p:cNvSpPr>
          <p:nvPr>
            <p:ph type="ftr" sz="quarter" idx="11"/>
          </p:nvPr>
        </p:nvSpPr>
        <p:spPr>
          <a:xfrm>
            <a:off x="4038601" y="6356356"/>
            <a:ext cx="4114800" cy="365125"/>
          </a:xfrm>
          <a:prstGeom prst="rect">
            <a:avLst/>
          </a:prstGeom>
        </p:spPr>
        <p:txBody>
          <a:bodyPr/>
          <a:lstStyle>
            <a:lvl1pPr>
              <a:defRPr>
                <a:ea typeface="华文楷体" panose="02010600040101010101" pitchFamily="2" charset="-122"/>
              </a:defRPr>
            </a:lvl1pPr>
          </a:lstStyle>
          <a:p>
            <a:endParaRPr lang="zh-CN" altLang="en-US" dirty="0"/>
          </a:p>
        </p:txBody>
      </p:sp>
      <p:sp>
        <p:nvSpPr>
          <p:cNvPr id="6" name="Slide Number Placeholder 5"/>
          <p:cNvSpPr>
            <a:spLocks noGrp="1"/>
          </p:cNvSpPr>
          <p:nvPr>
            <p:ph type="sldNum" sz="quarter" idx="12"/>
          </p:nvPr>
        </p:nvSpPr>
        <p:spPr/>
        <p:txBody>
          <a:bodyPr/>
          <a:lstStyle/>
          <a:p>
            <a:fld id="{29849F34-437F-4FB1-BFAF-3CC56F565B6B}" type="slidenum">
              <a:rPr lang="zh-CN" altLang="en-US" smtClean="0"/>
              <a:pPr/>
              <a:t>‹#›</a:t>
            </a:fld>
            <a:endParaRPr lang="zh-CN" altLang="en-US"/>
          </a:p>
        </p:txBody>
      </p:sp>
    </p:spTree>
    <p:extLst>
      <p:ext uri="{BB962C8B-B14F-4D97-AF65-F5344CB8AC3E}">
        <p14:creationId xmlns:p14="http://schemas.microsoft.com/office/powerpoint/2010/main" val="345503966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cxnSp>
        <p:nvCxnSpPr>
          <p:cNvPr id="4" name="直接连接符 14"/>
          <p:cNvCxnSpPr/>
          <p:nvPr userDrawn="1"/>
        </p:nvCxnSpPr>
        <p:spPr>
          <a:xfrm rot="10800000" flipH="1">
            <a:off x="0" y="763591"/>
            <a:ext cx="12192000" cy="1587"/>
          </a:xfrm>
          <a:prstGeom prst="line">
            <a:avLst/>
          </a:prstGeom>
          <a:ln w="57150"/>
          <a:effectLst/>
        </p:spPr>
        <p:style>
          <a:lnRef idx="2">
            <a:schemeClr val="accent2"/>
          </a:lnRef>
          <a:fillRef idx="0">
            <a:schemeClr val="accent2"/>
          </a:fillRef>
          <a:effectRef idx="1">
            <a:schemeClr val="accent2"/>
          </a:effectRef>
          <a:fontRef idx="minor">
            <a:schemeClr val="tx1"/>
          </a:fontRef>
        </p:style>
      </p:cxnSp>
      <p:pic>
        <p:nvPicPr>
          <p:cNvPr id="5" name="图片 4" descr="E:\neeq 1.jpg"/>
          <p:cNvPicPr>
            <a:picLocks noChangeAspect="1" noChangeArrowheads="1"/>
          </p:cNvPicPr>
          <p:nvPr userDrawn="1"/>
        </p:nvPicPr>
        <p:blipFill>
          <a:blip r:embed="rId2" cstate="print">
            <a:clrChange>
              <a:clrFrom>
                <a:srgbClr val="FFFFFF"/>
              </a:clrFrom>
              <a:clrTo>
                <a:srgbClr val="FFFFFF">
                  <a:alpha val="0"/>
                </a:srgbClr>
              </a:clrTo>
            </a:clrChange>
          </a:blip>
          <a:srcRect/>
          <a:stretch>
            <a:fillRect/>
          </a:stretch>
        </p:blipFill>
        <p:spPr bwMode="auto">
          <a:xfrm>
            <a:off x="1" y="-26988"/>
            <a:ext cx="4199467" cy="677863"/>
          </a:xfrm>
          <a:prstGeom prst="rect">
            <a:avLst/>
          </a:prstGeom>
          <a:noFill/>
          <a:ln w="9525">
            <a:noFill/>
            <a:miter lim="800000"/>
            <a:headEnd/>
            <a:tailEnd/>
          </a:ln>
        </p:spPr>
      </p:pic>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7" name="标题 6"/>
          <p:cNvSpPr>
            <a:spLocks noGrp="1"/>
          </p:cNvSpPr>
          <p:nvPr>
            <p:ph type="title"/>
          </p:nvPr>
        </p:nvSpPr>
        <p:spPr/>
        <p:txBody>
          <a:bodyPr/>
          <a:lstStyle/>
          <a:p>
            <a:r>
              <a:rPr lang="zh-CN" altLang="en-US" dirty="0" smtClean="0"/>
              <a:t>单击此处编辑母版标题样式</a:t>
            </a:r>
            <a:endParaRPr lang="zh-CN" altLang="en-US" dirty="0"/>
          </a:p>
        </p:txBody>
      </p:sp>
      <p:sp>
        <p:nvSpPr>
          <p:cNvPr id="6" name="日期占位符 3"/>
          <p:cNvSpPr>
            <a:spLocks noGrp="1"/>
          </p:cNvSpPr>
          <p:nvPr>
            <p:ph type="dt" sz="half" idx="10"/>
          </p:nvPr>
        </p:nvSpPr>
        <p:spPr/>
        <p:txBody>
          <a:bodyPr/>
          <a:lstStyle>
            <a:lvl1pPr>
              <a:defRPr/>
            </a:lvl1pPr>
          </a:lstStyle>
          <a:p>
            <a:pPr>
              <a:defRPr/>
            </a:pPr>
            <a:fld id="{F3612DE0-C7C0-43B4-8794-39A2D0CA0B5B}" type="datetime1">
              <a:rPr lang="zh-CN" altLang="en-US" smtClean="0"/>
              <a:t>2018/5/31</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cxnSp>
        <p:nvCxnSpPr>
          <p:cNvPr id="4" name="直接连接符 12"/>
          <p:cNvCxnSpPr/>
          <p:nvPr userDrawn="1"/>
        </p:nvCxnSpPr>
        <p:spPr>
          <a:xfrm rot="10800000" flipH="1">
            <a:off x="0" y="692150"/>
            <a:ext cx="12192000" cy="1588"/>
          </a:xfrm>
          <a:prstGeom prst="line">
            <a:avLst/>
          </a:prstGeom>
          <a:ln w="57150"/>
          <a:effectLst/>
        </p:spPr>
        <p:style>
          <a:lnRef idx="2">
            <a:schemeClr val="accent2"/>
          </a:lnRef>
          <a:fillRef idx="0">
            <a:schemeClr val="accent2"/>
          </a:fillRef>
          <a:effectRef idx="1">
            <a:schemeClr val="accent2"/>
          </a:effectRef>
          <a:fontRef idx="minor">
            <a:schemeClr val="tx1"/>
          </a:fontRef>
        </p:style>
      </p:cxnSp>
      <p:pic>
        <p:nvPicPr>
          <p:cNvPr id="6" name="图片 7"/>
          <p:cNvPicPr>
            <a:picLocks noChangeAspect="1"/>
          </p:cNvPicPr>
          <p:nvPr userDrawn="1"/>
        </p:nvPicPr>
        <p:blipFill>
          <a:blip r:embed="rId2" cstate="print"/>
          <a:srcRect/>
          <a:stretch>
            <a:fillRect/>
          </a:stretch>
        </p:blipFill>
        <p:spPr bwMode="auto">
          <a:xfrm>
            <a:off x="0" y="715963"/>
            <a:ext cx="12192000" cy="429371"/>
          </a:xfrm>
          <a:prstGeom prst="rect">
            <a:avLst/>
          </a:prstGeom>
          <a:noFill/>
          <a:ln w="9525">
            <a:noFill/>
            <a:miter lim="800000"/>
            <a:headEnd/>
            <a:tailEnd/>
          </a:ln>
        </p:spPr>
      </p:pic>
      <p:sp>
        <p:nvSpPr>
          <p:cNvPr id="10" name="文本框 9"/>
          <p:cNvSpPr txBox="1"/>
          <p:nvPr userDrawn="1"/>
        </p:nvSpPr>
        <p:spPr>
          <a:xfrm>
            <a:off x="10896535" y="6356353"/>
            <a:ext cx="781877" cy="365125"/>
          </a:xfrm>
          <a:prstGeom prst="rect">
            <a:avLst/>
          </a:prstGeom>
          <a:noFill/>
          <a:ln w="28575">
            <a:noFill/>
            <a:prstDash val="solid"/>
          </a:ln>
        </p:spPr>
        <p:txBody>
          <a:bodyPr wrap="square" lIns="108000" rtlCol="0">
            <a:noAutofit/>
          </a:bodyPr>
          <a:lstStyle/>
          <a:p>
            <a:pPr marL="0" indent="0" algn="r">
              <a:lnSpc>
                <a:spcPct val="150000"/>
              </a:lnSpc>
              <a:spcBef>
                <a:spcPts val="600"/>
              </a:spcBef>
              <a:buFont typeface="Wingdings" panose="05000000000000000000" pitchFamily="2" charset="2"/>
              <a:buNone/>
            </a:pPr>
            <a:fld id="{A28D54ED-1133-4372-80DB-B5CE868C608C}" type="slidenum">
              <a:rPr lang="zh-CN" altLang="en-US" sz="1200" smtClean="0">
                <a:latin typeface="Times New Roman" panose="02020603050405020304" pitchFamily="18" charset="0"/>
                <a:ea typeface="华文楷体" panose="02010600040101010101" pitchFamily="2" charset="-122"/>
              </a:rPr>
              <a:pPr marL="0" indent="0" algn="r">
                <a:lnSpc>
                  <a:spcPct val="150000"/>
                </a:lnSpc>
                <a:spcBef>
                  <a:spcPts val="600"/>
                </a:spcBef>
                <a:buFont typeface="Wingdings" panose="05000000000000000000" pitchFamily="2" charset="2"/>
                <a:buNone/>
              </a:pPr>
              <a:t>‹#›</a:t>
            </a:fld>
            <a:endParaRPr lang="zh-CN" altLang="en-US" sz="1200" dirty="0" smtClean="0">
              <a:latin typeface="Times New Roman" panose="02020603050405020304" pitchFamily="18" charset="0"/>
              <a:ea typeface="华文楷体" panose="02010600040101010101" pitchFamily="2" charset="-122"/>
            </a:endParaRPr>
          </a:p>
        </p:txBody>
      </p:sp>
      <p:pic>
        <p:nvPicPr>
          <p:cNvPr id="11" name="Picture 2" descr="G:\0FW\National Equities Exchange and Quotations\1054136\National_Equities_Exchange_and_Quotations_01_logo.wmf"/>
          <p:cNvPicPr>
            <a:picLocks noChangeAspect="1" noChangeArrowheads="1"/>
          </p:cNvPicPr>
          <p:nvPr userDrawn="1"/>
        </p:nvPicPr>
        <p:blipFill>
          <a:blip r:embed="rId3"/>
          <a:srcRect/>
          <a:stretch>
            <a:fillRect/>
          </a:stretch>
        </p:blipFill>
        <p:spPr bwMode="auto">
          <a:xfrm>
            <a:off x="8472264" y="116632"/>
            <a:ext cx="3584068" cy="527050"/>
          </a:xfrm>
          <a:prstGeom prst="rect">
            <a:avLst/>
          </a:prstGeom>
          <a:noFill/>
          <a:ln w="9525">
            <a:noFill/>
            <a:miter lim="800000"/>
            <a:headEnd/>
            <a:tailEnd/>
          </a:ln>
        </p:spPr>
      </p:pic>
    </p:spTree>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fld id="{FA8CC431-7486-4B27-9DA4-F61495C81D7C}" type="datetime1">
              <a:rPr lang="zh-CN" altLang="en-US" smtClean="0"/>
              <a:t>2018/5/31</a:t>
            </a:fld>
            <a:endParaRPr lang="zh-CN" altLang="en-US" dirty="0"/>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6D12370A-4673-49B7-9B6B-59BC9FB994AA}" type="slidenum">
              <a:rPr lang="zh-CN" altLang="en-US" smtClean="0"/>
              <a:pPr>
                <a:defRPr/>
              </a:pPr>
              <a:t>‹#›</a:t>
            </a:fld>
            <a:endParaRPr lang="zh-CN" altLang="en-US" dirty="0"/>
          </a:p>
        </p:txBody>
      </p:sp>
    </p:spTree>
    <p:extLst>
      <p:ext uri="{BB962C8B-B14F-4D97-AF65-F5344CB8AC3E}">
        <p14:creationId xmlns:p14="http://schemas.microsoft.com/office/powerpoint/2010/main" val="416447350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fld id="{7AF348BE-B88D-4EC4-803D-2925DA546DB1}" type="datetime1">
              <a:rPr lang="zh-CN" altLang="en-US" smtClean="0"/>
              <a:t>2018/5/31</a:t>
            </a:fld>
            <a:endParaRPr lang="zh-CN" altLang="en-US" dirty="0"/>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6D12370A-4673-49B7-9B6B-59BC9FB994AA}" type="slidenum">
              <a:rPr lang="zh-CN" altLang="en-US" smtClean="0"/>
              <a:pPr>
                <a:defRPr/>
              </a:pPr>
              <a:t>‹#›</a:t>
            </a:fld>
            <a:endParaRPr lang="zh-CN" altLang="en-US" dirty="0"/>
          </a:p>
        </p:txBody>
      </p:sp>
    </p:spTree>
    <p:extLst>
      <p:ext uri="{BB962C8B-B14F-4D97-AF65-F5344CB8AC3E}">
        <p14:creationId xmlns:p14="http://schemas.microsoft.com/office/powerpoint/2010/main" val="24665815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4" name="图片 6" descr="QQ截图未命名.png"/>
          <p:cNvPicPr>
            <a:picLocks noChangeAspect="1"/>
          </p:cNvPicPr>
          <p:nvPr userDrawn="1"/>
        </p:nvPicPr>
        <p:blipFill>
          <a:blip r:embed="rId2" cstate="print"/>
          <a:srcRect/>
          <a:stretch>
            <a:fillRect/>
          </a:stretch>
        </p:blipFill>
        <p:spPr bwMode="auto">
          <a:xfrm>
            <a:off x="7920567" y="188913"/>
            <a:ext cx="4000500" cy="533400"/>
          </a:xfrm>
          <a:prstGeom prst="rect">
            <a:avLst/>
          </a:prstGeom>
          <a:noFill/>
          <a:ln w="9525">
            <a:noFill/>
            <a:miter lim="800000"/>
            <a:headEnd/>
            <a:tailEnd/>
          </a:ln>
        </p:spPr>
      </p:pic>
      <p:cxnSp>
        <p:nvCxnSpPr>
          <p:cNvPr id="5" name="直接连接符 12"/>
          <p:cNvCxnSpPr/>
          <p:nvPr userDrawn="1"/>
        </p:nvCxnSpPr>
        <p:spPr>
          <a:xfrm rot="10800000" flipH="1">
            <a:off x="0" y="763591"/>
            <a:ext cx="12192000" cy="1587"/>
          </a:xfrm>
          <a:prstGeom prst="line">
            <a:avLst/>
          </a:prstGeom>
          <a:ln w="57150"/>
          <a:effectLst/>
        </p:spPr>
        <p:style>
          <a:lnRef idx="2">
            <a:schemeClr val="accent2"/>
          </a:lnRef>
          <a:fillRef idx="0">
            <a:schemeClr val="accent2"/>
          </a:fillRef>
          <a:effectRef idx="1">
            <a:schemeClr val="accent2"/>
          </a:effectRef>
          <a:fontRef idx="minor">
            <a:schemeClr val="tx1"/>
          </a:fontRef>
        </p:style>
      </p:cxnSp>
      <p:sp>
        <p:nvSpPr>
          <p:cNvPr id="2" name="标题 1"/>
          <p:cNvSpPr>
            <a:spLocks noGrp="1"/>
          </p:cNvSpPr>
          <p:nvPr>
            <p:ph type="title"/>
          </p:nvPr>
        </p:nvSpPr>
        <p:spPr>
          <a:xfrm>
            <a:off x="0" y="274638"/>
            <a:ext cx="12192000" cy="1143000"/>
          </a:xfr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日期占位符 3"/>
          <p:cNvSpPr>
            <a:spLocks noGrp="1"/>
          </p:cNvSpPr>
          <p:nvPr>
            <p:ph type="dt" sz="half" idx="10"/>
          </p:nvPr>
        </p:nvSpPr>
        <p:spPr/>
        <p:txBody>
          <a:bodyPr/>
          <a:lstStyle>
            <a:lvl1pPr>
              <a:defRPr/>
            </a:lvl1pPr>
          </a:lstStyle>
          <a:p>
            <a:pPr>
              <a:defRPr/>
            </a:pPr>
            <a:fld id="{28EDA62F-8685-49E2-927E-D4329E5C705C}" type="datetime1">
              <a:rPr lang="zh-CN" altLang="en-US" smtClean="0"/>
              <a:t>2018/5/31</a:t>
            </a:fld>
            <a:endParaRPr lang="zh-CN" altLang="en-US"/>
          </a:p>
        </p:txBody>
      </p:sp>
      <p:sp>
        <p:nvSpPr>
          <p:cNvPr id="7" name="页脚占位符 4"/>
          <p:cNvSpPr>
            <a:spLocks noGrp="1"/>
          </p:cNvSpPr>
          <p:nvPr>
            <p:ph type="ftr" sz="quarter" idx="11"/>
          </p:nvPr>
        </p:nvSpPr>
        <p:spPr/>
        <p:txBody>
          <a:bodyPr/>
          <a:lstStyle>
            <a:lvl1pPr>
              <a:defRPr/>
            </a:lvl1pPr>
          </a:lstStyle>
          <a:p>
            <a:pPr>
              <a:defRPr/>
            </a:pPr>
            <a:endParaRPr lang="zh-CN" altLang="en-US"/>
          </a:p>
        </p:txBody>
      </p:sp>
      <p:sp>
        <p:nvSpPr>
          <p:cNvPr id="8" name="灯片编号占位符 5"/>
          <p:cNvSpPr>
            <a:spLocks noGrp="1"/>
          </p:cNvSpPr>
          <p:nvPr>
            <p:ph type="sldNum" sz="quarter" idx="12"/>
          </p:nvPr>
        </p:nvSpPr>
        <p:spPr/>
        <p:txBody>
          <a:bodyPr/>
          <a:lstStyle>
            <a:lvl1pPr>
              <a:defRPr/>
            </a:lvl1pPr>
          </a:lstStyle>
          <a:p>
            <a:pPr>
              <a:defRPr/>
            </a:pPr>
            <a:fld id="{628FF109-5155-460E-AD08-F120777B80B2}" type="slidenum">
              <a:rPr lang="zh-CN" altLang="en-US"/>
              <a:pPr>
                <a:defRPr/>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fld id="{01BA29D5-76C7-4643-BA0A-AC179D234137}" type="datetime1">
              <a:rPr lang="zh-CN" altLang="en-US" smtClean="0"/>
              <a:t>2018/5/31</a:t>
            </a:fld>
            <a:endParaRPr lang="zh-CN" altLang="en-US" dirty="0"/>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6D12370A-4673-49B7-9B6B-59BC9FB994AA}" type="slidenum">
              <a:rPr lang="zh-CN" altLang="en-US" smtClean="0"/>
              <a:pPr>
                <a:defRPr/>
              </a:pPr>
              <a:t>‹#›</a:t>
            </a:fld>
            <a:endParaRPr lang="zh-CN" altLang="en-US" dirty="0"/>
          </a:p>
        </p:txBody>
      </p:sp>
    </p:spTree>
    <p:extLst>
      <p:ext uri="{BB962C8B-B14F-4D97-AF65-F5344CB8AC3E}">
        <p14:creationId xmlns:p14="http://schemas.microsoft.com/office/powerpoint/2010/main" val="47614671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B528559C-724B-4059-8475-B4F845B8140E}" type="datetime1">
              <a:rPr lang="zh-CN" altLang="en-US" smtClean="0"/>
              <a:t>2018/5/31</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59B3215-AAA8-4DBC-A62E-71348C6BD3AF}" type="slidenum">
              <a:rPr lang="zh-CN" altLang="en-US"/>
              <a:pPr>
                <a:defRPr/>
              </a:pPr>
              <a:t>‹#›</a:t>
            </a:fld>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BD3FB94C-7C81-440A-9753-B9E08B322854}" type="datetime1">
              <a:rPr lang="zh-CN" altLang="en-US" smtClean="0"/>
              <a:t>2018/5/31</a:t>
            </a:fld>
            <a:endParaRPr lang="zh-CN" altLang="en-US" dirty="0"/>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4A368114-FC1F-4436-B173-C14B0B4C01D6}" type="slidenum">
              <a:rPr lang="zh-CN" altLang="en-US"/>
              <a:pPr>
                <a:defRPr/>
              </a:pPr>
              <a:t>‹#›</a:t>
            </a:fld>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CE570565-F2F4-4A64-9AD9-507656801DE8}" type="datetime1">
              <a:rPr lang="zh-CN" altLang="en-US" smtClean="0"/>
              <a:t>2018/5/31</a:t>
            </a:fld>
            <a:endParaRPr lang="zh-CN" altLang="en-US" dirty="0"/>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4E332687-0B56-4311-BC30-EDDDA3B4840C}" type="slidenum">
              <a:rPr lang="zh-CN" altLang="en-US"/>
              <a:pPr>
                <a:defRPr/>
              </a:pPr>
              <a:t>‹#›</a:t>
            </a:fld>
            <a:endParaRPr lang="zh-CN" alt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9A929809-9238-4A1B-B2C8-874DCBC10B07}" type="datetime1">
              <a:rPr lang="zh-CN" altLang="en-US" smtClean="0"/>
              <a:t>2018/5/31</a:t>
            </a:fld>
            <a:endParaRPr lang="zh-CN" altLang="en-US" dirty="0"/>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B0C7C4B5-8AAE-4C90-A95F-891EACD84D7B}" type="slidenum">
              <a:rPr lang="zh-CN" altLang="en-US"/>
              <a:pPr>
                <a:defRPr/>
              </a:pPr>
              <a:t>‹#›</a:t>
            </a:fld>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3C73AC0C-7B0A-4D29-891E-A860BE22B03E}" type="datetime1">
              <a:rPr lang="zh-CN" altLang="en-US" smtClean="0"/>
              <a:t>2018/5/31</a:t>
            </a:fld>
            <a:endParaRPr lang="zh-CN" altLang="en-US" dirty="0"/>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333815E1-AA5F-4705-B68D-3DC32B176804}" type="slidenum">
              <a:rPr lang="zh-CN" altLang="en-US"/>
              <a:pPr>
                <a:defRPr/>
              </a:pPr>
              <a:t>‹#›</a:t>
            </a:fld>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4D544465-223D-4320-BBFF-086DA3711111}" type="datetime1">
              <a:rPr lang="zh-CN" altLang="en-US" smtClean="0"/>
              <a:t>2018/5/31</a:t>
            </a:fld>
            <a:endParaRPr lang="zh-CN" altLang="en-US" dirty="0"/>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8FECB27-89CB-4BA0-A930-CCD0AD0D7724}" type="slidenum">
              <a:rPr lang="zh-CN" altLang="en-US"/>
              <a:pPr>
                <a:defRPr/>
              </a:pPr>
              <a:t>‹#›</a:t>
            </a:fld>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392FC9C9-8A40-470C-AF8D-F96C208CABF9}" type="datetime1">
              <a:rPr lang="zh-CN" altLang="en-US" smtClean="0"/>
              <a:t>2018/5/31</a:t>
            </a:fld>
            <a:endParaRPr lang="zh-CN" altLang="en-US" dirty="0"/>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5521EA91-B255-487B-9F2A-86D8D86D040A}" type="slidenum">
              <a:rPr lang="zh-CN" altLang="en-US"/>
              <a:pPr>
                <a:defRPr/>
              </a:pPr>
              <a:t>‹#›</a:t>
            </a:fld>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4E10446-F35B-4017-9164-135B6FE9DFD3}" type="datetime1">
              <a:rPr lang="zh-CN" altLang="en-US" smtClean="0"/>
              <a:t>2018/5/31</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8FABFDC-06E0-4190-BE31-23AD0B9264C5}" type="slidenum">
              <a:rPr lang="zh-CN" altLang="en-US"/>
              <a:pPr>
                <a:defRPr/>
              </a:pPr>
              <a:t>‹#›</a:t>
            </a:fld>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1"/>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41"/>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AC503F6A-E1C1-48BA-BB7E-5B35264AF874}" type="datetime1">
              <a:rPr lang="zh-CN" altLang="en-US" smtClean="0"/>
              <a:t>2018/5/31</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31FA24F-C2CF-4236-B3D2-2F9FA3AE31F5}" type="slidenum">
              <a:rPr lang="zh-CN" altLang="en-US"/>
              <a:pPr>
                <a:defRPr/>
              </a:pPr>
              <a:t>‹#›</a:t>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AE8C6F64-24B5-468B-A53A-372F99E1AA16}" type="datetime1">
              <a:rPr lang="zh-CN" altLang="en-US" smtClean="0"/>
              <a:t>2018/5/31</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34C070D-0551-45F6-BF63-222BD6944DCC}" type="slidenum">
              <a:rPr lang="zh-CN" altLang="en-US"/>
              <a:pPr>
                <a:defRPr/>
              </a:pPr>
              <a:t>‹#›</a:t>
            </a:fld>
            <a:endParaRPr lang="zh-CN" altLang="en-US"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1_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1"/>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41"/>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6C4B614B-9D02-40A0-8075-AAE560D4FF25}" type="datetime1">
              <a:rPr lang="zh-CN" altLang="en-US" smtClean="0"/>
              <a:t>2018/5/31</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864ADB38-79A3-419A-BB9A-2B3FCC57E973}" type="slidenum">
              <a:rPr lang="zh-CN" altLang="en-US"/>
              <a:pPr>
                <a:defRPr/>
              </a:pPr>
              <a:t>‹#›</a:t>
            </a:fld>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目录">
    <p:spTree>
      <p:nvGrpSpPr>
        <p:cNvPr id="1" name=""/>
        <p:cNvGrpSpPr/>
        <p:nvPr/>
      </p:nvGrpSpPr>
      <p:grpSpPr>
        <a:xfrm>
          <a:off x="0" y="0"/>
          <a:ext cx="0" cy="0"/>
          <a:chOff x="0" y="0"/>
          <a:chExt cx="0" cy="0"/>
        </a:xfrm>
      </p:grpSpPr>
      <p:sp>
        <p:nvSpPr>
          <p:cNvPr id="11" name="标题 10"/>
          <p:cNvSpPr>
            <a:spLocks noGrp="1"/>
          </p:cNvSpPr>
          <p:nvPr>
            <p:ph type="title"/>
          </p:nvPr>
        </p:nvSpPr>
        <p:spPr>
          <a:xfrm>
            <a:off x="1775520" y="332656"/>
            <a:ext cx="8078688" cy="288032"/>
          </a:xfrm>
        </p:spPr>
        <p:txBody>
          <a:bodyPr/>
          <a:lstStyle>
            <a:lvl1pPr algn="l">
              <a:defRPr sz="2500"/>
            </a:lvl1pPr>
          </a:lstStyle>
          <a:p>
            <a:r>
              <a:rPr lang="zh-CN" altLang="en-US" dirty="0" smtClean="0"/>
              <a:t>单击此处编辑母版标题样式</a:t>
            </a:r>
            <a:endParaRPr lang="zh-CN" altLang="en-US" dirty="0"/>
          </a:p>
        </p:txBody>
      </p:sp>
      <p:sp>
        <p:nvSpPr>
          <p:cNvPr id="3" name="日期占位符 2"/>
          <p:cNvSpPr>
            <a:spLocks noGrp="1"/>
          </p:cNvSpPr>
          <p:nvPr>
            <p:ph type="dt" sz="half" idx="10"/>
          </p:nvPr>
        </p:nvSpPr>
        <p:spPr/>
        <p:txBody>
          <a:bodyPr/>
          <a:lstStyle>
            <a:lvl1pPr fontAlgn="auto">
              <a:spcBef>
                <a:spcPts val="0"/>
              </a:spcBef>
              <a:spcAft>
                <a:spcPts val="0"/>
              </a:spcAft>
              <a:defRPr>
                <a:solidFill>
                  <a:prstClr val="black">
                    <a:tint val="75000"/>
                  </a:prstClr>
                </a:solidFill>
              </a:defRPr>
            </a:lvl1pPr>
          </a:lstStyle>
          <a:p>
            <a:pPr>
              <a:defRPr/>
            </a:pPr>
            <a:fld id="{9393B494-71B4-40A0-A5C1-19BC29CDDFC5}" type="datetime1">
              <a:rPr lang="zh-CN" altLang="en-US" smtClean="0"/>
              <a:t>2018/5/31</a:t>
            </a:fld>
            <a:endParaRPr lang="zh-CN" altLang="en-US"/>
          </a:p>
        </p:txBody>
      </p:sp>
      <p:sp>
        <p:nvSpPr>
          <p:cNvPr id="4" name="灯片编号占位符 4"/>
          <p:cNvSpPr>
            <a:spLocks noGrp="1"/>
          </p:cNvSpPr>
          <p:nvPr>
            <p:ph type="sldNum" sz="quarter" idx="11"/>
          </p:nvPr>
        </p:nvSpPr>
        <p:spPr>
          <a:xfrm>
            <a:off x="4751917" y="6308728"/>
            <a:ext cx="2844800" cy="365125"/>
          </a:xfrm>
        </p:spPr>
        <p:txBody>
          <a:bodyPr/>
          <a:lstStyle>
            <a:lvl1pPr algn="ctr" fontAlgn="auto">
              <a:spcBef>
                <a:spcPts val="0"/>
              </a:spcBef>
              <a:spcAft>
                <a:spcPts val="0"/>
              </a:spcAft>
              <a:defRPr>
                <a:solidFill>
                  <a:prstClr val="black"/>
                </a:solidFill>
                <a:latin typeface="Calibri" pitchFamily="34" charset="0"/>
              </a:defRPr>
            </a:lvl1pPr>
          </a:lstStyle>
          <a:p>
            <a:pPr>
              <a:defRPr/>
            </a:pPr>
            <a:fld id="{09121B74-22E4-4492-BF45-DF1DB366A067}" type="slidenum">
              <a:rPr lang="zh-CN" altLang="en-US"/>
              <a:pPr>
                <a:defRPr/>
              </a:pPr>
              <a:t>‹#›</a:t>
            </a:fld>
            <a:endParaRPr lang="zh-CN" altLang="en-US" dirty="0"/>
          </a:p>
        </p:txBody>
      </p:sp>
    </p:spTree>
    <p:extLst>
      <p:ext uri="{BB962C8B-B14F-4D97-AF65-F5344CB8AC3E}">
        <p14:creationId xmlns:p14="http://schemas.microsoft.com/office/powerpoint/2010/main" val="14085742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a:buClr>
                <a:srgbClr val="FF7D00"/>
              </a:buClr>
              <a:defRPr>
                <a:latin typeface="华文楷体" pitchFamily="2" charset="-122"/>
                <a:ea typeface="华文楷体" pitchFamily="2" charset="-122"/>
              </a:defRPr>
            </a:lvl1pPr>
            <a:lvl2pPr>
              <a:buClr>
                <a:srgbClr val="FF7D00"/>
              </a:buClr>
              <a:defRPr>
                <a:latin typeface="华文楷体" pitchFamily="2" charset="-122"/>
                <a:ea typeface="华文楷体" pitchFamily="2" charset="-122"/>
              </a:defRPr>
            </a:lvl2pPr>
            <a:lvl3pPr>
              <a:buClr>
                <a:srgbClr val="FF7D00"/>
              </a:buClr>
              <a:defRPr>
                <a:latin typeface="华文楷体" pitchFamily="2" charset="-122"/>
                <a:ea typeface="华文楷体" pitchFamily="2" charset="-122"/>
              </a:defRPr>
            </a:lvl3pPr>
            <a:lvl4pPr>
              <a:buClr>
                <a:srgbClr val="FF7D00"/>
              </a:buClr>
              <a:defRPr>
                <a:latin typeface="华文楷体" pitchFamily="2" charset="-122"/>
                <a:ea typeface="华文楷体" pitchFamily="2" charset="-122"/>
              </a:defRPr>
            </a:lvl4pPr>
            <a:lvl5pPr>
              <a:buClr>
                <a:srgbClr val="FF7D00"/>
              </a:buClr>
              <a:defRPr>
                <a:latin typeface="华文楷体" pitchFamily="2" charset="-122"/>
                <a:ea typeface="华文楷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9" name="页脚占位符 4"/>
          <p:cNvSpPr>
            <a:spLocks noGrp="1"/>
          </p:cNvSpPr>
          <p:nvPr>
            <p:ph type="ftr" sz="quarter" idx="11"/>
          </p:nvPr>
        </p:nvSpPr>
        <p:spPr>
          <a:xfrm>
            <a:off x="4165600" y="6356354"/>
            <a:ext cx="3860800" cy="365125"/>
          </a:xfrm>
          <a:prstGeom prst="rect">
            <a:avLst/>
          </a:prstGeom>
        </p:spPr>
        <p:txBody>
          <a:bodyPr vert="horz" lIns="91429" tIns="45715" rIns="91429" bIns="45715" rtlCol="0" anchor="ctr"/>
          <a:lstStyle>
            <a:lvl1pPr algn="ctr" defTabSz="914296" fontAlgn="auto">
              <a:spcBef>
                <a:spcPts val="0"/>
              </a:spcBef>
              <a:spcAft>
                <a:spcPts val="0"/>
              </a:spcAft>
              <a:buClrTx/>
              <a:defRPr kumimoji="0" sz="1200" b="0">
                <a:solidFill>
                  <a:schemeClr val="tx1">
                    <a:tint val="75000"/>
                  </a:schemeClr>
                </a:solidFill>
                <a:latin typeface="+mn-lt"/>
                <a:ea typeface="华文楷体" panose="02010600040101010101" pitchFamily="2" charset="-122"/>
              </a:defRPr>
            </a:lvl1pPr>
          </a:lstStyle>
          <a:p>
            <a:pPr>
              <a:defRPr/>
            </a:pPr>
            <a:endParaRPr lang="zh-CN" altLang="en-US" dirty="0"/>
          </a:p>
        </p:txBody>
      </p:sp>
    </p:spTree>
    <p:extLst>
      <p:ext uri="{BB962C8B-B14F-4D97-AF65-F5344CB8AC3E}">
        <p14:creationId xmlns:p14="http://schemas.microsoft.com/office/powerpoint/2010/main" val="426296212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pic>
        <p:nvPicPr>
          <p:cNvPr id="2" name="Picture 2" descr="G:\0FW\National Equities Exchange and Quotations\1054136\National_Equities_Exchange_and_Quotations_01_logo.wmf"/>
          <p:cNvPicPr>
            <a:picLocks noChangeAspect="1" noChangeArrowheads="1"/>
          </p:cNvPicPr>
          <p:nvPr userDrawn="1"/>
        </p:nvPicPr>
        <p:blipFill>
          <a:blip r:embed="rId2"/>
          <a:srcRect/>
          <a:stretch>
            <a:fillRect/>
          </a:stretch>
        </p:blipFill>
        <p:spPr bwMode="auto">
          <a:xfrm>
            <a:off x="8472264" y="116632"/>
            <a:ext cx="3584068" cy="527050"/>
          </a:xfrm>
          <a:prstGeom prst="rect">
            <a:avLst/>
          </a:prstGeom>
          <a:noFill/>
          <a:ln w="9525">
            <a:noFill/>
            <a:miter lim="800000"/>
            <a:headEnd/>
            <a:tailEnd/>
          </a:ln>
        </p:spPr>
      </p:pic>
    </p:spTree>
    <p:extLst>
      <p:ext uri="{BB962C8B-B14F-4D97-AF65-F5344CB8AC3E}">
        <p14:creationId xmlns:p14="http://schemas.microsoft.com/office/powerpoint/2010/main" val="3656412182"/>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userDrawn="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 name="Picture 2" descr="G:\0FW\National Equities Exchange and Quotations\1054136\National_Equities_Exchange_and_Quotations_01_logo.wmf"/>
          <p:cNvPicPr>
            <a:picLocks noChangeAspect="1" noChangeArrowheads="1"/>
          </p:cNvPicPr>
          <p:nvPr userDrawn="1"/>
        </p:nvPicPr>
        <p:blipFill>
          <a:blip r:embed="rId3"/>
          <a:srcRect/>
          <a:stretch>
            <a:fillRect/>
          </a:stretch>
        </p:blipFill>
        <p:spPr bwMode="auto">
          <a:xfrm>
            <a:off x="8472264" y="116632"/>
            <a:ext cx="3584068" cy="527050"/>
          </a:xfrm>
          <a:prstGeom prst="rect">
            <a:avLst/>
          </a:prstGeom>
          <a:noFill/>
          <a:ln w="9525">
            <a:noFill/>
            <a:miter lim="800000"/>
            <a:headEnd/>
            <a:tailEnd/>
          </a:ln>
        </p:spPr>
      </p:pic>
    </p:spTree>
    <p:extLst>
      <p:ext uri="{BB962C8B-B14F-4D97-AF65-F5344CB8AC3E}">
        <p14:creationId xmlns:p14="http://schemas.microsoft.com/office/powerpoint/2010/main" val="270379335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cxnSp>
        <p:nvCxnSpPr>
          <p:cNvPr id="4" name="直接连接符 14"/>
          <p:cNvCxnSpPr/>
          <p:nvPr userDrawn="1"/>
        </p:nvCxnSpPr>
        <p:spPr>
          <a:xfrm rot="10800000" flipH="1">
            <a:off x="0" y="763591"/>
            <a:ext cx="12192000" cy="1587"/>
          </a:xfrm>
          <a:prstGeom prst="line">
            <a:avLst/>
          </a:prstGeom>
          <a:ln w="57150"/>
          <a:effectLst/>
        </p:spPr>
        <p:style>
          <a:lnRef idx="2">
            <a:schemeClr val="accent2"/>
          </a:lnRef>
          <a:fillRef idx="0">
            <a:schemeClr val="accent2"/>
          </a:fillRef>
          <a:effectRef idx="1">
            <a:schemeClr val="accent2"/>
          </a:effectRef>
          <a:fontRef idx="minor">
            <a:schemeClr val="tx1"/>
          </a:fontRef>
        </p:style>
      </p:cxnSp>
      <p:pic>
        <p:nvPicPr>
          <p:cNvPr id="5" name="图片 4" descr="E:\neeq 1.jpg"/>
          <p:cNvPicPr>
            <a:picLocks noChangeAspect="1" noChangeArrowheads="1"/>
          </p:cNvPicPr>
          <p:nvPr userDrawn="1"/>
        </p:nvPicPr>
        <p:blipFill>
          <a:blip r:embed="rId2" cstate="print">
            <a:clrChange>
              <a:clrFrom>
                <a:srgbClr val="FFFFFF"/>
              </a:clrFrom>
              <a:clrTo>
                <a:srgbClr val="FFFFFF">
                  <a:alpha val="0"/>
                </a:srgbClr>
              </a:clrTo>
            </a:clrChange>
          </a:blip>
          <a:srcRect/>
          <a:stretch>
            <a:fillRect/>
          </a:stretch>
        </p:blipFill>
        <p:spPr bwMode="auto">
          <a:xfrm>
            <a:off x="1" y="-26988"/>
            <a:ext cx="4199467" cy="677863"/>
          </a:xfrm>
          <a:prstGeom prst="rect">
            <a:avLst/>
          </a:prstGeom>
          <a:noFill/>
          <a:ln w="9525">
            <a:noFill/>
            <a:miter lim="800000"/>
            <a:headEnd/>
            <a:tailEnd/>
          </a:ln>
        </p:spPr>
      </p:pic>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7" name="标题 6"/>
          <p:cNvSpPr>
            <a:spLocks noGrp="1"/>
          </p:cNvSpPr>
          <p:nvPr>
            <p:ph type="title"/>
          </p:nvPr>
        </p:nvSpPr>
        <p:spPr/>
        <p:txBody>
          <a:bodyPr/>
          <a:lstStyle/>
          <a:p>
            <a:r>
              <a:rPr lang="zh-CN" altLang="en-US" dirty="0" smtClean="0"/>
              <a:t>单击此处编辑母版标题样式</a:t>
            </a:r>
            <a:endParaRPr lang="zh-CN" altLang="en-US" dirty="0"/>
          </a:p>
        </p:txBody>
      </p:sp>
      <p:sp>
        <p:nvSpPr>
          <p:cNvPr id="6" name="日期占位符 3"/>
          <p:cNvSpPr>
            <a:spLocks noGrp="1"/>
          </p:cNvSpPr>
          <p:nvPr>
            <p:ph type="dt" sz="half" idx="10"/>
          </p:nvPr>
        </p:nvSpPr>
        <p:spPr/>
        <p:txBody>
          <a:bodyPr/>
          <a:lstStyle>
            <a:lvl1pPr>
              <a:defRPr/>
            </a:lvl1pPr>
          </a:lstStyle>
          <a:p>
            <a:pPr>
              <a:defRPr/>
            </a:pPr>
            <a:fld id="{20368E48-18E0-40FB-BDD7-28C5F132D523}" type="datetime1">
              <a:rPr lang="zh-CN" altLang="en-US" smtClean="0"/>
              <a:t>2018/5/31</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Tree>
    <p:extLst>
      <p:ext uri="{BB962C8B-B14F-4D97-AF65-F5344CB8AC3E}">
        <p14:creationId xmlns:p14="http://schemas.microsoft.com/office/powerpoint/2010/main" val="334055859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5" name="图片 4" descr="E:\neeq 1.jpg"/>
          <p:cNvPicPr>
            <a:picLocks noChangeAspect="1" noChangeArrowheads="1"/>
          </p:cNvPicPr>
          <p:nvPr userDrawn="1"/>
        </p:nvPicPr>
        <p:blipFill>
          <a:blip r:embed="rId2" cstate="print">
            <a:clrChange>
              <a:clrFrom>
                <a:srgbClr val="FFFFFF"/>
              </a:clrFrom>
              <a:clrTo>
                <a:srgbClr val="FFFFFF">
                  <a:alpha val="0"/>
                </a:srgbClr>
              </a:clrTo>
            </a:clrChange>
          </a:blip>
          <a:srcRect/>
          <a:stretch>
            <a:fillRect/>
          </a:stretch>
        </p:blipFill>
        <p:spPr bwMode="auto">
          <a:xfrm>
            <a:off x="1" y="-26988"/>
            <a:ext cx="4199467" cy="677863"/>
          </a:xfrm>
          <a:prstGeom prst="rect">
            <a:avLst/>
          </a:prstGeom>
          <a:noFill/>
          <a:ln w="9525">
            <a:noFill/>
            <a:miter lim="800000"/>
            <a:headEnd/>
            <a:tailEnd/>
          </a:ln>
        </p:spPr>
      </p:pic>
      <p:sp>
        <p:nvSpPr>
          <p:cNvPr id="2" name="标题 1"/>
          <p:cNvSpPr>
            <a:spLocks noGrp="1"/>
          </p:cNvSpPr>
          <p:nvPr>
            <p:ph type="title"/>
          </p:nvPr>
        </p:nvSpPr>
        <p:spPr>
          <a:xfrm>
            <a:off x="0" y="387124"/>
            <a:ext cx="12192000" cy="1143000"/>
          </a:xfrm>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8" name="日期占位符 3"/>
          <p:cNvSpPr>
            <a:spLocks noGrp="1"/>
          </p:cNvSpPr>
          <p:nvPr>
            <p:ph type="dt" sz="half" idx="10"/>
          </p:nvPr>
        </p:nvSpPr>
        <p:spPr/>
        <p:txBody>
          <a:bodyPr/>
          <a:lstStyle>
            <a:lvl1pPr>
              <a:defRPr/>
            </a:lvl1pPr>
          </a:lstStyle>
          <a:p>
            <a:pPr>
              <a:defRPr/>
            </a:pPr>
            <a:fld id="{2E22A1F0-F25C-4C1F-9D68-AD2B91B7EFA3}" type="datetime1">
              <a:rPr lang="zh-CN" altLang="en-US" smtClean="0"/>
              <a:t>2018/5/31</a:t>
            </a:fld>
            <a:endParaRPr lang="zh-CN" altLang="en-US" dirty="0"/>
          </a:p>
        </p:txBody>
      </p:sp>
      <p:sp>
        <p:nvSpPr>
          <p:cNvPr id="9" name="页脚占位符 4"/>
          <p:cNvSpPr>
            <a:spLocks noGrp="1"/>
          </p:cNvSpPr>
          <p:nvPr>
            <p:ph type="ftr" sz="quarter" idx="11"/>
          </p:nvPr>
        </p:nvSpPr>
        <p:spPr/>
        <p:txBody>
          <a:bodyPr/>
          <a:lstStyle>
            <a:lvl1pPr>
              <a:defRPr/>
            </a:lvl1pPr>
          </a:lstStyle>
          <a:p>
            <a:pPr>
              <a:defRPr/>
            </a:pPr>
            <a:endParaRPr lang="zh-CN" altLang="en-US" dirty="0"/>
          </a:p>
        </p:txBody>
      </p:sp>
      <p:sp>
        <p:nvSpPr>
          <p:cNvPr id="10" name="文本框 9"/>
          <p:cNvSpPr txBox="1"/>
          <p:nvPr userDrawn="1"/>
        </p:nvSpPr>
        <p:spPr>
          <a:xfrm>
            <a:off x="10896535" y="6356353"/>
            <a:ext cx="781877" cy="365125"/>
          </a:xfrm>
          <a:prstGeom prst="rect">
            <a:avLst/>
          </a:prstGeom>
          <a:noFill/>
          <a:ln w="28575">
            <a:noFill/>
            <a:prstDash val="solid"/>
          </a:ln>
        </p:spPr>
        <p:txBody>
          <a:bodyPr wrap="square" lIns="108000" rtlCol="0">
            <a:noAutofit/>
          </a:bodyPr>
          <a:lstStyle/>
          <a:p>
            <a:pPr marL="0" indent="0" algn="r">
              <a:lnSpc>
                <a:spcPct val="150000"/>
              </a:lnSpc>
              <a:spcBef>
                <a:spcPts val="600"/>
              </a:spcBef>
              <a:buFont typeface="Wingdings" panose="05000000000000000000" pitchFamily="2" charset="2"/>
              <a:buNone/>
            </a:pPr>
            <a:fld id="{A28D54ED-1133-4372-80DB-B5CE868C608C}" type="slidenum">
              <a:rPr lang="zh-CN" altLang="en-US" sz="1200" smtClean="0">
                <a:latin typeface="Times New Roman" panose="02020603050405020304" pitchFamily="18" charset="0"/>
                <a:ea typeface="华文楷体" panose="02010600040101010101" pitchFamily="2" charset="-122"/>
              </a:rPr>
              <a:pPr marL="0" indent="0" algn="r">
                <a:lnSpc>
                  <a:spcPct val="150000"/>
                </a:lnSpc>
                <a:spcBef>
                  <a:spcPts val="600"/>
                </a:spcBef>
                <a:buFont typeface="Wingdings" panose="05000000000000000000" pitchFamily="2" charset="2"/>
                <a:buNone/>
              </a:pPr>
              <a:t>‹#›</a:t>
            </a:fld>
            <a:endParaRPr lang="zh-CN" altLang="en-US" sz="1200" dirty="0" smtClean="0">
              <a:latin typeface="Times New Roman" panose="02020603050405020304" pitchFamily="18" charset="0"/>
              <a:ea typeface="华文楷体" panose="02010600040101010101" pitchFamily="2" charset="-122"/>
            </a:endParaRPr>
          </a:p>
        </p:txBody>
      </p:sp>
      <p:pic>
        <p:nvPicPr>
          <p:cNvPr id="12" name="图片 11"/>
          <p:cNvPicPr>
            <a:picLocks noChangeAspect="1"/>
          </p:cNvPicPr>
          <p:nvPr userDrawn="1"/>
        </p:nvPicPr>
        <p:blipFill rotWithShape="1">
          <a:blip r:embed="rId3">
            <a:extLst>
              <a:ext uri="{28A0092B-C50C-407E-A947-70E740481C1C}">
                <a14:useLocalDpi xmlns:a14="http://schemas.microsoft.com/office/drawing/2010/main" val="0"/>
              </a:ext>
            </a:extLst>
          </a:blip>
          <a:srcRect b="93704"/>
          <a:stretch/>
        </p:blipFill>
        <p:spPr>
          <a:xfrm>
            <a:off x="30757" y="1266375"/>
            <a:ext cx="13208000" cy="48079"/>
          </a:xfrm>
          <a:prstGeom prst="rect">
            <a:avLst/>
          </a:prstGeom>
        </p:spPr>
      </p:pic>
    </p:spTree>
    <p:extLst>
      <p:ext uri="{BB962C8B-B14F-4D97-AF65-F5344CB8AC3E}">
        <p14:creationId xmlns:p14="http://schemas.microsoft.com/office/powerpoint/2010/main" val="287481202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fld id="{5F8B1AD2-8448-4162-A1D1-D92A779D64EE}" type="datetime1">
              <a:rPr lang="zh-CN" altLang="en-US" smtClean="0"/>
              <a:t>2018/5/31</a:t>
            </a:fld>
            <a:endParaRPr lang="zh-CN" altLang="en-US" dirty="0"/>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6D12370A-4673-49B7-9B6B-59BC9FB994AA}" type="slidenum">
              <a:rPr lang="zh-CN" altLang="en-US" smtClean="0"/>
              <a:pPr>
                <a:defRPr/>
              </a:pPr>
              <a:t>‹#›</a:t>
            </a:fld>
            <a:endParaRPr lang="zh-CN" altLang="en-US" dirty="0"/>
          </a:p>
        </p:txBody>
      </p:sp>
    </p:spTree>
    <p:extLst>
      <p:ext uri="{BB962C8B-B14F-4D97-AF65-F5344CB8AC3E}">
        <p14:creationId xmlns:p14="http://schemas.microsoft.com/office/powerpoint/2010/main" val="155223670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fld id="{9BC54EF2-547A-4856-AEDB-39AC767CF9CE}" type="datetime1">
              <a:rPr lang="zh-CN" altLang="en-US" smtClean="0"/>
              <a:t>2018/5/31</a:t>
            </a:fld>
            <a:endParaRPr lang="zh-CN" altLang="en-US" dirty="0"/>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6D12370A-4673-49B7-9B6B-59BC9FB994AA}" type="slidenum">
              <a:rPr lang="zh-CN" altLang="en-US" smtClean="0"/>
              <a:pPr>
                <a:defRPr/>
              </a:pPr>
              <a:t>‹#›</a:t>
            </a:fld>
            <a:endParaRPr lang="zh-CN" altLang="en-US" dirty="0"/>
          </a:p>
        </p:txBody>
      </p:sp>
    </p:spTree>
    <p:extLst>
      <p:ext uri="{BB962C8B-B14F-4D97-AF65-F5344CB8AC3E}">
        <p14:creationId xmlns:p14="http://schemas.microsoft.com/office/powerpoint/2010/main" val="17391333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B56B1217-6FA8-4882-B9C5-FC0FE26EE930}" type="datetime1">
              <a:rPr lang="zh-CN" altLang="en-US" smtClean="0"/>
              <a:t>2018/5/31</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59B3215-AAA8-4DBC-A62E-71348C6BD3AF}" type="slidenum">
              <a:rPr lang="zh-CN" altLang="en-US"/>
              <a:pPr>
                <a:defRPr/>
              </a:pPr>
              <a:t>‹#›</a:t>
            </a:fld>
            <a:endParaRPr lang="zh-CN" altLang="en-US" dirty="0"/>
          </a:p>
        </p:txBody>
      </p:sp>
    </p:spTree>
    <p:extLst>
      <p:ext uri="{BB962C8B-B14F-4D97-AF65-F5344CB8AC3E}">
        <p14:creationId xmlns:p14="http://schemas.microsoft.com/office/powerpoint/2010/main" val="44955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9381FD05-00C1-48C4-9142-7F9AA2AA7C3C}" type="datetime1">
              <a:rPr lang="zh-CN" altLang="en-US" smtClean="0"/>
              <a:t>2018/5/31</a:t>
            </a:fld>
            <a:endParaRPr lang="zh-CN" altLang="en-US" dirty="0"/>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E2CD492F-7D79-4821-AB25-D1CFF9D768B3}" type="slidenum">
              <a:rPr lang="zh-CN" altLang="en-US"/>
              <a:pPr>
                <a:defRPr/>
              </a:pPr>
              <a:t>‹#›</a:t>
            </a:fld>
            <a:endParaRPr lang="zh-CN" altLang="en-US" dirty="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B72F9B2A-7FAF-4B92-A3B0-0A42FE2DFF8B}" type="datetime1">
              <a:rPr lang="zh-CN" altLang="en-US" smtClean="0"/>
              <a:t>2018/5/31</a:t>
            </a:fld>
            <a:endParaRPr lang="zh-CN" altLang="en-US" dirty="0"/>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4A368114-FC1F-4436-B173-C14B0B4C01D6}" type="slidenum">
              <a:rPr lang="zh-CN" altLang="en-US"/>
              <a:pPr>
                <a:defRPr/>
              </a:pPr>
              <a:t>‹#›</a:t>
            </a:fld>
            <a:endParaRPr lang="zh-CN" altLang="en-US" dirty="0"/>
          </a:p>
        </p:txBody>
      </p:sp>
    </p:spTree>
    <p:extLst>
      <p:ext uri="{BB962C8B-B14F-4D97-AF65-F5344CB8AC3E}">
        <p14:creationId xmlns:p14="http://schemas.microsoft.com/office/powerpoint/2010/main" val="292060322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5CD7DD0B-FB60-4214-9986-F3DB185D388C}" type="datetime1">
              <a:rPr lang="zh-CN" altLang="en-US" smtClean="0"/>
              <a:t>2018/5/31</a:t>
            </a:fld>
            <a:endParaRPr lang="zh-CN" altLang="en-US" dirty="0"/>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4E332687-0B56-4311-BC30-EDDDA3B4840C}" type="slidenum">
              <a:rPr lang="zh-CN" altLang="en-US"/>
              <a:pPr>
                <a:defRPr/>
              </a:pPr>
              <a:t>‹#›</a:t>
            </a:fld>
            <a:endParaRPr lang="zh-CN" altLang="en-US" dirty="0"/>
          </a:p>
        </p:txBody>
      </p:sp>
    </p:spTree>
    <p:extLst>
      <p:ext uri="{BB962C8B-B14F-4D97-AF65-F5344CB8AC3E}">
        <p14:creationId xmlns:p14="http://schemas.microsoft.com/office/powerpoint/2010/main" val="304006786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1B227BDF-4565-4365-B97D-38F972D7911C}" type="datetime1">
              <a:rPr lang="zh-CN" altLang="en-US" smtClean="0"/>
              <a:t>2018/5/31</a:t>
            </a:fld>
            <a:endParaRPr lang="zh-CN" altLang="en-US" dirty="0"/>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B0C7C4B5-8AAE-4C90-A95F-891EACD84D7B}" type="slidenum">
              <a:rPr lang="zh-CN" altLang="en-US"/>
              <a:pPr>
                <a:defRPr/>
              </a:pPr>
              <a:t>‹#›</a:t>
            </a:fld>
            <a:endParaRPr lang="zh-CN" altLang="en-US" dirty="0"/>
          </a:p>
        </p:txBody>
      </p:sp>
    </p:spTree>
    <p:extLst>
      <p:ext uri="{BB962C8B-B14F-4D97-AF65-F5344CB8AC3E}">
        <p14:creationId xmlns:p14="http://schemas.microsoft.com/office/powerpoint/2010/main" val="106766239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A359AC33-1907-4C2D-BF69-631D5CD4B5A1}" type="datetime1">
              <a:rPr lang="zh-CN" altLang="en-US" smtClean="0"/>
              <a:t>2018/5/31</a:t>
            </a:fld>
            <a:endParaRPr lang="zh-CN" altLang="en-US" dirty="0"/>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333815E1-AA5F-4705-B68D-3DC32B176804}" type="slidenum">
              <a:rPr lang="zh-CN" altLang="en-US"/>
              <a:pPr>
                <a:defRPr/>
              </a:pPr>
              <a:t>‹#›</a:t>
            </a:fld>
            <a:endParaRPr lang="zh-CN" altLang="en-US" dirty="0"/>
          </a:p>
        </p:txBody>
      </p:sp>
    </p:spTree>
    <p:extLst>
      <p:ext uri="{BB962C8B-B14F-4D97-AF65-F5344CB8AC3E}">
        <p14:creationId xmlns:p14="http://schemas.microsoft.com/office/powerpoint/2010/main" val="374050535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B35AE1CE-744B-44B4-8859-00CF516F8EEF}" type="datetime1">
              <a:rPr lang="zh-CN" altLang="en-US" smtClean="0"/>
              <a:t>2018/5/31</a:t>
            </a:fld>
            <a:endParaRPr lang="zh-CN" altLang="en-US" dirty="0"/>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8FECB27-89CB-4BA0-A930-CCD0AD0D7724}" type="slidenum">
              <a:rPr lang="zh-CN" altLang="en-US"/>
              <a:pPr>
                <a:defRPr/>
              </a:pPr>
              <a:t>‹#›</a:t>
            </a:fld>
            <a:endParaRPr lang="zh-CN" altLang="en-US" dirty="0"/>
          </a:p>
        </p:txBody>
      </p:sp>
    </p:spTree>
    <p:extLst>
      <p:ext uri="{BB962C8B-B14F-4D97-AF65-F5344CB8AC3E}">
        <p14:creationId xmlns:p14="http://schemas.microsoft.com/office/powerpoint/2010/main" val="377798055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FD27835D-89F8-4276-BBB4-B6F2587229FA}" type="datetime1">
              <a:rPr lang="zh-CN" altLang="en-US" smtClean="0"/>
              <a:t>2018/5/31</a:t>
            </a:fld>
            <a:endParaRPr lang="zh-CN" altLang="en-US" dirty="0"/>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5521EA91-B255-487B-9F2A-86D8D86D040A}" type="slidenum">
              <a:rPr lang="zh-CN" altLang="en-US"/>
              <a:pPr>
                <a:defRPr/>
              </a:pPr>
              <a:t>‹#›</a:t>
            </a:fld>
            <a:endParaRPr lang="zh-CN" altLang="en-US" dirty="0"/>
          </a:p>
        </p:txBody>
      </p:sp>
    </p:spTree>
    <p:extLst>
      <p:ext uri="{BB962C8B-B14F-4D97-AF65-F5344CB8AC3E}">
        <p14:creationId xmlns:p14="http://schemas.microsoft.com/office/powerpoint/2010/main" val="405935402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4593DCE-F937-43CD-9075-EDA395BE35AC}" type="datetime1">
              <a:rPr lang="zh-CN" altLang="en-US" smtClean="0"/>
              <a:t>2018/5/31</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8FABFDC-06E0-4190-BE31-23AD0B9264C5}" type="slidenum">
              <a:rPr lang="zh-CN" altLang="en-US"/>
              <a:pPr>
                <a:defRPr/>
              </a:pPr>
              <a:t>‹#›</a:t>
            </a:fld>
            <a:endParaRPr lang="zh-CN" altLang="en-US" dirty="0"/>
          </a:p>
        </p:txBody>
      </p:sp>
    </p:spTree>
    <p:extLst>
      <p:ext uri="{BB962C8B-B14F-4D97-AF65-F5344CB8AC3E}">
        <p14:creationId xmlns:p14="http://schemas.microsoft.com/office/powerpoint/2010/main" val="104250000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1"/>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41"/>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FAFFA5C4-E55E-4CF7-8741-29AD0D2B78E7}" type="datetime1">
              <a:rPr lang="zh-CN" altLang="en-US" smtClean="0"/>
              <a:t>2018/5/31</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31FA24F-C2CF-4236-B3D2-2F9FA3AE31F5}" type="slidenum">
              <a:rPr lang="zh-CN" altLang="en-US"/>
              <a:pPr>
                <a:defRPr/>
              </a:pPr>
              <a:t>‹#›</a:t>
            </a:fld>
            <a:endParaRPr lang="zh-CN" altLang="en-US" dirty="0"/>
          </a:p>
        </p:txBody>
      </p:sp>
    </p:spTree>
    <p:extLst>
      <p:ext uri="{BB962C8B-B14F-4D97-AF65-F5344CB8AC3E}">
        <p14:creationId xmlns:p14="http://schemas.microsoft.com/office/powerpoint/2010/main" val="187778753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1_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1"/>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41"/>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21AD0B31-AF87-4CB8-9429-2C0C31278F29}" type="datetime1">
              <a:rPr lang="zh-CN" altLang="en-US" smtClean="0"/>
              <a:t>2018/5/31</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864ADB38-79A3-419A-BB9A-2B3FCC57E973}" type="slidenum">
              <a:rPr lang="zh-CN" altLang="en-US"/>
              <a:pPr>
                <a:defRPr/>
              </a:pPr>
              <a:t>‹#›</a:t>
            </a:fld>
            <a:endParaRPr lang="zh-CN" altLang="en-US" dirty="0"/>
          </a:p>
        </p:txBody>
      </p:sp>
    </p:spTree>
    <p:extLst>
      <p:ext uri="{BB962C8B-B14F-4D97-AF65-F5344CB8AC3E}">
        <p14:creationId xmlns:p14="http://schemas.microsoft.com/office/powerpoint/2010/main" val="75357661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11" name="标题 10"/>
          <p:cNvSpPr>
            <a:spLocks noGrp="1"/>
          </p:cNvSpPr>
          <p:nvPr>
            <p:ph type="title"/>
          </p:nvPr>
        </p:nvSpPr>
        <p:spPr>
          <a:xfrm>
            <a:off x="1775520" y="332656"/>
            <a:ext cx="8078688" cy="288032"/>
          </a:xfrm>
        </p:spPr>
        <p:txBody>
          <a:bodyPr/>
          <a:lstStyle>
            <a:lvl1pPr algn="l">
              <a:defRPr sz="2500"/>
            </a:lvl1pPr>
          </a:lstStyle>
          <a:p>
            <a:r>
              <a:rPr lang="zh-CN" altLang="en-US" dirty="0" smtClean="0"/>
              <a:t>单击此处编辑母版标题样式</a:t>
            </a:r>
            <a:endParaRPr lang="zh-CN" altLang="en-US" dirty="0"/>
          </a:p>
        </p:txBody>
      </p:sp>
      <p:sp>
        <p:nvSpPr>
          <p:cNvPr id="3" name="日期占位符 2"/>
          <p:cNvSpPr>
            <a:spLocks noGrp="1"/>
          </p:cNvSpPr>
          <p:nvPr>
            <p:ph type="dt" sz="half" idx="10"/>
          </p:nvPr>
        </p:nvSpPr>
        <p:spPr/>
        <p:txBody>
          <a:bodyPr/>
          <a:lstStyle>
            <a:lvl1pPr fontAlgn="auto">
              <a:spcBef>
                <a:spcPts val="0"/>
              </a:spcBef>
              <a:spcAft>
                <a:spcPts val="0"/>
              </a:spcAft>
              <a:defRPr>
                <a:solidFill>
                  <a:prstClr val="black">
                    <a:tint val="75000"/>
                  </a:prstClr>
                </a:solidFill>
              </a:defRPr>
            </a:lvl1pPr>
          </a:lstStyle>
          <a:p>
            <a:pPr>
              <a:defRPr/>
            </a:pPr>
            <a:fld id="{320904EA-2DF8-49EC-9B6D-E44799971D70}" type="datetime1">
              <a:rPr lang="zh-CN" altLang="en-US" smtClean="0"/>
              <a:t>2018/5/31</a:t>
            </a:fld>
            <a:endParaRPr lang="zh-CN" altLang="en-US"/>
          </a:p>
        </p:txBody>
      </p:sp>
      <p:sp>
        <p:nvSpPr>
          <p:cNvPr id="4" name="灯片编号占位符 4"/>
          <p:cNvSpPr>
            <a:spLocks noGrp="1"/>
          </p:cNvSpPr>
          <p:nvPr>
            <p:ph type="sldNum" sz="quarter" idx="11"/>
          </p:nvPr>
        </p:nvSpPr>
        <p:spPr>
          <a:xfrm>
            <a:off x="4751917" y="6308728"/>
            <a:ext cx="2844800" cy="365125"/>
          </a:xfrm>
        </p:spPr>
        <p:txBody>
          <a:bodyPr/>
          <a:lstStyle>
            <a:lvl1pPr algn="ctr" fontAlgn="auto">
              <a:spcBef>
                <a:spcPts val="0"/>
              </a:spcBef>
              <a:spcAft>
                <a:spcPts val="0"/>
              </a:spcAft>
              <a:defRPr>
                <a:solidFill>
                  <a:prstClr val="black"/>
                </a:solidFill>
                <a:latin typeface="Calibri" pitchFamily="34" charset="0"/>
              </a:defRPr>
            </a:lvl1pPr>
          </a:lstStyle>
          <a:p>
            <a:pPr>
              <a:defRPr/>
            </a:pPr>
            <a:fld id="{09121B74-22E4-4492-BF45-DF1DB366A067}" type="slidenum">
              <a:rPr lang="zh-CN" altLang="en-US"/>
              <a:pPr>
                <a:defRPr/>
              </a:pPr>
              <a:t>‹#›</a:t>
            </a:fld>
            <a:endParaRPr lang="zh-CN" altLang="en-US" dirty="0"/>
          </a:p>
        </p:txBody>
      </p:sp>
    </p:spTree>
    <p:extLst>
      <p:ext uri="{BB962C8B-B14F-4D97-AF65-F5344CB8AC3E}">
        <p14:creationId xmlns:p14="http://schemas.microsoft.com/office/powerpoint/2010/main" val="21830992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568CCC15-2EE4-446A-B74F-528604BBFED3}" type="datetime1">
              <a:rPr lang="zh-CN" altLang="en-US" smtClean="0"/>
              <a:t>2018/5/31</a:t>
            </a:fld>
            <a:endParaRPr lang="zh-CN" altLang="en-US" dirty="0"/>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802365CA-00ED-4304-B8EB-8C588F58ECDC}" type="slidenum">
              <a:rPr lang="zh-CN" altLang="en-US"/>
              <a:pPr>
                <a:defRPr/>
              </a:pPr>
              <a:t>‹#›</a:t>
            </a:fld>
            <a:endParaRPr lang="zh-CN" altLang="en-US" dirty="0"/>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1_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a:buClr>
                <a:srgbClr val="FF7D00"/>
              </a:buClr>
              <a:defRPr>
                <a:latin typeface="华文楷体" pitchFamily="2" charset="-122"/>
                <a:ea typeface="华文楷体" pitchFamily="2" charset="-122"/>
              </a:defRPr>
            </a:lvl1pPr>
            <a:lvl2pPr>
              <a:buClr>
                <a:srgbClr val="FF7D00"/>
              </a:buClr>
              <a:defRPr>
                <a:latin typeface="华文楷体" pitchFamily="2" charset="-122"/>
                <a:ea typeface="华文楷体" pitchFamily="2" charset="-122"/>
              </a:defRPr>
            </a:lvl2pPr>
            <a:lvl3pPr>
              <a:buClr>
                <a:srgbClr val="FF7D00"/>
              </a:buClr>
              <a:defRPr>
                <a:latin typeface="华文楷体" pitchFamily="2" charset="-122"/>
                <a:ea typeface="华文楷体" pitchFamily="2" charset="-122"/>
              </a:defRPr>
            </a:lvl3pPr>
            <a:lvl4pPr>
              <a:buClr>
                <a:srgbClr val="FF7D00"/>
              </a:buClr>
              <a:defRPr>
                <a:latin typeface="华文楷体" pitchFamily="2" charset="-122"/>
                <a:ea typeface="华文楷体" pitchFamily="2" charset="-122"/>
              </a:defRPr>
            </a:lvl4pPr>
            <a:lvl5pPr>
              <a:buClr>
                <a:srgbClr val="FF7D00"/>
              </a:buClr>
              <a:defRPr>
                <a:latin typeface="华文楷体" pitchFamily="2" charset="-122"/>
                <a:ea typeface="华文楷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9" name="页脚占位符 4"/>
          <p:cNvSpPr>
            <a:spLocks noGrp="1"/>
          </p:cNvSpPr>
          <p:nvPr>
            <p:ph type="ftr" sz="quarter" idx="11"/>
          </p:nvPr>
        </p:nvSpPr>
        <p:spPr>
          <a:xfrm>
            <a:off x="4165600" y="6356354"/>
            <a:ext cx="3860800" cy="365125"/>
          </a:xfrm>
          <a:prstGeom prst="rect">
            <a:avLst/>
          </a:prstGeom>
        </p:spPr>
        <p:txBody>
          <a:bodyPr vert="horz" lIns="91429" tIns="45715" rIns="91429" bIns="45715" rtlCol="0" anchor="ctr"/>
          <a:lstStyle>
            <a:lvl1pPr algn="ctr" defTabSz="914296" fontAlgn="auto">
              <a:spcBef>
                <a:spcPts val="0"/>
              </a:spcBef>
              <a:spcAft>
                <a:spcPts val="0"/>
              </a:spcAft>
              <a:buClrTx/>
              <a:defRPr kumimoji="0" sz="1200" b="0">
                <a:solidFill>
                  <a:schemeClr val="tx1">
                    <a:tint val="75000"/>
                  </a:schemeClr>
                </a:solidFill>
                <a:latin typeface="+mn-lt"/>
                <a:ea typeface="华文楷体" panose="02010600040101010101" pitchFamily="2" charset="-122"/>
              </a:defRPr>
            </a:lvl1pPr>
          </a:lstStyle>
          <a:p>
            <a:pPr>
              <a:defRPr/>
            </a:pPr>
            <a:endParaRPr lang="zh-CN" altLang="en-US" dirty="0"/>
          </a:p>
        </p:txBody>
      </p:sp>
    </p:spTree>
    <p:extLst>
      <p:ext uri="{BB962C8B-B14F-4D97-AF65-F5344CB8AC3E}">
        <p14:creationId xmlns:p14="http://schemas.microsoft.com/office/powerpoint/2010/main" val="391585706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347329017"/>
      </p:ext>
    </p:extLst>
  </p:cSld>
  <p:clrMapOvr>
    <a:masterClrMapping/>
  </p:clrMapOvr>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9328917"/>
      </p:ext>
    </p:extLst>
  </p:cSld>
  <p:clrMapOvr>
    <a:masterClrMapping/>
  </p:clrMapOvr>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8679952"/>
      </p:ext>
    </p:extLst>
  </p:cSld>
  <p:clrMapOvr>
    <a:masterClrMapping/>
  </p:clrMapOvr>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10" name="图片 9"/>
          <p:cNvPicPr>
            <a:picLocks noChangeAspect="1"/>
          </p:cNvPicPr>
          <p:nvPr userDrawn="1"/>
        </p:nvPicPr>
        <p:blipFill rotWithShape="1">
          <a:blip r:embed="rId2" cstate="print">
            <a:extLst>
              <a:ext uri="{28A0092B-C50C-407E-A947-70E740481C1C}">
                <a14:useLocalDpi xmlns:a14="http://schemas.microsoft.com/office/drawing/2010/main" val="0"/>
              </a:ext>
            </a:extLst>
          </a:blip>
          <a:srcRect l="30187" t="3020"/>
          <a:stretch/>
        </p:blipFill>
        <p:spPr>
          <a:xfrm>
            <a:off x="7737233" y="2671162"/>
            <a:ext cx="4454769" cy="4186838"/>
          </a:xfrm>
          <a:prstGeom prst="rect">
            <a:avLst/>
          </a:prstGeom>
        </p:spPr>
      </p:pic>
      <p:sp>
        <p:nvSpPr>
          <p:cNvPr id="2" name="Title 1"/>
          <p:cNvSpPr>
            <a:spLocks noGrp="1"/>
          </p:cNvSpPr>
          <p:nvPr>
            <p:ph type="title"/>
          </p:nvPr>
        </p:nvSpPr>
        <p:spPr>
          <a:xfrm>
            <a:off x="838201" y="214523"/>
            <a:ext cx="10515600" cy="1325563"/>
          </a:xfrm>
        </p:spPr>
        <p:txBody>
          <a:bodyPr/>
          <a:lstStyle>
            <a:lvl1pPr>
              <a:defRPr>
                <a:latin typeface="方正书宋简体" panose="02010601030101010101" pitchFamily="2" charset="-122"/>
                <a:ea typeface="方正书宋简体" panose="02010601030101010101" pitchFamily="2" charset="-122"/>
              </a:defRPr>
            </a:lvl1pPr>
          </a:lstStyle>
          <a:p>
            <a:r>
              <a:rPr lang="zh-CN" altLang="en-US" dirty="0" smtClean="0"/>
              <a:t>单击此处编辑母版标题样式</a:t>
            </a:r>
            <a:endParaRPr lang="en-US" dirty="0"/>
          </a:p>
        </p:txBody>
      </p:sp>
      <p:sp>
        <p:nvSpPr>
          <p:cNvPr id="3" name="Content Placeholder 2"/>
          <p:cNvSpPr>
            <a:spLocks noGrp="1"/>
          </p:cNvSpPr>
          <p:nvPr>
            <p:ph idx="1"/>
          </p:nvPr>
        </p:nvSpPr>
        <p:spPr>
          <a:xfrm>
            <a:off x="850901" y="1617834"/>
            <a:ext cx="10515600" cy="4351338"/>
          </a:xfrm>
        </p:spPr>
        <p:txBody>
          <a:bodyPr/>
          <a:lstStyle>
            <a:lvl1pPr>
              <a:defRPr>
                <a:latin typeface="方正书宋简体" panose="02010601030101010101" pitchFamily="2" charset="-122"/>
                <a:ea typeface="方正书宋简体" panose="02010601030101010101" pitchFamily="2" charset="-122"/>
              </a:defRPr>
            </a:lvl1pPr>
            <a:lvl2pPr>
              <a:defRPr>
                <a:latin typeface="方正书宋简体" panose="02010601030101010101" pitchFamily="2" charset="-122"/>
                <a:ea typeface="方正书宋简体" panose="02010601030101010101" pitchFamily="2" charset="-122"/>
              </a:defRPr>
            </a:lvl2pPr>
            <a:lvl3pPr>
              <a:defRPr>
                <a:latin typeface="方正书宋简体" panose="02010601030101010101" pitchFamily="2" charset="-122"/>
                <a:ea typeface="方正书宋简体" panose="02010601030101010101" pitchFamily="2" charset="-122"/>
              </a:defRPr>
            </a:lvl3pPr>
            <a:lvl4pPr>
              <a:defRPr>
                <a:latin typeface="方正书宋简体" panose="02010601030101010101" pitchFamily="2" charset="-122"/>
                <a:ea typeface="方正书宋简体" panose="02010601030101010101" pitchFamily="2" charset="-122"/>
              </a:defRPr>
            </a:lvl4pPr>
            <a:lvl5pPr>
              <a:defRPr>
                <a:latin typeface="方正书宋简体" panose="02010601030101010101" pitchFamily="2" charset="-122"/>
                <a:ea typeface="方正书宋简体" panose="02010601030101010101"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6" name="Slide Number Placeholder 5"/>
          <p:cNvSpPr>
            <a:spLocks noGrp="1"/>
          </p:cNvSpPr>
          <p:nvPr>
            <p:ph type="sldNum" sz="quarter" idx="12"/>
          </p:nvPr>
        </p:nvSpPr>
        <p:spPr>
          <a:xfrm>
            <a:off x="8593016" y="6311902"/>
            <a:ext cx="2743200" cy="365125"/>
          </a:xfrm>
        </p:spPr>
        <p:txBody>
          <a:bodyPr/>
          <a:lstStyle>
            <a:lvl1pPr>
              <a:defRPr sz="1846">
                <a:solidFill>
                  <a:schemeClr val="tx1"/>
                </a:solidFill>
                <a:latin typeface="汉仪大宋简" panose="02010609000101010101" pitchFamily="49" charset="-122"/>
                <a:ea typeface="汉仪大宋简" panose="02010609000101010101" pitchFamily="49" charset="-122"/>
              </a:defRPr>
            </a:lvl1pPr>
          </a:lstStyle>
          <a:p>
            <a:fld id="{29849F34-437F-4FB1-BFAF-3CC56F565B6B}" type="slidenum">
              <a:rPr lang="zh-CN" altLang="en-US" smtClean="0"/>
              <a:pPr/>
              <a:t>‹#›</a:t>
            </a:fld>
            <a:endParaRPr lang="zh-CN" altLang="en-US" dirty="0"/>
          </a:p>
        </p:txBody>
      </p:sp>
      <p:pic>
        <p:nvPicPr>
          <p:cNvPr id="7" name="Picture 2" descr="G:\0FW\National Equities Exchange and Quotations\1054136\National_Equities_Exchange_and_Quotations_01_logo.wmf"/>
          <p:cNvPicPr>
            <a:picLocks noChangeAspect="1" noChangeArrowheads="1"/>
          </p:cNvPicPr>
          <p:nvPr userDrawn="1"/>
        </p:nvPicPr>
        <p:blipFill>
          <a:blip r:embed="rId3"/>
          <a:srcRect/>
          <a:stretch>
            <a:fillRect/>
          </a:stretch>
        </p:blipFill>
        <p:spPr bwMode="auto">
          <a:xfrm>
            <a:off x="281353" y="6075491"/>
            <a:ext cx="4198816" cy="574447"/>
          </a:xfrm>
          <a:prstGeom prst="rect">
            <a:avLst/>
          </a:prstGeom>
          <a:noFill/>
          <a:ln w="9525">
            <a:noFill/>
            <a:miter lim="800000"/>
            <a:headEnd/>
            <a:tailEnd/>
          </a:ln>
        </p:spPr>
      </p:pic>
      <p:sp>
        <p:nvSpPr>
          <p:cNvPr id="8" name="矩形 7"/>
          <p:cNvSpPr/>
          <p:nvPr userDrawn="1"/>
        </p:nvSpPr>
        <p:spPr>
          <a:xfrm>
            <a:off x="1" y="5890068"/>
            <a:ext cx="7230792" cy="36000"/>
          </a:xfrm>
          <a:prstGeom prst="rect">
            <a:avLst/>
          </a:prstGeom>
          <a:gradFill flip="none" rotWithShape="1">
            <a:gsLst>
              <a:gs pos="100000">
                <a:schemeClr val="accent3">
                  <a:lumMod val="5000"/>
                  <a:lumOff val="95000"/>
                </a:schemeClr>
              </a:gs>
              <a:gs pos="0">
                <a:srgbClr val="EA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华文楷体" panose="02010600040101010101" pitchFamily="2" charset="-122"/>
            </a:endParaRPr>
          </a:p>
        </p:txBody>
      </p:sp>
      <p:pic>
        <p:nvPicPr>
          <p:cNvPr id="9" name="图片 8"/>
          <p:cNvPicPr>
            <a:picLocks noChangeAspect="1"/>
          </p:cNvPicPr>
          <p:nvPr userDrawn="1"/>
        </p:nvPicPr>
        <p:blipFill rotWithShape="1">
          <a:blip r:embed="rId4">
            <a:extLst>
              <a:ext uri="{28A0092B-C50C-407E-A947-70E740481C1C}">
                <a14:useLocalDpi xmlns:a14="http://schemas.microsoft.com/office/drawing/2010/main" val="0"/>
              </a:ext>
            </a:extLst>
          </a:blip>
          <a:srcRect b="93704"/>
          <a:stretch/>
        </p:blipFill>
        <p:spPr>
          <a:xfrm>
            <a:off x="0" y="1211018"/>
            <a:ext cx="12192000" cy="48079"/>
          </a:xfrm>
          <a:prstGeom prst="rect">
            <a:avLst/>
          </a:prstGeom>
        </p:spPr>
      </p:pic>
    </p:spTree>
    <p:extLst>
      <p:ext uri="{BB962C8B-B14F-4D97-AF65-F5344CB8AC3E}">
        <p14:creationId xmlns:p14="http://schemas.microsoft.com/office/powerpoint/2010/main" val="1191194872"/>
      </p:ext>
    </p:extLst>
  </p:cSld>
  <p:clrMapOvr>
    <a:masterClrMapping/>
  </p:clrMapOvr>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2" y="1709744"/>
            <a:ext cx="10515600" cy="2852737"/>
          </a:xfrm>
        </p:spPr>
        <p:txBody>
          <a:bodyPr anchor="b"/>
          <a:lstStyle>
            <a:lvl1pPr>
              <a:defRPr sz="553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2" y="4589469"/>
            <a:ext cx="10515600" cy="1500187"/>
          </a:xfrm>
        </p:spPr>
        <p:txBody>
          <a:bodyPr/>
          <a:lstStyle>
            <a:lvl1pPr marL="0" indent="0">
              <a:buNone/>
              <a:defRPr sz="2215">
                <a:solidFill>
                  <a:schemeClr val="tx1"/>
                </a:solidFill>
              </a:defRPr>
            </a:lvl1pPr>
            <a:lvl2pPr marL="422041" indent="0">
              <a:buNone/>
              <a:defRPr sz="1846">
                <a:solidFill>
                  <a:schemeClr val="tx1">
                    <a:tint val="75000"/>
                  </a:schemeClr>
                </a:solidFill>
              </a:defRPr>
            </a:lvl2pPr>
            <a:lvl3pPr marL="844083" indent="0">
              <a:buNone/>
              <a:defRPr sz="1662">
                <a:solidFill>
                  <a:schemeClr val="tx1">
                    <a:tint val="75000"/>
                  </a:schemeClr>
                </a:solidFill>
              </a:defRPr>
            </a:lvl3pPr>
            <a:lvl4pPr marL="1266124" indent="0">
              <a:buNone/>
              <a:defRPr sz="1477">
                <a:solidFill>
                  <a:schemeClr val="tx1">
                    <a:tint val="75000"/>
                  </a:schemeClr>
                </a:solidFill>
              </a:defRPr>
            </a:lvl4pPr>
            <a:lvl5pPr marL="1688165" indent="0">
              <a:buNone/>
              <a:defRPr sz="1477">
                <a:solidFill>
                  <a:schemeClr val="tx1">
                    <a:tint val="75000"/>
                  </a:schemeClr>
                </a:solidFill>
              </a:defRPr>
            </a:lvl5pPr>
            <a:lvl6pPr marL="2110207" indent="0">
              <a:buNone/>
              <a:defRPr sz="1477">
                <a:solidFill>
                  <a:schemeClr val="tx1">
                    <a:tint val="75000"/>
                  </a:schemeClr>
                </a:solidFill>
              </a:defRPr>
            </a:lvl6pPr>
            <a:lvl7pPr marL="2532248" indent="0">
              <a:buNone/>
              <a:defRPr sz="1477">
                <a:solidFill>
                  <a:schemeClr val="tx1">
                    <a:tint val="75000"/>
                  </a:schemeClr>
                </a:solidFill>
              </a:defRPr>
            </a:lvl7pPr>
            <a:lvl8pPr marL="2954289" indent="0">
              <a:buNone/>
              <a:defRPr sz="1477">
                <a:solidFill>
                  <a:schemeClr val="tx1">
                    <a:tint val="75000"/>
                  </a:schemeClr>
                </a:solidFill>
              </a:defRPr>
            </a:lvl8pPr>
            <a:lvl9pPr marL="3376331" indent="0">
              <a:buNone/>
              <a:defRPr sz="1477">
                <a:solidFill>
                  <a:schemeClr val="tx1">
                    <a:tint val="75000"/>
                  </a:schemeClr>
                </a:solidFill>
              </a:defRPr>
            </a:lvl9pPr>
          </a:lstStyle>
          <a:p>
            <a:pPr lvl="0"/>
            <a:r>
              <a:rPr lang="zh-CN" altLang="en-US" smtClean="0"/>
              <a:t>单击此处编辑母版文本样式</a:t>
            </a:r>
          </a:p>
        </p:txBody>
      </p:sp>
      <p:sp>
        <p:nvSpPr>
          <p:cNvPr id="5" name="Footer Placeholder 4"/>
          <p:cNvSpPr>
            <a:spLocks noGrp="1"/>
          </p:cNvSpPr>
          <p:nvPr>
            <p:ph type="ftr" sz="quarter" idx="11"/>
          </p:nvPr>
        </p:nvSpPr>
        <p:spPr>
          <a:xfrm>
            <a:off x="4038601" y="6356356"/>
            <a:ext cx="4114800" cy="365125"/>
          </a:xfrm>
          <a:prstGeom prst="rect">
            <a:avLst/>
          </a:prstGeom>
        </p:spPr>
        <p:txBody>
          <a:bodyPr/>
          <a:lstStyle>
            <a:lvl1pPr>
              <a:defRPr>
                <a:ea typeface="华文楷体" panose="02010600040101010101" pitchFamily="2" charset="-122"/>
              </a:defRPr>
            </a:lvl1pPr>
          </a:lstStyle>
          <a:p>
            <a:endParaRPr lang="zh-CN" altLang="en-US" dirty="0"/>
          </a:p>
        </p:txBody>
      </p:sp>
      <p:sp>
        <p:nvSpPr>
          <p:cNvPr id="6" name="Slide Number Placeholder 5"/>
          <p:cNvSpPr>
            <a:spLocks noGrp="1"/>
          </p:cNvSpPr>
          <p:nvPr>
            <p:ph type="sldNum" sz="quarter" idx="12"/>
          </p:nvPr>
        </p:nvSpPr>
        <p:spPr/>
        <p:txBody>
          <a:bodyPr/>
          <a:lstStyle/>
          <a:p>
            <a:fld id="{29849F34-437F-4FB1-BFAF-3CC56F565B6B}" type="slidenum">
              <a:rPr lang="zh-CN" altLang="en-US" smtClean="0"/>
              <a:pPr/>
              <a:t>‹#›</a:t>
            </a:fld>
            <a:endParaRPr lang="zh-CN" altLang="en-US"/>
          </a:p>
        </p:txBody>
      </p:sp>
    </p:spTree>
    <p:extLst>
      <p:ext uri="{BB962C8B-B14F-4D97-AF65-F5344CB8AC3E}">
        <p14:creationId xmlns:p14="http://schemas.microsoft.com/office/powerpoint/2010/main" val="3528361773"/>
      </p:ext>
    </p:extLst>
  </p:cSld>
  <p:clrMapOvr>
    <a:masterClrMapping/>
  </p:clrMapOvr>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6" name="Footer Placeholder 5"/>
          <p:cNvSpPr>
            <a:spLocks noGrp="1"/>
          </p:cNvSpPr>
          <p:nvPr>
            <p:ph type="ftr" sz="quarter" idx="11"/>
          </p:nvPr>
        </p:nvSpPr>
        <p:spPr>
          <a:xfrm>
            <a:off x="4038601" y="6356356"/>
            <a:ext cx="4114800" cy="365125"/>
          </a:xfrm>
          <a:prstGeom prst="rect">
            <a:avLst/>
          </a:prstGeom>
        </p:spPr>
        <p:txBody>
          <a:bodyPr/>
          <a:lstStyle>
            <a:lvl1pPr>
              <a:defRPr>
                <a:ea typeface="华文楷体" panose="02010600040101010101" pitchFamily="2" charset="-122"/>
              </a:defRPr>
            </a:lvl1pPr>
          </a:lstStyle>
          <a:p>
            <a:endParaRPr lang="zh-CN" altLang="en-US" dirty="0"/>
          </a:p>
        </p:txBody>
      </p:sp>
      <p:sp>
        <p:nvSpPr>
          <p:cNvPr id="7" name="Slide Number Placeholder 6"/>
          <p:cNvSpPr>
            <a:spLocks noGrp="1"/>
          </p:cNvSpPr>
          <p:nvPr>
            <p:ph type="sldNum" sz="quarter" idx="12"/>
          </p:nvPr>
        </p:nvSpPr>
        <p:spPr/>
        <p:txBody>
          <a:bodyPr/>
          <a:lstStyle/>
          <a:p>
            <a:fld id="{29849F34-437F-4FB1-BFAF-3CC56F565B6B}" type="slidenum">
              <a:rPr lang="zh-CN" altLang="en-US" smtClean="0"/>
              <a:pPr/>
              <a:t>‹#›</a:t>
            </a:fld>
            <a:endParaRPr lang="zh-CN" altLang="en-US"/>
          </a:p>
        </p:txBody>
      </p:sp>
    </p:spTree>
    <p:extLst>
      <p:ext uri="{BB962C8B-B14F-4D97-AF65-F5344CB8AC3E}">
        <p14:creationId xmlns:p14="http://schemas.microsoft.com/office/powerpoint/2010/main" val="351462463"/>
      </p:ext>
    </p:extLst>
  </p:cSld>
  <p:clrMapOvr>
    <a:masterClrMapping/>
  </p:clrMapOvr>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9" y="365129"/>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zh-CN" altLang="en-US" smtClean="0"/>
              <a:t>单击此处编辑母版文本样式</a:t>
            </a:r>
          </a:p>
        </p:txBody>
      </p:sp>
      <p:sp>
        <p:nvSpPr>
          <p:cNvPr id="4" name="Content Placeholder 3"/>
          <p:cNvSpPr>
            <a:spLocks noGrp="1"/>
          </p:cNvSpPr>
          <p:nvPr>
            <p:ph sz="half" idx="2"/>
          </p:nvPr>
        </p:nvSpPr>
        <p:spPr>
          <a:xfrm>
            <a:off x="839789"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2" y="1681163"/>
            <a:ext cx="5183188" cy="82391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2"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a:xfrm>
            <a:off x="5074317" y="5400858"/>
            <a:ext cx="3439121" cy="365125"/>
          </a:xfrm>
          <a:prstGeom prst="rect">
            <a:avLst/>
          </a:prstGeom>
        </p:spPr>
        <p:txBody>
          <a:bodyPr/>
          <a:lstStyle>
            <a:lvl1pPr>
              <a:defRPr>
                <a:ea typeface="华文楷体" panose="02010600040101010101" pitchFamily="2" charset="-122"/>
              </a:defRPr>
            </a:lvl1pPr>
          </a:lstStyle>
          <a:p>
            <a:fld id="{1796A942-0DFF-4F0F-A09A-F8923C92AD42}" type="datetime1">
              <a:rPr lang="zh-CN" altLang="en-US" smtClean="0"/>
              <a:t>2018/5/31</a:t>
            </a:fld>
            <a:endParaRPr lang="zh-CN" altLang="en-US" dirty="0"/>
          </a:p>
        </p:txBody>
      </p:sp>
      <p:sp>
        <p:nvSpPr>
          <p:cNvPr id="8" name="Footer Placeholder 7"/>
          <p:cNvSpPr>
            <a:spLocks noGrp="1"/>
          </p:cNvSpPr>
          <p:nvPr>
            <p:ph type="ftr" sz="quarter" idx="11"/>
          </p:nvPr>
        </p:nvSpPr>
        <p:spPr>
          <a:xfrm>
            <a:off x="4038601" y="6356356"/>
            <a:ext cx="4114800" cy="365125"/>
          </a:xfrm>
          <a:prstGeom prst="rect">
            <a:avLst/>
          </a:prstGeom>
        </p:spPr>
        <p:txBody>
          <a:bodyPr/>
          <a:lstStyle>
            <a:lvl1pPr>
              <a:defRPr>
                <a:ea typeface="华文楷体" panose="02010600040101010101" pitchFamily="2" charset="-122"/>
              </a:defRPr>
            </a:lvl1pPr>
          </a:lstStyle>
          <a:p>
            <a:endParaRPr lang="zh-CN" altLang="en-US" dirty="0"/>
          </a:p>
        </p:txBody>
      </p:sp>
      <p:sp>
        <p:nvSpPr>
          <p:cNvPr id="9" name="Slide Number Placeholder 8"/>
          <p:cNvSpPr>
            <a:spLocks noGrp="1"/>
          </p:cNvSpPr>
          <p:nvPr>
            <p:ph type="sldNum" sz="quarter" idx="12"/>
          </p:nvPr>
        </p:nvSpPr>
        <p:spPr/>
        <p:txBody>
          <a:bodyPr/>
          <a:lstStyle/>
          <a:p>
            <a:fld id="{29849F34-437F-4FB1-BFAF-3CC56F565B6B}" type="slidenum">
              <a:rPr lang="zh-CN" altLang="en-US" smtClean="0"/>
              <a:pPr/>
              <a:t>‹#›</a:t>
            </a:fld>
            <a:endParaRPr lang="zh-CN" altLang="en-US"/>
          </a:p>
        </p:txBody>
      </p:sp>
    </p:spTree>
    <p:extLst>
      <p:ext uri="{BB962C8B-B14F-4D97-AF65-F5344CB8AC3E}">
        <p14:creationId xmlns:p14="http://schemas.microsoft.com/office/powerpoint/2010/main" val="706546570"/>
      </p:ext>
    </p:extLst>
  </p:cSld>
  <p:clrMapOvr>
    <a:masterClrMapping/>
  </p:clrMapOvr>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a:xfrm>
            <a:off x="5074317" y="5400858"/>
            <a:ext cx="3439121" cy="365125"/>
          </a:xfrm>
          <a:prstGeom prst="rect">
            <a:avLst/>
          </a:prstGeom>
        </p:spPr>
        <p:txBody>
          <a:bodyPr/>
          <a:lstStyle>
            <a:lvl1pPr>
              <a:defRPr>
                <a:ea typeface="华文楷体" panose="02010600040101010101" pitchFamily="2" charset="-122"/>
              </a:defRPr>
            </a:lvl1pPr>
          </a:lstStyle>
          <a:p>
            <a:fld id="{365BCBF3-5797-4EE5-AE3F-A4FD1D80C012}" type="datetime1">
              <a:rPr lang="zh-CN" altLang="en-US" smtClean="0"/>
              <a:t>2018/5/31</a:t>
            </a:fld>
            <a:endParaRPr lang="zh-CN" altLang="en-US" dirty="0"/>
          </a:p>
        </p:txBody>
      </p:sp>
      <p:sp>
        <p:nvSpPr>
          <p:cNvPr id="4" name="Footer Placeholder 3"/>
          <p:cNvSpPr>
            <a:spLocks noGrp="1"/>
          </p:cNvSpPr>
          <p:nvPr>
            <p:ph type="ftr" sz="quarter" idx="11"/>
          </p:nvPr>
        </p:nvSpPr>
        <p:spPr>
          <a:xfrm>
            <a:off x="4038601" y="6356356"/>
            <a:ext cx="4114800" cy="365125"/>
          </a:xfrm>
          <a:prstGeom prst="rect">
            <a:avLst/>
          </a:prstGeom>
        </p:spPr>
        <p:txBody>
          <a:bodyPr/>
          <a:lstStyle>
            <a:lvl1pPr>
              <a:defRPr>
                <a:ea typeface="华文楷体" panose="02010600040101010101" pitchFamily="2" charset="-122"/>
              </a:defRPr>
            </a:lvl1pPr>
          </a:lstStyle>
          <a:p>
            <a:endParaRPr lang="zh-CN" altLang="en-US" dirty="0"/>
          </a:p>
        </p:txBody>
      </p:sp>
      <p:sp>
        <p:nvSpPr>
          <p:cNvPr id="5" name="Slide Number Placeholder 4"/>
          <p:cNvSpPr>
            <a:spLocks noGrp="1"/>
          </p:cNvSpPr>
          <p:nvPr>
            <p:ph type="sldNum" sz="quarter" idx="12"/>
          </p:nvPr>
        </p:nvSpPr>
        <p:spPr/>
        <p:txBody>
          <a:bodyPr/>
          <a:lstStyle/>
          <a:p>
            <a:fld id="{29849F34-437F-4FB1-BFAF-3CC56F565B6B}" type="slidenum">
              <a:rPr lang="zh-CN" altLang="en-US" smtClean="0"/>
              <a:pPr/>
              <a:t>‹#›</a:t>
            </a:fld>
            <a:endParaRPr lang="zh-CN" altLang="en-US"/>
          </a:p>
        </p:txBody>
      </p:sp>
    </p:spTree>
    <p:extLst>
      <p:ext uri="{BB962C8B-B14F-4D97-AF65-F5344CB8AC3E}">
        <p14:creationId xmlns:p14="http://schemas.microsoft.com/office/powerpoint/2010/main" val="93438584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5074317" y="5400858"/>
            <a:ext cx="3439121" cy="365125"/>
          </a:xfrm>
          <a:prstGeom prst="rect">
            <a:avLst/>
          </a:prstGeom>
        </p:spPr>
        <p:txBody>
          <a:bodyPr/>
          <a:lstStyle>
            <a:lvl1pPr>
              <a:defRPr>
                <a:ea typeface="华文楷体" panose="02010600040101010101" pitchFamily="2" charset="-122"/>
              </a:defRPr>
            </a:lvl1pPr>
          </a:lstStyle>
          <a:p>
            <a:fld id="{611346EE-1720-4430-8366-2A9B534CECD5}" type="datetime1">
              <a:rPr lang="zh-CN" altLang="en-US" smtClean="0"/>
              <a:t>2018/5/31</a:t>
            </a:fld>
            <a:endParaRPr lang="zh-CN" altLang="en-US" dirty="0"/>
          </a:p>
        </p:txBody>
      </p:sp>
      <p:sp>
        <p:nvSpPr>
          <p:cNvPr id="3" name="Footer Placeholder 2"/>
          <p:cNvSpPr>
            <a:spLocks noGrp="1"/>
          </p:cNvSpPr>
          <p:nvPr>
            <p:ph type="ftr" sz="quarter" idx="11"/>
          </p:nvPr>
        </p:nvSpPr>
        <p:spPr>
          <a:xfrm>
            <a:off x="4038601" y="6356356"/>
            <a:ext cx="4114800" cy="365125"/>
          </a:xfrm>
          <a:prstGeom prst="rect">
            <a:avLst/>
          </a:prstGeom>
        </p:spPr>
        <p:txBody>
          <a:bodyPr/>
          <a:lstStyle>
            <a:lvl1pPr>
              <a:defRPr>
                <a:ea typeface="华文楷体" panose="02010600040101010101" pitchFamily="2" charset="-122"/>
              </a:defRPr>
            </a:lvl1pPr>
          </a:lstStyle>
          <a:p>
            <a:endParaRPr lang="zh-CN" altLang="en-US" dirty="0"/>
          </a:p>
        </p:txBody>
      </p:sp>
      <p:sp>
        <p:nvSpPr>
          <p:cNvPr id="4" name="Slide Number Placeholder 3"/>
          <p:cNvSpPr>
            <a:spLocks noGrp="1"/>
          </p:cNvSpPr>
          <p:nvPr>
            <p:ph type="sldNum" sz="quarter" idx="12"/>
          </p:nvPr>
        </p:nvSpPr>
        <p:spPr/>
        <p:txBody>
          <a:bodyPr/>
          <a:lstStyle/>
          <a:p>
            <a:fld id="{29849F34-437F-4FB1-BFAF-3CC56F565B6B}" type="slidenum">
              <a:rPr lang="zh-CN" altLang="en-US" smtClean="0"/>
              <a:pPr/>
              <a:t>‹#›</a:t>
            </a:fld>
            <a:endParaRPr lang="zh-CN" altLang="en-US"/>
          </a:p>
        </p:txBody>
      </p:sp>
    </p:spTree>
    <p:extLst>
      <p:ext uri="{BB962C8B-B14F-4D97-AF65-F5344CB8AC3E}">
        <p14:creationId xmlns:p14="http://schemas.microsoft.com/office/powerpoint/2010/main" val="39551428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BBF22AD8-3FF3-4270-8AED-035B8F6C055D}" type="datetime1">
              <a:rPr lang="zh-CN" altLang="en-US" smtClean="0"/>
              <a:t>2018/5/31</a:t>
            </a:fld>
            <a:endParaRPr lang="zh-CN" altLang="en-US" dirty="0"/>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81BE0960-3E11-46DA-BD06-268E51A81934}" type="slidenum">
              <a:rPr lang="zh-CN" altLang="en-US"/>
              <a:pPr>
                <a:defRPr/>
              </a:pPr>
              <a:t>‹#›</a:t>
            </a:fld>
            <a:endParaRPr lang="zh-CN" altLang="en-US" dirty="0"/>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91" y="457200"/>
            <a:ext cx="3932237" cy="1600200"/>
          </a:xfrm>
        </p:spPr>
        <p:txBody>
          <a:bodyPr anchor="b"/>
          <a:lstStyle>
            <a:lvl1pPr>
              <a:defRPr sz="2954"/>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31"/>
            <a:ext cx="6172200" cy="4873625"/>
          </a:xfrm>
        </p:spPr>
        <p:txBody>
          <a:bodyPr/>
          <a:lstStyle>
            <a:lvl1pPr>
              <a:defRPr sz="2954"/>
            </a:lvl1pPr>
            <a:lvl2pPr>
              <a:defRPr sz="2585"/>
            </a:lvl2pPr>
            <a:lvl3pPr>
              <a:defRPr sz="2215"/>
            </a:lvl3pPr>
            <a:lvl4pPr>
              <a:defRPr sz="1846"/>
            </a:lvl4pPr>
            <a:lvl5pPr>
              <a:defRPr sz="1846"/>
            </a:lvl5pPr>
            <a:lvl6pPr>
              <a:defRPr sz="1846"/>
            </a:lvl6pPr>
            <a:lvl7pPr>
              <a:defRPr sz="1846"/>
            </a:lvl7pPr>
            <a:lvl8pPr>
              <a:defRPr sz="1846"/>
            </a:lvl8pPr>
            <a:lvl9pPr>
              <a:defRPr sz="1846"/>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91" y="2057400"/>
            <a:ext cx="3932237" cy="3811588"/>
          </a:xfrm>
        </p:spPr>
        <p:txBody>
          <a:bodyPr/>
          <a:lstStyle>
            <a:lvl1pPr marL="0" indent="0">
              <a:buNone/>
              <a:defRPr sz="1477"/>
            </a:lvl1pPr>
            <a:lvl2pPr marL="422041" indent="0">
              <a:buNone/>
              <a:defRPr sz="1292"/>
            </a:lvl2pPr>
            <a:lvl3pPr marL="844083" indent="0">
              <a:buNone/>
              <a:defRPr sz="1108"/>
            </a:lvl3pPr>
            <a:lvl4pPr marL="1266124" indent="0">
              <a:buNone/>
              <a:defRPr sz="923"/>
            </a:lvl4pPr>
            <a:lvl5pPr marL="1688165" indent="0">
              <a:buNone/>
              <a:defRPr sz="923"/>
            </a:lvl5pPr>
            <a:lvl6pPr marL="2110207" indent="0">
              <a:buNone/>
              <a:defRPr sz="923"/>
            </a:lvl6pPr>
            <a:lvl7pPr marL="2532248" indent="0">
              <a:buNone/>
              <a:defRPr sz="923"/>
            </a:lvl7pPr>
            <a:lvl8pPr marL="2954289" indent="0">
              <a:buNone/>
              <a:defRPr sz="923"/>
            </a:lvl8pPr>
            <a:lvl9pPr marL="3376331" indent="0">
              <a:buNone/>
              <a:defRPr sz="923"/>
            </a:lvl9pPr>
          </a:lstStyle>
          <a:p>
            <a:pPr lvl="0"/>
            <a:r>
              <a:rPr lang="zh-CN" altLang="en-US" smtClean="0"/>
              <a:t>单击此处编辑母版文本样式</a:t>
            </a:r>
          </a:p>
        </p:txBody>
      </p:sp>
      <p:sp>
        <p:nvSpPr>
          <p:cNvPr id="5" name="Date Placeholder 4"/>
          <p:cNvSpPr>
            <a:spLocks noGrp="1"/>
          </p:cNvSpPr>
          <p:nvPr>
            <p:ph type="dt" sz="half" idx="10"/>
          </p:nvPr>
        </p:nvSpPr>
        <p:spPr>
          <a:xfrm>
            <a:off x="5074317" y="5400858"/>
            <a:ext cx="3439121" cy="365125"/>
          </a:xfrm>
          <a:prstGeom prst="rect">
            <a:avLst/>
          </a:prstGeom>
        </p:spPr>
        <p:txBody>
          <a:bodyPr/>
          <a:lstStyle>
            <a:lvl1pPr>
              <a:defRPr>
                <a:ea typeface="华文楷体" panose="02010600040101010101" pitchFamily="2" charset="-122"/>
              </a:defRPr>
            </a:lvl1pPr>
          </a:lstStyle>
          <a:p>
            <a:fld id="{575DDEA6-E735-48A8-9ED4-BF7D19FC2C2F}" type="datetime1">
              <a:rPr lang="zh-CN" altLang="en-US" smtClean="0"/>
              <a:t>2018/5/31</a:t>
            </a:fld>
            <a:endParaRPr lang="zh-CN" altLang="en-US" dirty="0"/>
          </a:p>
        </p:txBody>
      </p:sp>
      <p:sp>
        <p:nvSpPr>
          <p:cNvPr id="6" name="Footer Placeholder 5"/>
          <p:cNvSpPr>
            <a:spLocks noGrp="1"/>
          </p:cNvSpPr>
          <p:nvPr>
            <p:ph type="ftr" sz="quarter" idx="11"/>
          </p:nvPr>
        </p:nvSpPr>
        <p:spPr>
          <a:xfrm>
            <a:off x="4038601" y="6356356"/>
            <a:ext cx="4114800" cy="365125"/>
          </a:xfrm>
          <a:prstGeom prst="rect">
            <a:avLst/>
          </a:prstGeom>
        </p:spPr>
        <p:txBody>
          <a:bodyPr/>
          <a:lstStyle>
            <a:lvl1pPr>
              <a:defRPr>
                <a:ea typeface="华文楷体" panose="02010600040101010101" pitchFamily="2" charset="-122"/>
              </a:defRPr>
            </a:lvl1pPr>
          </a:lstStyle>
          <a:p>
            <a:endParaRPr lang="zh-CN" altLang="en-US" dirty="0"/>
          </a:p>
        </p:txBody>
      </p:sp>
      <p:sp>
        <p:nvSpPr>
          <p:cNvPr id="7" name="Slide Number Placeholder 6"/>
          <p:cNvSpPr>
            <a:spLocks noGrp="1"/>
          </p:cNvSpPr>
          <p:nvPr>
            <p:ph type="sldNum" sz="quarter" idx="12"/>
          </p:nvPr>
        </p:nvSpPr>
        <p:spPr/>
        <p:txBody>
          <a:bodyPr/>
          <a:lstStyle/>
          <a:p>
            <a:fld id="{29849F34-437F-4FB1-BFAF-3CC56F565B6B}" type="slidenum">
              <a:rPr lang="zh-CN" altLang="en-US" smtClean="0"/>
              <a:pPr/>
              <a:t>‹#›</a:t>
            </a:fld>
            <a:endParaRPr lang="zh-CN" altLang="en-US"/>
          </a:p>
        </p:txBody>
      </p:sp>
    </p:spTree>
    <p:extLst>
      <p:ext uri="{BB962C8B-B14F-4D97-AF65-F5344CB8AC3E}">
        <p14:creationId xmlns:p14="http://schemas.microsoft.com/office/powerpoint/2010/main" val="8168114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91" y="457200"/>
            <a:ext cx="3932237" cy="1600200"/>
          </a:xfrm>
        </p:spPr>
        <p:txBody>
          <a:bodyPr anchor="b"/>
          <a:lstStyle>
            <a:lvl1pPr>
              <a:defRPr sz="2954"/>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31"/>
            <a:ext cx="6172200" cy="4873625"/>
          </a:xfrm>
        </p:spPr>
        <p:txBody>
          <a:bodyPr anchor="t"/>
          <a:lstStyle>
            <a:lvl1pPr marL="0" indent="0">
              <a:buNone/>
              <a:defRPr sz="2954"/>
            </a:lvl1pPr>
            <a:lvl2pPr marL="422041" indent="0">
              <a:buNone/>
              <a:defRPr sz="2585"/>
            </a:lvl2pPr>
            <a:lvl3pPr marL="844083" indent="0">
              <a:buNone/>
              <a:defRPr sz="2215"/>
            </a:lvl3pPr>
            <a:lvl4pPr marL="1266124" indent="0">
              <a:buNone/>
              <a:defRPr sz="1846"/>
            </a:lvl4pPr>
            <a:lvl5pPr marL="1688165" indent="0">
              <a:buNone/>
              <a:defRPr sz="1846"/>
            </a:lvl5pPr>
            <a:lvl6pPr marL="2110207" indent="0">
              <a:buNone/>
              <a:defRPr sz="1846"/>
            </a:lvl6pPr>
            <a:lvl7pPr marL="2532248" indent="0">
              <a:buNone/>
              <a:defRPr sz="1846"/>
            </a:lvl7pPr>
            <a:lvl8pPr marL="2954289" indent="0">
              <a:buNone/>
              <a:defRPr sz="1846"/>
            </a:lvl8pPr>
            <a:lvl9pPr marL="3376331" indent="0">
              <a:buNone/>
              <a:defRPr sz="1846"/>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91" y="2057400"/>
            <a:ext cx="3932237" cy="3811588"/>
          </a:xfrm>
        </p:spPr>
        <p:txBody>
          <a:bodyPr/>
          <a:lstStyle>
            <a:lvl1pPr marL="0" indent="0">
              <a:buNone/>
              <a:defRPr sz="1477"/>
            </a:lvl1pPr>
            <a:lvl2pPr marL="422041" indent="0">
              <a:buNone/>
              <a:defRPr sz="1292"/>
            </a:lvl2pPr>
            <a:lvl3pPr marL="844083" indent="0">
              <a:buNone/>
              <a:defRPr sz="1108"/>
            </a:lvl3pPr>
            <a:lvl4pPr marL="1266124" indent="0">
              <a:buNone/>
              <a:defRPr sz="923"/>
            </a:lvl4pPr>
            <a:lvl5pPr marL="1688165" indent="0">
              <a:buNone/>
              <a:defRPr sz="923"/>
            </a:lvl5pPr>
            <a:lvl6pPr marL="2110207" indent="0">
              <a:buNone/>
              <a:defRPr sz="923"/>
            </a:lvl6pPr>
            <a:lvl7pPr marL="2532248" indent="0">
              <a:buNone/>
              <a:defRPr sz="923"/>
            </a:lvl7pPr>
            <a:lvl8pPr marL="2954289" indent="0">
              <a:buNone/>
              <a:defRPr sz="923"/>
            </a:lvl8pPr>
            <a:lvl9pPr marL="3376331" indent="0">
              <a:buNone/>
              <a:defRPr sz="923"/>
            </a:lvl9pPr>
          </a:lstStyle>
          <a:p>
            <a:pPr lvl="0"/>
            <a:r>
              <a:rPr lang="zh-CN" altLang="en-US" smtClean="0"/>
              <a:t>单击此处编辑母版文本样式</a:t>
            </a:r>
          </a:p>
        </p:txBody>
      </p:sp>
      <p:sp>
        <p:nvSpPr>
          <p:cNvPr id="5" name="Date Placeholder 4"/>
          <p:cNvSpPr>
            <a:spLocks noGrp="1"/>
          </p:cNvSpPr>
          <p:nvPr>
            <p:ph type="dt" sz="half" idx="10"/>
          </p:nvPr>
        </p:nvSpPr>
        <p:spPr>
          <a:xfrm>
            <a:off x="5074317" y="5400858"/>
            <a:ext cx="3439121" cy="365125"/>
          </a:xfrm>
          <a:prstGeom prst="rect">
            <a:avLst/>
          </a:prstGeom>
        </p:spPr>
        <p:txBody>
          <a:bodyPr/>
          <a:lstStyle>
            <a:lvl1pPr>
              <a:defRPr>
                <a:ea typeface="华文楷体" panose="02010600040101010101" pitchFamily="2" charset="-122"/>
              </a:defRPr>
            </a:lvl1pPr>
          </a:lstStyle>
          <a:p>
            <a:fld id="{E9432831-E9E1-46C4-9972-D227A6E94DCB}" type="datetime1">
              <a:rPr lang="zh-CN" altLang="en-US" smtClean="0"/>
              <a:t>2018/5/31</a:t>
            </a:fld>
            <a:endParaRPr lang="zh-CN" altLang="en-US" dirty="0"/>
          </a:p>
        </p:txBody>
      </p:sp>
      <p:sp>
        <p:nvSpPr>
          <p:cNvPr id="6" name="Footer Placeholder 5"/>
          <p:cNvSpPr>
            <a:spLocks noGrp="1"/>
          </p:cNvSpPr>
          <p:nvPr>
            <p:ph type="ftr" sz="quarter" idx="11"/>
          </p:nvPr>
        </p:nvSpPr>
        <p:spPr>
          <a:xfrm>
            <a:off x="4038601" y="6356356"/>
            <a:ext cx="4114800" cy="365125"/>
          </a:xfrm>
          <a:prstGeom prst="rect">
            <a:avLst/>
          </a:prstGeom>
        </p:spPr>
        <p:txBody>
          <a:bodyPr/>
          <a:lstStyle>
            <a:lvl1pPr>
              <a:defRPr>
                <a:ea typeface="华文楷体" panose="02010600040101010101" pitchFamily="2" charset="-122"/>
              </a:defRPr>
            </a:lvl1pPr>
          </a:lstStyle>
          <a:p>
            <a:endParaRPr lang="zh-CN" altLang="en-US" dirty="0"/>
          </a:p>
        </p:txBody>
      </p:sp>
      <p:sp>
        <p:nvSpPr>
          <p:cNvPr id="7" name="Slide Number Placeholder 6"/>
          <p:cNvSpPr>
            <a:spLocks noGrp="1"/>
          </p:cNvSpPr>
          <p:nvPr>
            <p:ph type="sldNum" sz="quarter" idx="12"/>
          </p:nvPr>
        </p:nvSpPr>
        <p:spPr/>
        <p:txBody>
          <a:bodyPr/>
          <a:lstStyle/>
          <a:p>
            <a:fld id="{29849F34-437F-4FB1-BFAF-3CC56F565B6B}" type="slidenum">
              <a:rPr lang="zh-CN" altLang="en-US" smtClean="0"/>
              <a:pPr/>
              <a:t>‹#›</a:t>
            </a:fld>
            <a:endParaRPr lang="zh-CN" altLang="en-US"/>
          </a:p>
        </p:txBody>
      </p:sp>
    </p:spTree>
    <p:extLst>
      <p:ext uri="{BB962C8B-B14F-4D97-AF65-F5344CB8AC3E}">
        <p14:creationId xmlns:p14="http://schemas.microsoft.com/office/powerpoint/2010/main" val="60642927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5074317" y="5400858"/>
            <a:ext cx="3439121" cy="365125"/>
          </a:xfrm>
          <a:prstGeom prst="rect">
            <a:avLst/>
          </a:prstGeom>
        </p:spPr>
        <p:txBody>
          <a:bodyPr/>
          <a:lstStyle>
            <a:lvl1pPr>
              <a:defRPr>
                <a:ea typeface="华文楷体" panose="02010600040101010101" pitchFamily="2" charset="-122"/>
              </a:defRPr>
            </a:lvl1pPr>
          </a:lstStyle>
          <a:p>
            <a:fld id="{5ED04B32-77EA-426E-99B5-E60E150DF9BB}" type="datetime1">
              <a:rPr lang="zh-CN" altLang="en-US" smtClean="0"/>
              <a:t>2018/5/31</a:t>
            </a:fld>
            <a:endParaRPr lang="zh-CN" altLang="en-US" dirty="0"/>
          </a:p>
        </p:txBody>
      </p:sp>
      <p:sp>
        <p:nvSpPr>
          <p:cNvPr id="5" name="Footer Placeholder 4"/>
          <p:cNvSpPr>
            <a:spLocks noGrp="1"/>
          </p:cNvSpPr>
          <p:nvPr>
            <p:ph type="ftr" sz="quarter" idx="11"/>
          </p:nvPr>
        </p:nvSpPr>
        <p:spPr>
          <a:xfrm>
            <a:off x="4038601" y="6356356"/>
            <a:ext cx="4114800" cy="365125"/>
          </a:xfrm>
          <a:prstGeom prst="rect">
            <a:avLst/>
          </a:prstGeom>
        </p:spPr>
        <p:txBody>
          <a:bodyPr/>
          <a:lstStyle>
            <a:lvl1pPr>
              <a:defRPr>
                <a:ea typeface="华文楷体" panose="02010600040101010101" pitchFamily="2" charset="-122"/>
              </a:defRPr>
            </a:lvl1pPr>
          </a:lstStyle>
          <a:p>
            <a:endParaRPr lang="zh-CN" altLang="en-US" dirty="0"/>
          </a:p>
        </p:txBody>
      </p:sp>
      <p:sp>
        <p:nvSpPr>
          <p:cNvPr id="6" name="Slide Number Placeholder 5"/>
          <p:cNvSpPr>
            <a:spLocks noGrp="1"/>
          </p:cNvSpPr>
          <p:nvPr>
            <p:ph type="sldNum" sz="quarter" idx="12"/>
          </p:nvPr>
        </p:nvSpPr>
        <p:spPr/>
        <p:txBody>
          <a:bodyPr/>
          <a:lstStyle/>
          <a:p>
            <a:fld id="{29849F34-437F-4FB1-BFAF-3CC56F565B6B}" type="slidenum">
              <a:rPr lang="zh-CN" altLang="en-US" smtClean="0"/>
              <a:pPr/>
              <a:t>‹#›</a:t>
            </a:fld>
            <a:endParaRPr lang="zh-CN" altLang="en-US"/>
          </a:p>
        </p:txBody>
      </p:sp>
    </p:spTree>
    <p:extLst>
      <p:ext uri="{BB962C8B-B14F-4D97-AF65-F5344CB8AC3E}">
        <p14:creationId xmlns:p14="http://schemas.microsoft.com/office/powerpoint/2010/main" val="156124639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3"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5074317" y="5400858"/>
            <a:ext cx="3439121" cy="365125"/>
          </a:xfrm>
          <a:prstGeom prst="rect">
            <a:avLst/>
          </a:prstGeom>
        </p:spPr>
        <p:txBody>
          <a:bodyPr/>
          <a:lstStyle>
            <a:lvl1pPr>
              <a:defRPr>
                <a:ea typeface="华文楷体" panose="02010600040101010101" pitchFamily="2" charset="-122"/>
              </a:defRPr>
            </a:lvl1pPr>
          </a:lstStyle>
          <a:p>
            <a:fld id="{D25BD7FC-CB3C-4A11-AEF1-06010A417073}" type="datetime1">
              <a:rPr lang="zh-CN" altLang="en-US" smtClean="0"/>
              <a:t>2018/5/31</a:t>
            </a:fld>
            <a:endParaRPr lang="zh-CN" altLang="en-US" dirty="0"/>
          </a:p>
        </p:txBody>
      </p:sp>
      <p:sp>
        <p:nvSpPr>
          <p:cNvPr id="5" name="Footer Placeholder 4"/>
          <p:cNvSpPr>
            <a:spLocks noGrp="1"/>
          </p:cNvSpPr>
          <p:nvPr>
            <p:ph type="ftr" sz="quarter" idx="11"/>
          </p:nvPr>
        </p:nvSpPr>
        <p:spPr>
          <a:xfrm>
            <a:off x="4038601" y="6356356"/>
            <a:ext cx="4114800" cy="365125"/>
          </a:xfrm>
          <a:prstGeom prst="rect">
            <a:avLst/>
          </a:prstGeom>
        </p:spPr>
        <p:txBody>
          <a:bodyPr/>
          <a:lstStyle>
            <a:lvl1pPr>
              <a:defRPr>
                <a:ea typeface="华文楷体" panose="02010600040101010101" pitchFamily="2" charset="-122"/>
              </a:defRPr>
            </a:lvl1pPr>
          </a:lstStyle>
          <a:p>
            <a:endParaRPr lang="zh-CN" altLang="en-US" dirty="0"/>
          </a:p>
        </p:txBody>
      </p:sp>
      <p:sp>
        <p:nvSpPr>
          <p:cNvPr id="6" name="Slide Number Placeholder 5"/>
          <p:cNvSpPr>
            <a:spLocks noGrp="1"/>
          </p:cNvSpPr>
          <p:nvPr>
            <p:ph type="sldNum" sz="quarter" idx="12"/>
          </p:nvPr>
        </p:nvSpPr>
        <p:spPr/>
        <p:txBody>
          <a:bodyPr/>
          <a:lstStyle/>
          <a:p>
            <a:fld id="{29849F34-437F-4FB1-BFAF-3CC56F565B6B}" type="slidenum">
              <a:rPr lang="zh-CN" altLang="en-US" smtClean="0"/>
              <a:pPr/>
              <a:t>‹#›</a:t>
            </a:fld>
            <a:endParaRPr lang="zh-CN" altLang="en-US"/>
          </a:p>
        </p:txBody>
      </p:sp>
    </p:spTree>
    <p:extLst>
      <p:ext uri="{BB962C8B-B14F-4D97-AF65-F5344CB8AC3E}">
        <p14:creationId xmlns:p14="http://schemas.microsoft.com/office/powerpoint/2010/main" val="107141138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436293948"/>
      </p:ext>
    </p:extLst>
  </p:cSld>
  <p:clrMapOvr>
    <a:masterClrMapping/>
  </p:clrMapOvr>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10" name="图片 9"/>
          <p:cNvPicPr>
            <a:picLocks noChangeAspect="1"/>
          </p:cNvPicPr>
          <p:nvPr userDrawn="1"/>
        </p:nvPicPr>
        <p:blipFill rotWithShape="1">
          <a:blip r:embed="rId2" cstate="print">
            <a:extLst>
              <a:ext uri="{28A0092B-C50C-407E-A947-70E740481C1C}">
                <a14:useLocalDpi xmlns:a14="http://schemas.microsoft.com/office/drawing/2010/main" val="0"/>
              </a:ext>
            </a:extLst>
          </a:blip>
          <a:srcRect l="30187" t="3020"/>
          <a:stretch/>
        </p:blipFill>
        <p:spPr>
          <a:xfrm>
            <a:off x="7737233" y="2671162"/>
            <a:ext cx="4454769" cy="4186838"/>
          </a:xfrm>
          <a:prstGeom prst="rect">
            <a:avLst/>
          </a:prstGeom>
        </p:spPr>
      </p:pic>
      <p:sp>
        <p:nvSpPr>
          <p:cNvPr id="2" name="Title 1"/>
          <p:cNvSpPr>
            <a:spLocks noGrp="1"/>
          </p:cNvSpPr>
          <p:nvPr>
            <p:ph type="title"/>
          </p:nvPr>
        </p:nvSpPr>
        <p:spPr>
          <a:xfrm>
            <a:off x="838201" y="214523"/>
            <a:ext cx="10515600" cy="1325563"/>
          </a:xfrm>
        </p:spPr>
        <p:txBody>
          <a:bodyPr/>
          <a:lstStyle>
            <a:lvl1pPr>
              <a:defRPr>
                <a:latin typeface="方正书宋简体" panose="02010601030101010101" pitchFamily="2" charset="-122"/>
                <a:ea typeface="方正书宋简体" panose="02010601030101010101" pitchFamily="2" charset="-122"/>
              </a:defRPr>
            </a:lvl1pPr>
          </a:lstStyle>
          <a:p>
            <a:r>
              <a:rPr lang="zh-CN" altLang="en-US" dirty="0" smtClean="0"/>
              <a:t>单击此处编辑母版标题样式</a:t>
            </a:r>
            <a:endParaRPr lang="en-US" dirty="0"/>
          </a:p>
        </p:txBody>
      </p:sp>
      <p:sp>
        <p:nvSpPr>
          <p:cNvPr id="3" name="Content Placeholder 2"/>
          <p:cNvSpPr>
            <a:spLocks noGrp="1"/>
          </p:cNvSpPr>
          <p:nvPr>
            <p:ph idx="1"/>
          </p:nvPr>
        </p:nvSpPr>
        <p:spPr>
          <a:xfrm>
            <a:off x="850901" y="1617834"/>
            <a:ext cx="10515600" cy="4351338"/>
          </a:xfrm>
        </p:spPr>
        <p:txBody>
          <a:bodyPr/>
          <a:lstStyle>
            <a:lvl1pPr>
              <a:defRPr>
                <a:latin typeface="方正书宋简体" panose="02010601030101010101" pitchFamily="2" charset="-122"/>
                <a:ea typeface="方正书宋简体" panose="02010601030101010101" pitchFamily="2" charset="-122"/>
              </a:defRPr>
            </a:lvl1pPr>
            <a:lvl2pPr>
              <a:defRPr>
                <a:latin typeface="方正书宋简体" panose="02010601030101010101" pitchFamily="2" charset="-122"/>
                <a:ea typeface="方正书宋简体" panose="02010601030101010101" pitchFamily="2" charset="-122"/>
              </a:defRPr>
            </a:lvl2pPr>
            <a:lvl3pPr>
              <a:defRPr>
                <a:latin typeface="方正书宋简体" panose="02010601030101010101" pitchFamily="2" charset="-122"/>
                <a:ea typeface="方正书宋简体" panose="02010601030101010101" pitchFamily="2" charset="-122"/>
              </a:defRPr>
            </a:lvl3pPr>
            <a:lvl4pPr>
              <a:defRPr>
                <a:latin typeface="方正书宋简体" panose="02010601030101010101" pitchFamily="2" charset="-122"/>
                <a:ea typeface="方正书宋简体" panose="02010601030101010101" pitchFamily="2" charset="-122"/>
              </a:defRPr>
            </a:lvl4pPr>
            <a:lvl5pPr>
              <a:defRPr>
                <a:latin typeface="方正书宋简体" panose="02010601030101010101" pitchFamily="2" charset="-122"/>
                <a:ea typeface="方正书宋简体" panose="02010601030101010101"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6" name="Slide Number Placeholder 5"/>
          <p:cNvSpPr>
            <a:spLocks noGrp="1"/>
          </p:cNvSpPr>
          <p:nvPr>
            <p:ph type="sldNum" sz="quarter" idx="12"/>
          </p:nvPr>
        </p:nvSpPr>
        <p:spPr>
          <a:xfrm>
            <a:off x="8593016" y="6311902"/>
            <a:ext cx="2743200" cy="365125"/>
          </a:xfrm>
        </p:spPr>
        <p:txBody>
          <a:bodyPr/>
          <a:lstStyle>
            <a:lvl1pPr>
              <a:defRPr sz="1846">
                <a:solidFill>
                  <a:schemeClr val="tx1"/>
                </a:solidFill>
                <a:latin typeface="汉仪大宋简" panose="02010609000101010101" pitchFamily="49" charset="-122"/>
                <a:ea typeface="汉仪大宋简" panose="02010609000101010101" pitchFamily="49" charset="-122"/>
              </a:defRPr>
            </a:lvl1pPr>
          </a:lstStyle>
          <a:p>
            <a:fld id="{29849F34-437F-4FB1-BFAF-3CC56F565B6B}" type="slidenum">
              <a:rPr lang="zh-CN" altLang="en-US" smtClean="0"/>
              <a:pPr/>
              <a:t>‹#›</a:t>
            </a:fld>
            <a:endParaRPr lang="zh-CN" altLang="en-US" dirty="0"/>
          </a:p>
        </p:txBody>
      </p:sp>
      <p:pic>
        <p:nvPicPr>
          <p:cNvPr id="7" name="Picture 2" descr="G:\0FW\National Equities Exchange and Quotations\1054136\National_Equities_Exchange_and_Quotations_01_logo.wmf"/>
          <p:cNvPicPr>
            <a:picLocks noChangeAspect="1" noChangeArrowheads="1"/>
          </p:cNvPicPr>
          <p:nvPr userDrawn="1"/>
        </p:nvPicPr>
        <p:blipFill>
          <a:blip r:embed="rId3"/>
          <a:srcRect/>
          <a:stretch>
            <a:fillRect/>
          </a:stretch>
        </p:blipFill>
        <p:spPr bwMode="auto">
          <a:xfrm>
            <a:off x="281353" y="6075491"/>
            <a:ext cx="4198816" cy="574447"/>
          </a:xfrm>
          <a:prstGeom prst="rect">
            <a:avLst/>
          </a:prstGeom>
          <a:noFill/>
          <a:ln w="9525">
            <a:noFill/>
            <a:miter lim="800000"/>
            <a:headEnd/>
            <a:tailEnd/>
          </a:ln>
        </p:spPr>
      </p:pic>
      <p:sp>
        <p:nvSpPr>
          <p:cNvPr id="8" name="矩形 7"/>
          <p:cNvSpPr/>
          <p:nvPr userDrawn="1"/>
        </p:nvSpPr>
        <p:spPr>
          <a:xfrm>
            <a:off x="1" y="5890068"/>
            <a:ext cx="7230792" cy="36000"/>
          </a:xfrm>
          <a:prstGeom prst="rect">
            <a:avLst/>
          </a:prstGeom>
          <a:gradFill flip="none" rotWithShape="1">
            <a:gsLst>
              <a:gs pos="100000">
                <a:schemeClr val="accent3">
                  <a:lumMod val="5000"/>
                  <a:lumOff val="95000"/>
                </a:schemeClr>
              </a:gs>
              <a:gs pos="0">
                <a:srgbClr val="EA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华文楷体" panose="02010600040101010101" pitchFamily="2" charset="-122"/>
            </a:endParaRPr>
          </a:p>
        </p:txBody>
      </p:sp>
      <p:pic>
        <p:nvPicPr>
          <p:cNvPr id="9" name="图片 8"/>
          <p:cNvPicPr>
            <a:picLocks noChangeAspect="1"/>
          </p:cNvPicPr>
          <p:nvPr userDrawn="1"/>
        </p:nvPicPr>
        <p:blipFill rotWithShape="1">
          <a:blip r:embed="rId4">
            <a:extLst>
              <a:ext uri="{28A0092B-C50C-407E-A947-70E740481C1C}">
                <a14:useLocalDpi xmlns:a14="http://schemas.microsoft.com/office/drawing/2010/main" val="0"/>
              </a:ext>
            </a:extLst>
          </a:blip>
          <a:srcRect b="93704"/>
          <a:stretch/>
        </p:blipFill>
        <p:spPr>
          <a:xfrm>
            <a:off x="0" y="1211018"/>
            <a:ext cx="12192000" cy="48079"/>
          </a:xfrm>
          <a:prstGeom prst="rect">
            <a:avLst/>
          </a:prstGeom>
        </p:spPr>
      </p:pic>
    </p:spTree>
    <p:extLst>
      <p:ext uri="{BB962C8B-B14F-4D97-AF65-F5344CB8AC3E}">
        <p14:creationId xmlns:p14="http://schemas.microsoft.com/office/powerpoint/2010/main" val="1184910766"/>
      </p:ext>
    </p:extLst>
  </p:cSld>
  <p:clrMapOvr>
    <a:masterClrMapping/>
  </p:clrMapOvr>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2" y="1709744"/>
            <a:ext cx="10515600" cy="2852737"/>
          </a:xfrm>
        </p:spPr>
        <p:txBody>
          <a:bodyPr anchor="b"/>
          <a:lstStyle>
            <a:lvl1pPr>
              <a:defRPr sz="553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2" y="4589469"/>
            <a:ext cx="10515600" cy="1500187"/>
          </a:xfrm>
        </p:spPr>
        <p:txBody>
          <a:bodyPr/>
          <a:lstStyle>
            <a:lvl1pPr marL="0" indent="0">
              <a:buNone/>
              <a:defRPr sz="2215">
                <a:solidFill>
                  <a:schemeClr val="tx1"/>
                </a:solidFill>
              </a:defRPr>
            </a:lvl1pPr>
            <a:lvl2pPr marL="422041" indent="0">
              <a:buNone/>
              <a:defRPr sz="1846">
                <a:solidFill>
                  <a:schemeClr val="tx1">
                    <a:tint val="75000"/>
                  </a:schemeClr>
                </a:solidFill>
              </a:defRPr>
            </a:lvl2pPr>
            <a:lvl3pPr marL="844083" indent="0">
              <a:buNone/>
              <a:defRPr sz="1662">
                <a:solidFill>
                  <a:schemeClr val="tx1">
                    <a:tint val="75000"/>
                  </a:schemeClr>
                </a:solidFill>
              </a:defRPr>
            </a:lvl3pPr>
            <a:lvl4pPr marL="1266124" indent="0">
              <a:buNone/>
              <a:defRPr sz="1477">
                <a:solidFill>
                  <a:schemeClr val="tx1">
                    <a:tint val="75000"/>
                  </a:schemeClr>
                </a:solidFill>
              </a:defRPr>
            </a:lvl4pPr>
            <a:lvl5pPr marL="1688165" indent="0">
              <a:buNone/>
              <a:defRPr sz="1477">
                <a:solidFill>
                  <a:schemeClr val="tx1">
                    <a:tint val="75000"/>
                  </a:schemeClr>
                </a:solidFill>
              </a:defRPr>
            </a:lvl5pPr>
            <a:lvl6pPr marL="2110207" indent="0">
              <a:buNone/>
              <a:defRPr sz="1477">
                <a:solidFill>
                  <a:schemeClr val="tx1">
                    <a:tint val="75000"/>
                  </a:schemeClr>
                </a:solidFill>
              </a:defRPr>
            </a:lvl6pPr>
            <a:lvl7pPr marL="2532248" indent="0">
              <a:buNone/>
              <a:defRPr sz="1477">
                <a:solidFill>
                  <a:schemeClr val="tx1">
                    <a:tint val="75000"/>
                  </a:schemeClr>
                </a:solidFill>
              </a:defRPr>
            </a:lvl7pPr>
            <a:lvl8pPr marL="2954289" indent="0">
              <a:buNone/>
              <a:defRPr sz="1477">
                <a:solidFill>
                  <a:schemeClr val="tx1">
                    <a:tint val="75000"/>
                  </a:schemeClr>
                </a:solidFill>
              </a:defRPr>
            </a:lvl8pPr>
            <a:lvl9pPr marL="3376331" indent="0">
              <a:buNone/>
              <a:defRPr sz="1477">
                <a:solidFill>
                  <a:schemeClr val="tx1">
                    <a:tint val="75000"/>
                  </a:schemeClr>
                </a:solidFill>
              </a:defRPr>
            </a:lvl9pPr>
          </a:lstStyle>
          <a:p>
            <a:pPr lvl="0"/>
            <a:r>
              <a:rPr lang="zh-CN" altLang="en-US" smtClean="0"/>
              <a:t>单击此处编辑母版文本样式</a:t>
            </a:r>
          </a:p>
        </p:txBody>
      </p:sp>
      <p:sp>
        <p:nvSpPr>
          <p:cNvPr id="5" name="Footer Placeholder 4"/>
          <p:cNvSpPr>
            <a:spLocks noGrp="1"/>
          </p:cNvSpPr>
          <p:nvPr>
            <p:ph type="ftr" sz="quarter" idx="11"/>
          </p:nvPr>
        </p:nvSpPr>
        <p:spPr>
          <a:xfrm>
            <a:off x="4038601" y="6356356"/>
            <a:ext cx="4114800" cy="365125"/>
          </a:xfrm>
          <a:prstGeom prst="rect">
            <a:avLst/>
          </a:prstGeom>
        </p:spPr>
        <p:txBody>
          <a:bodyPr/>
          <a:lstStyle>
            <a:lvl1pPr>
              <a:defRPr>
                <a:ea typeface="华文楷体" panose="02010600040101010101" pitchFamily="2" charset="-122"/>
              </a:defRPr>
            </a:lvl1pPr>
          </a:lstStyle>
          <a:p>
            <a:endParaRPr lang="zh-CN" altLang="en-US" dirty="0"/>
          </a:p>
        </p:txBody>
      </p:sp>
      <p:sp>
        <p:nvSpPr>
          <p:cNvPr id="6" name="Slide Number Placeholder 5"/>
          <p:cNvSpPr>
            <a:spLocks noGrp="1"/>
          </p:cNvSpPr>
          <p:nvPr>
            <p:ph type="sldNum" sz="quarter" idx="12"/>
          </p:nvPr>
        </p:nvSpPr>
        <p:spPr/>
        <p:txBody>
          <a:bodyPr/>
          <a:lstStyle/>
          <a:p>
            <a:fld id="{29849F34-437F-4FB1-BFAF-3CC56F565B6B}" type="slidenum">
              <a:rPr lang="zh-CN" altLang="en-US" smtClean="0"/>
              <a:pPr/>
              <a:t>‹#›</a:t>
            </a:fld>
            <a:endParaRPr lang="zh-CN" altLang="en-US"/>
          </a:p>
        </p:txBody>
      </p:sp>
    </p:spTree>
    <p:extLst>
      <p:ext uri="{BB962C8B-B14F-4D97-AF65-F5344CB8AC3E}">
        <p14:creationId xmlns:p14="http://schemas.microsoft.com/office/powerpoint/2010/main" val="2967599821"/>
      </p:ext>
    </p:extLst>
  </p:cSld>
  <p:clrMapOvr>
    <a:masterClrMapping/>
  </p:clrMapOvr>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6" name="Footer Placeholder 5"/>
          <p:cNvSpPr>
            <a:spLocks noGrp="1"/>
          </p:cNvSpPr>
          <p:nvPr>
            <p:ph type="ftr" sz="quarter" idx="11"/>
          </p:nvPr>
        </p:nvSpPr>
        <p:spPr>
          <a:xfrm>
            <a:off x="4038601" y="6356356"/>
            <a:ext cx="4114800" cy="365125"/>
          </a:xfrm>
          <a:prstGeom prst="rect">
            <a:avLst/>
          </a:prstGeom>
        </p:spPr>
        <p:txBody>
          <a:bodyPr/>
          <a:lstStyle>
            <a:lvl1pPr>
              <a:defRPr>
                <a:ea typeface="华文楷体" panose="02010600040101010101" pitchFamily="2" charset="-122"/>
              </a:defRPr>
            </a:lvl1pPr>
          </a:lstStyle>
          <a:p>
            <a:endParaRPr lang="zh-CN" altLang="en-US" dirty="0"/>
          </a:p>
        </p:txBody>
      </p:sp>
      <p:sp>
        <p:nvSpPr>
          <p:cNvPr id="7" name="Slide Number Placeholder 6"/>
          <p:cNvSpPr>
            <a:spLocks noGrp="1"/>
          </p:cNvSpPr>
          <p:nvPr>
            <p:ph type="sldNum" sz="quarter" idx="12"/>
          </p:nvPr>
        </p:nvSpPr>
        <p:spPr/>
        <p:txBody>
          <a:bodyPr/>
          <a:lstStyle/>
          <a:p>
            <a:fld id="{29849F34-437F-4FB1-BFAF-3CC56F565B6B}" type="slidenum">
              <a:rPr lang="zh-CN" altLang="en-US" smtClean="0"/>
              <a:pPr/>
              <a:t>‹#›</a:t>
            </a:fld>
            <a:endParaRPr lang="zh-CN" altLang="en-US"/>
          </a:p>
        </p:txBody>
      </p:sp>
    </p:spTree>
    <p:extLst>
      <p:ext uri="{BB962C8B-B14F-4D97-AF65-F5344CB8AC3E}">
        <p14:creationId xmlns:p14="http://schemas.microsoft.com/office/powerpoint/2010/main" val="855328422"/>
      </p:ext>
    </p:extLst>
  </p:cSld>
  <p:clrMapOvr>
    <a:masterClrMapping/>
  </p:clrMapOvr>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9" y="365129"/>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zh-CN" altLang="en-US" smtClean="0"/>
              <a:t>单击此处编辑母版文本样式</a:t>
            </a:r>
          </a:p>
        </p:txBody>
      </p:sp>
      <p:sp>
        <p:nvSpPr>
          <p:cNvPr id="4" name="Content Placeholder 3"/>
          <p:cNvSpPr>
            <a:spLocks noGrp="1"/>
          </p:cNvSpPr>
          <p:nvPr>
            <p:ph sz="half" idx="2"/>
          </p:nvPr>
        </p:nvSpPr>
        <p:spPr>
          <a:xfrm>
            <a:off x="839789"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2" y="1681163"/>
            <a:ext cx="5183188" cy="82391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2"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a:xfrm>
            <a:off x="5074317" y="5400858"/>
            <a:ext cx="3439121" cy="365125"/>
          </a:xfrm>
          <a:prstGeom prst="rect">
            <a:avLst/>
          </a:prstGeom>
        </p:spPr>
        <p:txBody>
          <a:bodyPr/>
          <a:lstStyle>
            <a:lvl1pPr>
              <a:defRPr>
                <a:ea typeface="华文楷体" panose="02010600040101010101" pitchFamily="2" charset="-122"/>
              </a:defRPr>
            </a:lvl1pPr>
          </a:lstStyle>
          <a:p>
            <a:fld id="{55ED751B-5A83-4529-8EFA-ED2D73A7453D}" type="datetime1">
              <a:rPr lang="zh-CN" altLang="en-US" smtClean="0"/>
              <a:t>2018/5/31</a:t>
            </a:fld>
            <a:endParaRPr lang="zh-CN" altLang="en-US" dirty="0"/>
          </a:p>
        </p:txBody>
      </p:sp>
      <p:sp>
        <p:nvSpPr>
          <p:cNvPr id="8" name="Footer Placeholder 7"/>
          <p:cNvSpPr>
            <a:spLocks noGrp="1"/>
          </p:cNvSpPr>
          <p:nvPr>
            <p:ph type="ftr" sz="quarter" idx="11"/>
          </p:nvPr>
        </p:nvSpPr>
        <p:spPr>
          <a:xfrm>
            <a:off x="4038601" y="6356356"/>
            <a:ext cx="4114800" cy="365125"/>
          </a:xfrm>
          <a:prstGeom prst="rect">
            <a:avLst/>
          </a:prstGeom>
        </p:spPr>
        <p:txBody>
          <a:bodyPr/>
          <a:lstStyle>
            <a:lvl1pPr>
              <a:defRPr>
                <a:ea typeface="华文楷体" panose="02010600040101010101" pitchFamily="2" charset="-122"/>
              </a:defRPr>
            </a:lvl1pPr>
          </a:lstStyle>
          <a:p>
            <a:endParaRPr lang="zh-CN" altLang="en-US" dirty="0"/>
          </a:p>
        </p:txBody>
      </p:sp>
      <p:sp>
        <p:nvSpPr>
          <p:cNvPr id="9" name="Slide Number Placeholder 8"/>
          <p:cNvSpPr>
            <a:spLocks noGrp="1"/>
          </p:cNvSpPr>
          <p:nvPr>
            <p:ph type="sldNum" sz="quarter" idx="12"/>
          </p:nvPr>
        </p:nvSpPr>
        <p:spPr/>
        <p:txBody>
          <a:bodyPr/>
          <a:lstStyle/>
          <a:p>
            <a:fld id="{29849F34-437F-4FB1-BFAF-3CC56F565B6B}" type="slidenum">
              <a:rPr lang="zh-CN" altLang="en-US" smtClean="0"/>
              <a:pPr/>
              <a:t>‹#›</a:t>
            </a:fld>
            <a:endParaRPr lang="zh-CN" altLang="en-US"/>
          </a:p>
        </p:txBody>
      </p:sp>
    </p:spTree>
    <p:extLst>
      <p:ext uri="{BB962C8B-B14F-4D97-AF65-F5344CB8AC3E}">
        <p14:creationId xmlns:p14="http://schemas.microsoft.com/office/powerpoint/2010/main" val="2162742785"/>
      </p:ext>
    </p:extLst>
  </p:cSld>
  <p:clrMapOvr>
    <a:masterClrMapping/>
  </p:clrMapOvr>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a:xfrm>
            <a:off x="5074317" y="5400858"/>
            <a:ext cx="3439121" cy="365125"/>
          </a:xfrm>
          <a:prstGeom prst="rect">
            <a:avLst/>
          </a:prstGeom>
        </p:spPr>
        <p:txBody>
          <a:bodyPr/>
          <a:lstStyle>
            <a:lvl1pPr>
              <a:defRPr>
                <a:ea typeface="华文楷体" panose="02010600040101010101" pitchFamily="2" charset="-122"/>
              </a:defRPr>
            </a:lvl1pPr>
          </a:lstStyle>
          <a:p>
            <a:fld id="{3BFA76C5-334D-47BF-B795-879939BA4C18}" type="datetime1">
              <a:rPr lang="zh-CN" altLang="en-US" smtClean="0"/>
              <a:t>2018/5/31</a:t>
            </a:fld>
            <a:endParaRPr lang="zh-CN" altLang="en-US" dirty="0"/>
          </a:p>
        </p:txBody>
      </p:sp>
      <p:sp>
        <p:nvSpPr>
          <p:cNvPr id="4" name="Footer Placeholder 3"/>
          <p:cNvSpPr>
            <a:spLocks noGrp="1"/>
          </p:cNvSpPr>
          <p:nvPr>
            <p:ph type="ftr" sz="quarter" idx="11"/>
          </p:nvPr>
        </p:nvSpPr>
        <p:spPr>
          <a:xfrm>
            <a:off x="4038601" y="6356356"/>
            <a:ext cx="4114800" cy="365125"/>
          </a:xfrm>
          <a:prstGeom prst="rect">
            <a:avLst/>
          </a:prstGeom>
        </p:spPr>
        <p:txBody>
          <a:bodyPr/>
          <a:lstStyle>
            <a:lvl1pPr>
              <a:defRPr>
                <a:ea typeface="华文楷体" panose="02010600040101010101" pitchFamily="2" charset="-122"/>
              </a:defRPr>
            </a:lvl1pPr>
          </a:lstStyle>
          <a:p>
            <a:endParaRPr lang="zh-CN" altLang="en-US" dirty="0"/>
          </a:p>
        </p:txBody>
      </p:sp>
      <p:sp>
        <p:nvSpPr>
          <p:cNvPr id="5" name="Slide Number Placeholder 4"/>
          <p:cNvSpPr>
            <a:spLocks noGrp="1"/>
          </p:cNvSpPr>
          <p:nvPr>
            <p:ph type="sldNum" sz="quarter" idx="12"/>
          </p:nvPr>
        </p:nvSpPr>
        <p:spPr/>
        <p:txBody>
          <a:bodyPr/>
          <a:lstStyle/>
          <a:p>
            <a:fld id="{29849F34-437F-4FB1-BFAF-3CC56F565B6B}" type="slidenum">
              <a:rPr lang="zh-CN" altLang="en-US" smtClean="0"/>
              <a:pPr/>
              <a:t>‹#›</a:t>
            </a:fld>
            <a:endParaRPr lang="zh-CN" altLang="en-US"/>
          </a:p>
        </p:txBody>
      </p:sp>
    </p:spTree>
    <p:extLst>
      <p:ext uri="{BB962C8B-B14F-4D97-AF65-F5344CB8AC3E}">
        <p14:creationId xmlns:p14="http://schemas.microsoft.com/office/powerpoint/2010/main" val="22809182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09AC64DB-4439-4BFC-8A7B-DEFDC7D4CF2E}" type="datetime1">
              <a:rPr lang="zh-CN" altLang="en-US" smtClean="0"/>
              <a:t>2018/5/31</a:t>
            </a:fld>
            <a:endParaRPr lang="zh-CN" altLang="en-US" dirty="0"/>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A0175A4D-CCA2-4451-855A-33636E3B4F58}" type="slidenum">
              <a:rPr lang="zh-CN" altLang="en-US"/>
              <a:pPr>
                <a:defRPr/>
              </a:pPr>
              <a:t>‹#›</a:t>
            </a:fld>
            <a:endParaRPr lang="zh-CN" altLang="en-US" dirty="0"/>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5074317" y="5400858"/>
            <a:ext cx="3439121" cy="365125"/>
          </a:xfrm>
          <a:prstGeom prst="rect">
            <a:avLst/>
          </a:prstGeom>
        </p:spPr>
        <p:txBody>
          <a:bodyPr/>
          <a:lstStyle>
            <a:lvl1pPr>
              <a:defRPr>
                <a:ea typeface="华文楷体" panose="02010600040101010101" pitchFamily="2" charset="-122"/>
              </a:defRPr>
            </a:lvl1pPr>
          </a:lstStyle>
          <a:p>
            <a:fld id="{2E068526-9322-47DD-8745-EE91245EFA4A}" type="datetime1">
              <a:rPr lang="zh-CN" altLang="en-US" smtClean="0"/>
              <a:t>2018/5/31</a:t>
            </a:fld>
            <a:endParaRPr lang="zh-CN" altLang="en-US" dirty="0"/>
          </a:p>
        </p:txBody>
      </p:sp>
      <p:sp>
        <p:nvSpPr>
          <p:cNvPr id="3" name="Footer Placeholder 2"/>
          <p:cNvSpPr>
            <a:spLocks noGrp="1"/>
          </p:cNvSpPr>
          <p:nvPr>
            <p:ph type="ftr" sz="quarter" idx="11"/>
          </p:nvPr>
        </p:nvSpPr>
        <p:spPr>
          <a:xfrm>
            <a:off x="4038601" y="6356356"/>
            <a:ext cx="4114800" cy="365125"/>
          </a:xfrm>
          <a:prstGeom prst="rect">
            <a:avLst/>
          </a:prstGeom>
        </p:spPr>
        <p:txBody>
          <a:bodyPr/>
          <a:lstStyle>
            <a:lvl1pPr>
              <a:defRPr>
                <a:ea typeface="华文楷体" panose="02010600040101010101" pitchFamily="2" charset="-122"/>
              </a:defRPr>
            </a:lvl1pPr>
          </a:lstStyle>
          <a:p>
            <a:endParaRPr lang="zh-CN" altLang="en-US" dirty="0"/>
          </a:p>
        </p:txBody>
      </p:sp>
      <p:sp>
        <p:nvSpPr>
          <p:cNvPr id="4" name="Slide Number Placeholder 3"/>
          <p:cNvSpPr>
            <a:spLocks noGrp="1"/>
          </p:cNvSpPr>
          <p:nvPr>
            <p:ph type="sldNum" sz="quarter" idx="12"/>
          </p:nvPr>
        </p:nvSpPr>
        <p:spPr/>
        <p:txBody>
          <a:bodyPr/>
          <a:lstStyle/>
          <a:p>
            <a:fld id="{29849F34-437F-4FB1-BFAF-3CC56F565B6B}" type="slidenum">
              <a:rPr lang="zh-CN" altLang="en-US" smtClean="0"/>
              <a:pPr/>
              <a:t>‹#›</a:t>
            </a:fld>
            <a:endParaRPr lang="zh-CN" altLang="en-US"/>
          </a:p>
        </p:txBody>
      </p:sp>
    </p:spTree>
    <p:extLst>
      <p:ext uri="{BB962C8B-B14F-4D97-AF65-F5344CB8AC3E}">
        <p14:creationId xmlns:p14="http://schemas.microsoft.com/office/powerpoint/2010/main" val="129585227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91" y="457200"/>
            <a:ext cx="3932237" cy="1600200"/>
          </a:xfrm>
        </p:spPr>
        <p:txBody>
          <a:bodyPr anchor="b"/>
          <a:lstStyle>
            <a:lvl1pPr>
              <a:defRPr sz="2954"/>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31"/>
            <a:ext cx="6172200" cy="4873625"/>
          </a:xfrm>
        </p:spPr>
        <p:txBody>
          <a:bodyPr/>
          <a:lstStyle>
            <a:lvl1pPr>
              <a:defRPr sz="2954"/>
            </a:lvl1pPr>
            <a:lvl2pPr>
              <a:defRPr sz="2585"/>
            </a:lvl2pPr>
            <a:lvl3pPr>
              <a:defRPr sz="2215"/>
            </a:lvl3pPr>
            <a:lvl4pPr>
              <a:defRPr sz="1846"/>
            </a:lvl4pPr>
            <a:lvl5pPr>
              <a:defRPr sz="1846"/>
            </a:lvl5pPr>
            <a:lvl6pPr>
              <a:defRPr sz="1846"/>
            </a:lvl6pPr>
            <a:lvl7pPr>
              <a:defRPr sz="1846"/>
            </a:lvl7pPr>
            <a:lvl8pPr>
              <a:defRPr sz="1846"/>
            </a:lvl8pPr>
            <a:lvl9pPr>
              <a:defRPr sz="1846"/>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91" y="2057400"/>
            <a:ext cx="3932237" cy="3811588"/>
          </a:xfrm>
        </p:spPr>
        <p:txBody>
          <a:bodyPr/>
          <a:lstStyle>
            <a:lvl1pPr marL="0" indent="0">
              <a:buNone/>
              <a:defRPr sz="1477"/>
            </a:lvl1pPr>
            <a:lvl2pPr marL="422041" indent="0">
              <a:buNone/>
              <a:defRPr sz="1292"/>
            </a:lvl2pPr>
            <a:lvl3pPr marL="844083" indent="0">
              <a:buNone/>
              <a:defRPr sz="1108"/>
            </a:lvl3pPr>
            <a:lvl4pPr marL="1266124" indent="0">
              <a:buNone/>
              <a:defRPr sz="923"/>
            </a:lvl4pPr>
            <a:lvl5pPr marL="1688165" indent="0">
              <a:buNone/>
              <a:defRPr sz="923"/>
            </a:lvl5pPr>
            <a:lvl6pPr marL="2110207" indent="0">
              <a:buNone/>
              <a:defRPr sz="923"/>
            </a:lvl6pPr>
            <a:lvl7pPr marL="2532248" indent="0">
              <a:buNone/>
              <a:defRPr sz="923"/>
            </a:lvl7pPr>
            <a:lvl8pPr marL="2954289" indent="0">
              <a:buNone/>
              <a:defRPr sz="923"/>
            </a:lvl8pPr>
            <a:lvl9pPr marL="3376331" indent="0">
              <a:buNone/>
              <a:defRPr sz="923"/>
            </a:lvl9pPr>
          </a:lstStyle>
          <a:p>
            <a:pPr lvl="0"/>
            <a:r>
              <a:rPr lang="zh-CN" altLang="en-US" smtClean="0"/>
              <a:t>单击此处编辑母版文本样式</a:t>
            </a:r>
          </a:p>
        </p:txBody>
      </p:sp>
      <p:sp>
        <p:nvSpPr>
          <p:cNvPr id="5" name="Date Placeholder 4"/>
          <p:cNvSpPr>
            <a:spLocks noGrp="1"/>
          </p:cNvSpPr>
          <p:nvPr>
            <p:ph type="dt" sz="half" idx="10"/>
          </p:nvPr>
        </p:nvSpPr>
        <p:spPr>
          <a:xfrm>
            <a:off x="5074317" y="5400858"/>
            <a:ext cx="3439121" cy="365125"/>
          </a:xfrm>
          <a:prstGeom prst="rect">
            <a:avLst/>
          </a:prstGeom>
        </p:spPr>
        <p:txBody>
          <a:bodyPr/>
          <a:lstStyle>
            <a:lvl1pPr>
              <a:defRPr>
                <a:ea typeface="华文楷体" panose="02010600040101010101" pitchFamily="2" charset="-122"/>
              </a:defRPr>
            </a:lvl1pPr>
          </a:lstStyle>
          <a:p>
            <a:fld id="{CC47EBDF-254D-476E-8664-70F79BF0E2F0}" type="datetime1">
              <a:rPr lang="zh-CN" altLang="en-US" smtClean="0"/>
              <a:t>2018/5/31</a:t>
            </a:fld>
            <a:endParaRPr lang="zh-CN" altLang="en-US" dirty="0"/>
          </a:p>
        </p:txBody>
      </p:sp>
      <p:sp>
        <p:nvSpPr>
          <p:cNvPr id="6" name="Footer Placeholder 5"/>
          <p:cNvSpPr>
            <a:spLocks noGrp="1"/>
          </p:cNvSpPr>
          <p:nvPr>
            <p:ph type="ftr" sz="quarter" idx="11"/>
          </p:nvPr>
        </p:nvSpPr>
        <p:spPr>
          <a:xfrm>
            <a:off x="4038601" y="6356356"/>
            <a:ext cx="4114800" cy="365125"/>
          </a:xfrm>
          <a:prstGeom prst="rect">
            <a:avLst/>
          </a:prstGeom>
        </p:spPr>
        <p:txBody>
          <a:bodyPr/>
          <a:lstStyle>
            <a:lvl1pPr>
              <a:defRPr>
                <a:ea typeface="华文楷体" panose="02010600040101010101" pitchFamily="2" charset="-122"/>
              </a:defRPr>
            </a:lvl1pPr>
          </a:lstStyle>
          <a:p>
            <a:endParaRPr lang="zh-CN" altLang="en-US" dirty="0"/>
          </a:p>
        </p:txBody>
      </p:sp>
      <p:sp>
        <p:nvSpPr>
          <p:cNvPr id="7" name="Slide Number Placeholder 6"/>
          <p:cNvSpPr>
            <a:spLocks noGrp="1"/>
          </p:cNvSpPr>
          <p:nvPr>
            <p:ph type="sldNum" sz="quarter" idx="12"/>
          </p:nvPr>
        </p:nvSpPr>
        <p:spPr/>
        <p:txBody>
          <a:bodyPr/>
          <a:lstStyle/>
          <a:p>
            <a:fld id="{29849F34-437F-4FB1-BFAF-3CC56F565B6B}" type="slidenum">
              <a:rPr lang="zh-CN" altLang="en-US" smtClean="0"/>
              <a:pPr/>
              <a:t>‹#›</a:t>
            </a:fld>
            <a:endParaRPr lang="zh-CN" altLang="en-US"/>
          </a:p>
        </p:txBody>
      </p:sp>
    </p:spTree>
    <p:extLst>
      <p:ext uri="{BB962C8B-B14F-4D97-AF65-F5344CB8AC3E}">
        <p14:creationId xmlns:p14="http://schemas.microsoft.com/office/powerpoint/2010/main" val="514927528"/>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91" y="457200"/>
            <a:ext cx="3932237" cy="1600200"/>
          </a:xfrm>
        </p:spPr>
        <p:txBody>
          <a:bodyPr anchor="b"/>
          <a:lstStyle>
            <a:lvl1pPr>
              <a:defRPr sz="2954"/>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31"/>
            <a:ext cx="6172200" cy="4873625"/>
          </a:xfrm>
        </p:spPr>
        <p:txBody>
          <a:bodyPr anchor="t"/>
          <a:lstStyle>
            <a:lvl1pPr marL="0" indent="0">
              <a:buNone/>
              <a:defRPr sz="2954"/>
            </a:lvl1pPr>
            <a:lvl2pPr marL="422041" indent="0">
              <a:buNone/>
              <a:defRPr sz="2585"/>
            </a:lvl2pPr>
            <a:lvl3pPr marL="844083" indent="0">
              <a:buNone/>
              <a:defRPr sz="2215"/>
            </a:lvl3pPr>
            <a:lvl4pPr marL="1266124" indent="0">
              <a:buNone/>
              <a:defRPr sz="1846"/>
            </a:lvl4pPr>
            <a:lvl5pPr marL="1688165" indent="0">
              <a:buNone/>
              <a:defRPr sz="1846"/>
            </a:lvl5pPr>
            <a:lvl6pPr marL="2110207" indent="0">
              <a:buNone/>
              <a:defRPr sz="1846"/>
            </a:lvl6pPr>
            <a:lvl7pPr marL="2532248" indent="0">
              <a:buNone/>
              <a:defRPr sz="1846"/>
            </a:lvl7pPr>
            <a:lvl8pPr marL="2954289" indent="0">
              <a:buNone/>
              <a:defRPr sz="1846"/>
            </a:lvl8pPr>
            <a:lvl9pPr marL="3376331" indent="0">
              <a:buNone/>
              <a:defRPr sz="1846"/>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91" y="2057400"/>
            <a:ext cx="3932237" cy="3811588"/>
          </a:xfrm>
        </p:spPr>
        <p:txBody>
          <a:bodyPr/>
          <a:lstStyle>
            <a:lvl1pPr marL="0" indent="0">
              <a:buNone/>
              <a:defRPr sz="1477"/>
            </a:lvl1pPr>
            <a:lvl2pPr marL="422041" indent="0">
              <a:buNone/>
              <a:defRPr sz="1292"/>
            </a:lvl2pPr>
            <a:lvl3pPr marL="844083" indent="0">
              <a:buNone/>
              <a:defRPr sz="1108"/>
            </a:lvl3pPr>
            <a:lvl4pPr marL="1266124" indent="0">
              <a:buNone/>
              <a:defRPr sz="923"/>
            </a:lvl4pPr>
            <a:lvl5pPr marL="1688165" indent="0">
              <a:buNone/>
              <a:defRPr sz="923"/>
            </a:lvl5pPr>
            <a:lvl6pPr marL="2110207" indent="0">
              <a:buNone/>
              <a:defRPr sz="923"/>
            </a:lvl6pPr>
            <a:lvl7pPr marL="2532248" indent="0">
              <a:buNone/>
              <a:defRPr sz="923"/>
            </a:lvl7pPr>
            <a:lvl8pPr marL="2954289" indent="0">
              <a:buNone/>
              <a:defRPr sz="923"/>
            </a:lvl8pPr>
            <a:lvl9pPr marL="3376331" indent="0">
              <a:buNone/>
              <a:defRPr sz="923"/>
            </a:lvl9pPr>
          </a:lstStyle>
          <a:p>
            <a:pPr lvl="0"/>
            <a:r>
              <a:rPr lang="zh-CN" altLang="en-US" smtClean="0"/>
              <a:t>单击此处编辑母版文本样式</a:t>
            </a:r>
          </a:p>
        </p:txBody>
      </p:sp>
      <p:sp>
        <p:nvSpPr>
          <p:cNvPr id="5" name="Date Placeholder 4"/>
          <p:cNvSpPr>
            <a:spLocks noGrp="1"/>
          </p:cNvSpPr>
          <p:nvPr>
            <p:ph type="dt" sz="half" idx="10"/>
          </p:nvPr>
        </p:nvSpPr>
        <p:spPr>
          <a:xfrm>
            <a:off x="5074317" y="5400858"/>
            <a:ext cx="3439121" cy="365125"/>
          </a:xfrm>
          <a:prstGeom prst="rect">
            <a:avLst/>
          </a:prstGeom>
        </p:spPr>
        <p:txBody>
          <a:bodyPr/>
          <a:lstStyle>
            <a:lvl1pPr>
              <a:defRPr>
                <a:ea typeface="华文楷体" panose="02010600040101010101" pitchFamily="2" charset="-122"/>
              </a:defRPr>
            </a:lvl1pPr>
          </a:lstStyle>
          <a:p>
            <a:fld id="{F0FDFA97-83D2-448B-A84C-0E18DD1085C5}" type="datetime1">
              <a:rPr lang="zh-CN" altLang="en-US" smtClean="0"/>
              <a:t>2018/5/31</a:t>
            </a:fld>
            <a:endParaRPr lang="zh-CN" altLang="en-US" dirty="0"/>
          </a:p>
        </p:txBody>
      </p:sp>
      <p:sp>
        <p:nvSpPr>
          <p:cNvPr id="6" name="Footer Placeholder 5"/>
          <p:cNvSpPr>
            <a:spLocks noGrp="1"/>
          </p:cNvSpPr>
          <p:nvPr>
            <p:ph type="ftr" sz="quarter" idx="11"/>
          </p:nvPr>
        </p:nvSpPr>
        <p:spPr>
          <a:xfrm>
            <a:off x="4038601" y="6356356"/>
            <a:ext cx="4114800" cy="365125"/>
          </a:xfrm>
          <a:prstGeom prst="rect">
            <a:avLst/>
          </a:prstGeom>
        </p:spPr>
        <p:txBody>
          <a:bodyPr/>
          <a:lstStyle>
            <a:lvl1pPr>
              <a:defRPr>
                <a:ea typeface="华文楷体" panose="02010600040101010101" pitchFamily="2" charset="-122"/>
              </a:defRPr>
            </a:lvl1pPr>
          </a:lstStyle>
          <a:p>
            <a:endParaRPr lang="zh-CN" altLang="en-US" dirty="0"/>
          </a:p>
        </p:txBody>
      </p:sp>
      <p:sp>
        <p:nvSpPr>
          <p:cNvPr id="7" name="Slide Number Placeholder 6"/>
          <p:cNvSpPr>
            <a:spLocks noGrp="1"/>
          </p:cNvSpPr>
          <p:nvPr>
            <p:ph type="sldNum" sz="quarter" idx="12"/>
          </p:nvPr>
        </p:nvSpPr>
        <p:spPr/>
        <p:txBody>
          <a:bodyPr/>
          <a:lstStyle/>
          <a:p>
            <a:fld id="{29849F34-437F-4FB1-BFAF-3CC56F565B6B}" type="slidenum">
              <a:rPr lang="zh-CN" altLang="en-US" smtClean="0"/>
              <a:pPr/>
              <a:t>‹#›</a:t>
            </a:fld>
            <a:endParaRPr lang="zh-CN" altLang="en-US"/>
          </a:p>
        </p:txBody>
      </p:sp>
    </p:spTree>
    <p:extLst>
      <p:ext uri="{BB962C8B-B14F-4D97-AF65-F5344CB8AC3E}">
        <p14:creationId xmlns:p14="http://schemas.microsoft.com/office/powerpoint/2010/main" val="305987430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5074317" y="5400858"/>
            <a:ext cx="3439121" cy="365125"/>
          </a:xfrm>
          <a:prstGeom prst="rect">
            <a:avLst/>
          </a:prstGeom>
        </p:spPr>
        <p:txBody>
          <a:bodyPr/>
          <a:lstStyle>
            <a:lvl1pPr>
              <a:defRPr>
                <a:ea typeface="华文楷体" panose="02010600040101010101" pitchFamily="2" charset="-122"/>
              </a:defRPr>
            </a:lvl1pPr>
          </a:lstStyle>
          <a:p>
            <a:fld id="{DD2593C3-D666-4215-BDC0-D2F439483459}" type="datetime1">
              <a:rPr lang="zh-CN" altLang="en-US" smtClean="0"/>
              <a:t>2018/5/31</a:t>
            </a:fld>
            <a:endParaRPr lang="zh-CN" altLang="en-US" dirty="0"/>
          </a:p>
        </p:txBody>
      </p:sp>
      <p:sp>
        <p:nvSpPr>
          <p:cNvPr id="5" name="Footer Placeholder 4"/>
          <p:cNvSpPr>
            <a:spLocks noGrp="1"/>
          </p:cNvSpPr>
          <p:nvPr>
            <p:ph type="ftr" sz="quarter" idx="11"/>
          </p:nvPr>
        </p:nvSpPr>
        <p:spPr>
          <a:xfrm>
            <a:off x="4038601" y="6356356"/>
            <a:ext cx="4114800" cy="365125"/>
          </a:xfrm>
          <a:prstGeom prst="rect">
            <a:avLst/>
          </a:prstGeom>
        </p:spPr>
        <p:txBody>
          <a:bodyPr/>
          <a:lstStyle>
            <a:lvl1pPr>
              <a:defRPr>
                <a:ea typeface="华文楷体" panose="02010600040101010101" pitchFamily="2" charset="-122"/>
              </a:defRPr>
            </a:lvl1pPr>
          </a:lstStyle>
          <a:p>
            <a:endParaRPr lang="zh-CN" altLang="en-US" dirty="0"/>
          </a:p>
        </p:txBody>
      </p:sp>
      <p:sp>
        <p:nvSpPr>
          <p:cNvPr id="6" name="Slide Number Placeholder 5"/>
          <p:cNvSpPr>
            <a:spLocks noGrp="1"/>
          </p:cNvSpPr>
          <p:nvPr>
            <p:ph type="sldNum" sz="quarter" idx="12"/>
          </p:nvPr>
        </p:nvSpPr>
        <p:spPr/>
        <p:txBody>
          <a:bodyPr/>
          <a:lstStyle/>
          <a:p>
            <a:fld id="{29849F34-437F-4FB1-BFAF-3CC56F565B6B}" type="slidenum">
              <a:rPr lang="zh-CN" altLang="en-US" smtClean="0"/>
              <a:pPr/>
              <a:t>‹#›</a:t>
            </a:fld>
            <a:endParaRPr lang="zh-CN" altLang="en-US"/>
          </a:p>
        </p:txBody>
      </p:sp>
    </p:spTree>
    <p:extLst>
      <p:ext uri="{BB962C8B-B14F-4D97-AF65-F5344CB8AC3E}">
        <p14:creationId xmlns:p14="http://schemas.microsoft.com/office/powerpoint/2010/main" val="198244900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3"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5074317" y="5400858"/>
            <a:ext cx="3439121" cy="365125"/>
          </a:xfrm>
          <a:prstGeom prst="rect">
            <a:avLst/>
          </a:prstGeom>
        </p:spPr>
        <p:txBody>
          <a:bodyPr/>
          <a:lstStyle>
            <a:lvl1pPr>
              <a:defRPr>
                <a:ea typeface="华文楷体" panose="02010600040101010101" pitchFamily="2" charset="-122"/>
              </a:defRPr>
            </a:lvl1pPr>
          </a:lstStyle>
          <a:p>
            <a:fld id="{88EE81EA-0506-4569-9226-C9F602C25E86}" type="datetime1">
              <a:rPr lang="zh-CN" altLang="en-US" smtClean="0"/>
              <a:t>2018/5/31</a:t>
            </a:fld>
            <a:endParaRPr lang="zh-CN" altLang="en-US" dirty="0"/>
          </a:p>
        </p:txBody>
      </p:sp>
      <p:sp>
        <p:nvSpPr>
          <p:cNvPr id="5" name="Footer Placeholder 4"/>
          <p:cNvSpPr>
            <a:spLocks noGrp="1"/>
          </p:cNvSpPr>
          <p:nvPr>
            <p:ph type="ftr" sz="quarter" idx="11"/>
          </p:nvPr>
        </p:nvSpPr>
        <p:spPr>
          <a:xfrm>
            <a:off x="4038601" y="6356356"/>
            <a:ext cx="4114800" cy="365125"/>
          </a:xfrm>
          <a:prstGeom prst="rect">
            <a:avLst/>
          </a:prstGeom>
        </p:spPr>
        <p:txBody>
          <a:bodyPr/>
          <a:lstStyle>
            <a:lvl1pPr>
              <a:defRPr>
                <a:ea typeface="华文楷体" panose="02010600040101010101" pitchFamily="2" charset="-122"/>
              </a:defRPr>
            </a:lvl1pPr>
          </a:lstStyle>
          <a:p>
            <a:endParaRPr lang="zh-CN" altLang="en-US" dirty="0"/>
          </a:p>
        </p:txBody>
      </p:sp>
      <p:sp>
        <p:nvSpPr>
          <p:cNvPr id="6" name="Slide Number Placeholder 5"/>
          <p:cNvSpPr>
            <a:spLocks noGrp="1"/>
          </p:cNvSpPr>
          <p:nvPr>
            <p:ph type="sldNum" sz="quarter" idx="12"/>
          </p:nvPr>
        </p:nvSpPr>
        <p:spPr/>
        <p:txBody>
          <a:bodyPr/>
          <a:lstStyle/>
          <a:p>
            <a:fld id="{29849F34-437F-4FB1-BFAF-3CC56F565B6B}" type="slidenum">
              <a:rPr lang="zh-CN" altLang="en-US" smtClean="0"/>
              <a:pPr/>
              <a:t>‹#›</a:t>
            </a:fld>
            <a:endParaRPr lang="zh-CN" altLang="en-US"/>
          </a:p>
        </p:txBody>
      </p:sp>
    </p:spTree>
    <p:extLst>
      <p:ext uri="{BB962C8B-B14F-4D97-AF65-F5344CB8AC3E}">
        <p14:creationId xmlns:p14="http://schemas.microsoft.com/office/powerpoint/2010/main" val="18447627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4" name="图片 13" descr="QQ截图未命名.png"/>
          <p:cNvPicPr>
            <a:picLocks noChangeAspect="1"/>
          </p:cNvPicPr>
          <p:nvPr userDrawn="1"/>
        </p:nvPicPr>
        <p:blipFill>
          <a:blip r:embed="rId2" cstate="print"/>
          <a:srcRect/>
          <a:stretch>
            <a:fillRect/>
          </a:stretch>
        </p:blipFill>
        <p:spPr bwMode="auto">
          <a:xfrm>
            <a:off x="7920567" y="188913"/>
            <a:ext cx="4000500" cy="533400"/>
          </a:xfrm>
          <a:prstGeom prst="rect">
            <a:avLst/>
          </a:prstGeom>
          <a:noFill/>
          <a:ln w="9525">
            <a:noFill/>
            <a:miter lim="800000"/>
            <a:headEnd/>
            <a:tailEnd/>
          </a:ln>
        </p:spPr>
      </p:pic>
      <p:cxnSp>
        <p:nvCxnSpPr>
          <p:cNvPr id="5" name="直接连接符 14"/>
          <p:cNvCxnSpPr/>
          <p:nvPr userDrawn="1"/>
        </p:nvCxnSpPr>
        <p:spPr>
          <a:xfrm rot="10800000" flipH="1">
            <a:off x="0" y="763591"/>
            <a:ext cx="12192000" cy="1587"/>
          </a:xfrm>
          <a:prstGeom prst="line">
            <a:avLst/>
          </a:prstGeom>
          <a:ln w="57150"/>
          <a:effectLst/>
        </p:spPr>
        <p:style>
          <a:lnRef idx="2">
            <a:schemeClr val="accent2"/>
          </a:lnRef>
          <a:fillRef idx="0">
            <a:schemeClr val="accent2"/>
          </a:fillRef>
          <a:effectRef idx="1">
            <a:schemeClr val="accent2"/>
          </a:effectRef>
          <a:fontRef idx="minor">
            <a:schemeClr val="tx1"/>
          </a:fontRef>
        </p:style>
      </p:cxn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7" name="标题 6"/>
          <p:cNvSpPr>
            <a:spLocks noGrp="1"/>
          </p:cNvSpPr>
          <p:nvPr>
            <p:ph type="title"/>
          </p:nvPr>
        </p:nvSpPr>
        <p:spPr/>
        <p:txBody>
          <a:bodyPr/>
          <a:lstStyle/>
          <a:p>
            <a:r>
              <a:rPr lang="zh-CN" altLang="en-US" dirty="0" smtClean="0"/>
              <a:t>单击此处编辑母版标题样式</a:t>
            </a:r>
            <a:endParaRPr lang="zh-CN" altLang="en-US" dirty="0"/>
          </a:p>
        </p:txBody>
      </p:sp>
      <p:sp>
        <p:nvSpPr>
          <p:cNvPr id="6" name="日期占位符 3"/>
          <p:cNvSpPr>
            <a:spLocks noGrp="1"/>
          </p:cNvSpPr>
          <p:nvPr>
            <p:ph type="dt" sz="half" idx="10"/>
          </p:nvPr>
        </p:nvSpPr>
        <p:spPr/>
        <p:txBody>
          <a:bodyPr/>
          <a:lstStyle>
            <a:lvl1pPr>
              <a:defRPr/>
            </a:lvl1pPr>
          </a:lstStyle>
          <a:p>
            <a:pPr>
              <a:defRPr/>
            </a:pPr>
            <a:fld id="{6490B241-47B6-4A6B-B93E-C3A610B910A7}" type="datetime1">
              <a:rPr lang="zh-CN" altLang="en-US" smtClean="0"/>
              <a:t>2018/5/31</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D3816CF6-804D-4152-88A7-8D1B20DF9931}" type="slidenum">
              <a:rPr lang="zh-CN" altLang="en-US"/>
              <a:pPr>
                <a:defRPr/>
              </a:pPr>
              <a:t>‹#›</a:t>
            </a:fld>
            <a:endParaRPr lang="zh-CN" altLang="en-US"/>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4" name="图片 6" descr="QQ截图未命名.png"/>
          <p:cNvPicPr>
            <a:picLocks noChangeAspect="1"/>
          </p:cNvPicPr>
          <p:nvPr userDrawn="1"/>
        </p:nvPicPr>
        <p:blipFill>
          <a:blip r:embed="rId2" cstate="print"/>
          <a:srcRect/>
          <a:stretch>
            <a:fillRect/>
          </a:stretch>
        </p:blipFill>
        <p:spPr bwMode="auto">
          <a:xfrm>
            <a:off x="7920567" y="188913"/>
            <a:ext cx="4000500" cy="533400"/>
          </a:xfrm>
          <a:prstGeom prst="rect">
            <a:avLst/>
          </a:prstGeom>
          <a:noFill/>
          <a:ln w="9525">
            <a:noFill/>
            <a:miter lim="800000"/>
            <a:headEnd/>
            <a:tailEnd/>
          </a:ln>
        </p:spPr>
      </p:pic>
      <p:cxnSp>
        <p:nvCxnSpPr>
          <p:cNvPr id="5" name="直接连接符 12"/>
          <p:cNvCxnSpPr/>
          <p:nvPr userDrawn="1"/>
        </p:nvCxnSpPr>
        <p:spPr>
          <a:xfrm rot="10800000" flipH="1">
            <a:off x="0" y="763591"/>
            <a:ext cx="12192000" cy="1587"/>
          </a:xfrm>
          <a:prstGeom prst="line">
            <a:avLst/>
          </a:prstGeom>
          <a:ln w="57150"/>
          <a:effectLst/>
        </p:spPr>
        <p:style>
          <a:lnRef idx="2">
            <a:schemeClr val="accent2"/>
          </a:lnRef>
          <a:fillRef idx="0">
            <a:schemeClr val="accent2"/>
          </a:fillRef>
          <a:effectRef idx="1">
            <a:schemeClr val="accent2"/>
          </a:effectRef>
          <a:fontRef idx="minor">
            <a:schemeClr val="tx1"/>
          </a:fontRef>
        </p:style>
      </p:cxnSp>
      <p:sp>
        <p:nvSpPr>
          <p:cNvPr id="2" name="标题 1"/>
          <p:cNvSpPr>
            <a:spLocks noGrp="1"/>
          </p:cNvSpPr>
          <p:nvPr>
            <p:ph type="title"/>
          </p:nvPr>
        </p:nvSpPr>
        <p:spPr>
          <a:xfrm>
            <a:off x="0" y="274638"/>
            <a:ext cx="12192000" cy="1143000"/>
          </a:xfr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日期占位符 3"/>
          <p:cNvSpPr>
            <a:spLocks noGrp="1"/>
          </p:cNvSpPr>
          <p:nvPr>
            <p:ph type="dt" sz="half" idx="10"/>
          </p:nvPr>
        </p:nvSpPr>
        <p:spPr/>
        <p:txBody>
          <a:bodyPr/>
          <a:lstStyle>
            <a:lvl1pPr>
              <a:defRPr/>
            </a:lvl1pPr>
          </a:lstStyle>
          <a:p>
            <a:pPr>
              <a:defRPr/>
            </a:pPr>
            <a:fld id="{AE134B9D-6590-487E-8DB2-5DC45C922DE5}" type="datetime1">
              <a:rPr lang="zh-CN" altLang="en-US" smtClean="0"/>
              <a:t>2018/5/31</a:t>
            </a:fld>
            <a:endParaRPr lang="zh-CN" altLang="en-US"/>
          </a:p>
        </p:txBody>
      </p:sp>
      <p:sp>
        <p:nvSpPr>
          <p:cNvPr id="7" name="页脚占位符 4"/>
          <p:cNvSpPr>
            <a:spLocks noGrp="1"/>
          </p:cNvSpPr>
          <p:nvPr>
            <p:ph type="ftr" sz="quarter" idx="11"/>
          </p:nvPr>
        </p:nvSpPr>
        <p:spPr/>
        <p:txBody>
          <a:bodyPr/>
          <a:lstStyle>
            <a:lvl1pPr>
              <a:defRPr/>
            </a:lvl1pPr>
          </a:lstStyle>
          <a:p>
            <a:pPr>
              <a:defRPr/>
            </a:pPr>
            <a:endParaRPr lang="zh-CN" altLang="en-US"/>
          </a:p>
        </p:txBody>
      </p:sp>
      <p:sp>
        <p:nvSpPr>
          <p:cNvPr id="8" name="灯片编号占位符 5"/>
          <p:cNvSpPr>
            <a:spLocks noGrp="1"/>
          </p:cNvSpPr>
          <p:nvPr>
            <p:ph type="sldNum" sz="quarter" idx="12"/>
          </p:nvPr>
        </p:nvSpPr>
        <p:spPr/>
        <p:txBody>
          <a:bodyPr/>
          <a:lstStyle>
            <a:lvl1pPr>
              <a:defRPr/>
            </a:lvl1pPr>
          </a:lstStyle>
          <a:p>
            <a:pPr>
              <a:defRPr/>
            </a:pPr>
            <a:fld id="{4A0149ED-C43B-48D0-97AD-6195EEABD09B}" type="slidenum">
              <a:rPr lang="zh-CN" altLang="en-US"/>
              <a:pPr>
                <a:defRPr/>
              </a:pPr>
              <a:t>‹#›</a:t>
            </a:fld>
            <a:endParaRPr lang="zh-CN" altLang="en-US"/>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65325013-A235-423C-9D2C-ED0C329A2CCE}" type="datetime1">
              <a:rPr lang="zh-CN" altLang="en-US" smtClean="0"/>
              <a:t>2018/5/31</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38FC426-E1EB-4A7A-BBE3-12FA4A1895E9}" type="slidenum">
              <a:rPr lang="zh-CN" altLang="en-US"/>
              <a:pPr>
                <a:defRPr/>
              </a:pPr>
              <a:t>‹#›</a:t>
            </a:fld>
            <a:endParaRPr lang="zh-CN" altLang="en-US" dirty="0"/>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D3B0278E-244E-4656-BA70-0984FAB8FE3E}" type="datetime1">
              <a:rPr lang="zh-CN" altLang="en-US" smtClean="0"/>
              <a:t>2018/5/31</a:t>
            </a:fld>
            <a:endParaRPr lang="zh-CN" altLang="en-US" dirty="0"/>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5408B02-91A2-4924-9B7C-81D2084E87DB}" type="slidenum">
              <a:rPr lang="zh-CN" altLang="en-US"/>
              <a:pPr>
                <a:defRPr/>
              </a:pPr>
              <a:t>‹#›</a:t>
            </a:fld>
            <a:endParaRPr lang="zh-CN" altLang="en-US" dirty="0"/>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D276316E-2A65-4F78-BC57-CA2F7EC9D225}" type="datetime1">
              <a:rPr lang="zh-CN" altLang="en-US" smtClean="0"/>
              <a:t>2018/5/31</a:t>
            </a:fld>
            <a:endParaRPr lang="zh-CN" altLang="en-US" dirty="0"/>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4F146C8C-545B-45E2-A8AE-39AC1C25F6DA}" type="slidenum">
              <a:rPr lang="zh-CN" altLang="en-US"/>
              <a:pPr>
                <a:defRPr/>
              </a:pPr>
              <a:t>‹#›</a:t>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B29772C8-F6AC-4FBB-91F3-F68F54150B41}" type="datetime1">
              <a:rPr lang="zh-CN" altLang="en-US" smtClean="0"/>
              <a:t>2018/5/31</a:t>
            </a:fld>
            <a:endParaRPr lang="zh-CN" altLang="en-US" dirty="0"/>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508088C3-C22A-425F-8A9B-2BB4D5AC4805}" type="slidenum">
              <a:rPr lang="zh-CN" altLang="en-US"/>
              <a:pPr>
                <a:defRPr/>
              </a:pPr>
              <a:t>‹#›</a:t>
            </a:fld>
            <a:endParaRPr lang="zh-CN" altLang="en-US" dirty="0"/>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7120AC38-A816-4B2F-A554-980A6A6BB095}" type="datetime1">
              <a:rPr lang="zh-CN" altLang="en-US" smtClean="0"/>
              <a:t>2018/5/31</a:t>
            </a:fld>
            <a:endParaRPr lang="zh-CN" altLang="en-US" dirty="0"/>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C98C54C1-9E0F-493A-AA2C-A898D2A6AAFA}" type="slidenum">
              <a:rPr lang="zh-CN" altLang="en-US"/>
              <a:pPr>
                <a:defRPr/>
              </a:pPr>
              <a:t>‹#›</a:t>
            </a:fld>
            <a:endParaRPr lang="zh-CN" altLang="en-US" dirty="0"/>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2633F9DD-1529-4DD7-A259-06E381BF38E2}" type="datetime1">
              <a:rPr lang="zh-CN" altLang="en-US" smtClean="0"/>
              <a:t>2018/5/31</a:t>
            </a:fld>
            <a:endParaRPr lang="zh-CN" altLang="en-US" dirty="0"/>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3296DE3E-1F7A-461B-A95D-D691B40D9079}" type="slidenum">
              <a:rPr lang="zh-CN" altLang="en-US"/>
              <a:pPr>
                <a:defRPr/>
              </a:pPr>
              <a:t>‹#›</a:t>
            </a:fld>
            <a:endParaRPr lang="zh-CN" altLang="en-US" dirty="0"/>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B9C74A11-C762-4F6B-9230-D1DAC82DF4D5}" type="datetime1">
              <a:rPr lang="zh-CN" altLang="en-US" smtClean="0"/>
              <a:t>2018/5/31</a:t>
            </a:fld>
            <a:endParaRPr lang="zh-CN" altLang="en-US" dirty="0"/>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49DE0C50-883A-4B02-827B-53708F1E4C07}" type="slidenum">
              <a:rPr lang="zh-CN" altLang="en-US"/>
              <a:pPr>
                <a:defRPr/>
              </a:pPr>
              <a:t>‹#›</a:t>
            </a:fld>
            <a:endParaRPr lang="zh-CN" altLang="en-US" dirty="0"/>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1EA30E71-23B3-4C5C-8FB6-03D5F25E9C9D}" type="datetime1">
              <a:rPr lang="zh-CN" altLang="en-US" smtClean="0"/>
              <a:t>2018/5/31</a:t>
            </a:fld>
            <a:endParaRPr lang="zh-CN" altLang="en-US" dirty="0"/>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E78AD32-F01D-49AB-8D41-1C5ECA47A162}" type="slidenum">
              <a:rPr lang="zh-CN" altLang="en-US"/>
              <a:pPr>
                <a:defRPr/>
              </a:pPr>
              <a:t>‹#›</a:t>
            </a:fld>
            <a:endParaRPr lang="zh-CN" altLang="en-US" dirty="0"/>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01AD434C-CACF-4CC2-9460-94967938B1D0}" type="datetime1">
              <a:rPr lang="zh-CN" altLang="en-US" smtClean="0"/>
              <a:t>2018/5/31</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3B05026-8D8C-475F-9238-784132A4C608}" type="slidenum">
              <a:rPr lang="zh-CN" altLang="en-US"/>
              <a:pPr>
                <a:defRPr/>
              </a:pPr>
              <a:t>‹#›</a:t>
            </a:fld>
            <a:endParaRPr lang="zh-CN" altLang="en-US" dirty="0"/>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1"/>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41"/>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DFA47F5A-505E-40D3-9260-1C83A5A2EC0D}" type="datetime1">
              <a:rPr lang="zh-CN" altLang="en-US" smtClean="0"/>
              <a:t>2018/5/31</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225E4DD-A00F-4D6B-BF47-C5DA879552EF}" type="slidenum">
              <a:rPr lang="zh-CN" altLang="en-US"/>
              <a:pPr>
                <a:defRPr/>
              </a:pPr>
              <a:t>‹#›</a:t>
            </a:fld>
            <a:endParaRPr lang="zh-CN" altLang="en-US" dirty="0"/>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vertTitleAndTx" preserve="1">
  <p:cSld name="1_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1"/>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41"/>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DCE1B1DE-8D11-4771-A9F9-44C722A58830}" type="datetime1">
              <a:rPr lang="zh-CN" altLang="en-US" smtClean="0"/>
              <a:t>2018/5/31</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88E6CF1-641C-4FCC-9AAD-0093DC10BD2C}" type="slidenum">
              <a:rPr lang="zh-CN" altLang="en-US"/>
              <a:pPr>
                <a:defRPr/>
              </a:pPr>
              <a:t>‹#›</a:t>
            </a:fld>
            <a:endParaRPr lang="zh-CN" altLang="en-US" dirty="0"/>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 name="Picture 2" descr="G:\0FW\National Equities Exchange and Quotations\1054136\National_Equities_Exchange_and_Quotations_01_logo.wmf"/>
          <p:cNvPicPr>
            <a:picLocks noChangeAspect="1" noChangeArrowheads="1"/>
          </p:cNvPicPr>
          <p:nvPr userDrawn="1"/>
        </p:nvPicPr>
        <p:blipFill>
          <a:blip r:embed="rId3"/>
          <a:srcRect/>
          <a:stretch>
            <a:fillRect/>
          </a:stretch>
        </p:blipFill>
        <p:spPr bwMode="auto">
          <a:xfrm>
            <a:off x="7965832" y="304800"/>
            <a:ext cx="3874476" cy="527050"/>
          </a:xfrm>
          <a:prstGeom prst="rect">
            <a:avLst/>
          </a:prstGeom>
          <a:noFill/>
          <a:ln w="9525">
            <a:noFill/>
            <a:miter lim="800000"/>
            <a:headEnd/>
            <a:tailEnd/>
          </a:ln>
        </p:spPr>
      </p:pic>
      <p:sp>
        <p:nvSpPr>
          <p:cNvPr id="2" name="Title 1"/>
          <p:cNvSpPr>
            <a:spLocks noGrp="1"/>
          </p:cNvSpPr>
          <p:nvPr>
            <p:ph type="ctrTitle"/>
          </p:nvPr>
        </p:nvSpPr>
        <p:spPr>
          <a:xfrm>
            <a:off x="914400" y="1390650"/>
            <a:ext cx="10363200" cy="790576"/>
          </a:xfrm>
        </p:spPr>
        <p:txBody>
          <a:bodyPr>
            <a:normAutofit/>
          </a:bodyPr>
          <a:lstStyle>
            <a:lvl1pPr>
              <a:defRPr sz="2800">
                <a:solidFill>
                  <a:schemeClr val="accent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914400" y="2266950"/>
            <a:ext cx="8534400" cy="342900"/>
          </a:xfrm>
        </p:spPr>
        <p:txBody>
          <a:bodyPr/>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Tree>
    <p:extLst>
      <p:ext uri="{BB962C8B-B14F-4D97-AF65-F5344CB8AC3E}">
        <p14:creationId xmlns:p14="http://schemas.microsoft.com/office/powerpoint/2010/main" val="868053887"/>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Slide Number Placeholder 5"/>
          <p:cNvSpPr>
            <a:spLocks noGrp="1"/>
          </p:cNvSpPr>
          <p:nvPr>
            <p:ph type="sldNum" sz="quarter" idx="10"/>
          </p:nvPr>
        </p:nvSpPr>
        <p:spPr/>
        <p:txBody>
          <a:bodyPr/>
          <a:lstStyle>
            <a:lvl1pPr>
              <a:defRPr/>
            </a:lvl1pPr>
          </a:lstStyle>
          <a:p>
            <a:pPr>
              <a:defRPr/>
            </a:pPr>
            <a:fld id="{D68CFF15-E330-4DD3-8670-78B08F137666}" type="slidenum">
              <a:rPr lang="en-GB">
                <a:solidFill>
                  <a:prstClr val="black">
                    <a:tint val="75000"/>
                  </a:prstClr>
                </a:solidFill>
              </a:rPr>
              <a:pPr>
                <a:defRPr/>
              </a:pPr>
              <a:t>‹#›</a:t>
            </a:fld>
            <a:endParaRPr lang="en-GB" dirty="0">
              <a:solidFill>
                <a:prstClr val="black">
                  <a:tint val="75000"/>
                </a:prstClr>
              </a:solidFill>
            </a:endParaRPr>
          </a:p>
        </p:txBody>
      </p:sp>
    </p:spTree>
    <p:extLst>
      <p:ext uri="{BB962C8B-B14F-4D97-AF65-F5344CB8AC3E}">
        <p14:creationId xmlns:p14="http://schemas.microsoft.com/office/powerpoint/2010/main" val="1711071062"/>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Slide Number Placeholder 5"/>
          <p:cNvSpPr>
            <a:spLocks noGrp="1"/>
          </p:cNvSpPr>
          <p:nvPr>
            <p:ph type="sldNum" sz="quarter" idx="10"/>
          </p:nvPr>
        </p:nvSpPr>
        <p:spPr/>
        <p:txBody>
          <a:bodyPr/>
          <a:lstStyle>
            <a:lvl1pPr>
              <a:defRPr/>
            </a:lvl1pPr>
          </a:lstStyle>
          <a:p>
            <a:pPr>
              <a:defRPr/>
            </a:pPr>
            <a:fld id="{4DA46058-DA08-4E69-A12D-3DC2295BA3B4}" type="slidenum">
              <a:rPr lang="en-GB">
                <a:solidFill>
                  <a:prstClr val="black">
                    <a:tint val="75000"/>
                  </a:prstClr>
                </a:solidFill>
              </a:rPr>
              <a:pPr>
                <a:defRPr/>
              </a:pPr>
              <a:t>‹#›</a:t>
            </a:fld>
            <a:endParaRPr lang="en-GB" dirty="0">
              <a:solidFill>
                <a:prstClr val="black">
                  <a:tint val="75000"/>
                </a:prstClr>
              </a:solidFill>
            </a:endParaRPr>
          </a:p>
        </p:txBody>
      </p:sp>
    </p:spTree>
    <p:extLst>
      <p:ext uri="{BB962C8B-B14F-4D97-AF65-F5344CB8AC3E}">
        <p14:creationId xmlns:p14="http://schemas.microsoft.com/office/powerpoint/2010/main" val="33692285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18" Type="http://schemas.openxmlformats.org/officeDocument/2006/relationships/slideLayout" Target="../slideLayouts/slideLayout4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17" Type="http://schemas.openxmlformats.org/officeDocument/2006/relationships/slideLayout" Target="../slideLayouts/slideLayout42.xml"/><Relationship Id="rId2" Type="http://schemas.openxmlformats.org/officeDocument/2006/relationships/slideLayout" Target="../slideLayouts/slideLayout27.xml"/><Relationship Id="rId16" Type="http://schemas.openxmlformats.org/officeDocument/2006/relationships/slideLayout" Target="../slideLayouts/slideLayout41.xml"/><Relationship Id="rId20" Type="http://schemas.openxmlformats.org/officeDocument/2006/relationships/theme" Target="../theme/theme3.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5" Type="http://schemas.openxmlformats.org/officeDocument/2006/relationships/slideLayout" Target="../slideLayouts/slideLayout40.xml"/><Relationship Id="rId10" Type="http://schemas.openxmlformats.org/officeDocument/2006/relationships/slideLayout" Target="../slideLayouts/slideLayout35.xml"/><Relationship Id="rId19" Type="http://schemas.openxmlformats.org/officeDocument/2006/relationships/slideLayout" Target="../slideLayouts/slideLayout44.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slideLayout" Target="../slideLayouts/slideLayout57.xml"/><Relationship Id="rId18" Type="http://schemas.openxmlformats.org/officeDocument/2006/relationships/slideLayout" Target="../slideLayouts/slideLayout6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17" Type="http://schemas.openxmlformats.org/officeDocument/2006/relationships/slideLayout" Target="../slideLayouts/slideLayout61.xml"/><Relationship Id="rId2" Type="http://schemas.openxmlformats.org/officeDocument/2006/relationships/slideLayout" Target="../slideLayouts/slideLayout46.xml"/><Relationship Id="rId16" Type="http://schemas.openxmlformats.org/officeDocument/2006/relationships/slideLayout" Target="../slideLayouts/slideLayout60.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5" Type="http://schemas.openxmlformats.org/officeDocument/2006/relationships/slideLayout" Target="../slideLayouts/slideLayout59.xml"/><Relationship Id="rId10" Type="http://schemas.openxmlformats.org/officeDocument/2006/relationships/slideLayout" Target="../slideLayouts/slideLayout54.xml"/><Relationship Id="rId19" Type="http://schemas.openxmlformats.org/officeDocument/2006/relationships/theme" Target="../theme/theme4.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slideLayout" Target="../slideLayouts/slideLayout5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0.xml"/><Relationship Id="rId3" Type="http://schemas.openxmlformats.org/officeDocument/2006/relationships/slideLayout" Target="../slideLayouts/slideLayout65.xml"/><Relationship Id="rId7" Type="http://schemas.openxmlformats.org/officeDocument/2006/relationships/slideLayout" Target="../slideLayouts/slideLayout69.xml"/><Relationship Id="rId12" Type="http://schemas.openxmlformats.org/officeDocument/2006/relationships/theme" Target="../theme/theme5.xml"/><Relationship Id="rId2" Type="http://schemas.openxmlformats.org/officeDocument/2006/relationships/slideLayout" Target="../slideLayouts/slideLayout64.xml"/><Relationship Id="rId1" Type="http://schemas.openxmlformats.org/officeDocument/2006/relationships/slideLayout" Target="../slideLayouts/slideLayout63.xml"/><Relationship Id="rId6" Type="http://schemas.openxmlformats.org/officeDocument/2006/relationships/slideLayout" Target="../slideLayouts/slideLayout68.xml"/><Relationship Id="rId11" Type="http://schemas.openxmlformats.org/officeDocument/2006/relationships/slideLayout" Target="../slideLayouts/slideLayout73.xml"/><Relationship Id="rId5" Type="http://schemas.openxmlformats.org/officeDocument/2006/relationships/slideLayout" Target="../slideLayouts/slideLayout67.xml"/><Relationship Id="rId10" Type="http://schemas.openxmlformats.org/officeDocument/2006/relationships/slideLayout" Target="../slideLayouts/slideLayout72.xml"/><Relationship Id="rId4" Type="http://schemas.openxmlformats.org/officeDocument/2006/relationships/slideLayout" Target="../slideLayouts/slideLayout66.xml"/><Relationship Id="rId9" Type="http://schemas.openxmlformats.org/officeDocument/2006/relationships/slideLayout" Target="../slideLayouts/slideLayout71.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1.xml"/><Relationship Id="rId3" Type="http://schemas.openxmlformats.org/officeDocument/2006/relationships/slideLayout" Target="../slideLayouts/slideLayout76.xml"/><Relationship Id="rId7" Type="http://schemas.openxmlformats.org/officeDocument/2006/relationships/slideLayout" Target="../slideLayouts/slideLayout80.xml"/><Relationship Id="rId12" Type="http://schemas.openxmlformats.org/officeDocument/2006/relationships/theme" Target="../theme/theme6.xml"/><Relationship Id="rId2" Type="http://schemas.openxmlformats.org/officeDocument/2006/relationships/slideLayout" Target="../slideLayouts/slideLayout75.xml"/><Relationship Id="rId1" Type="http://schemas.openxmlformats.org/officeDocument/2006/relationships/slideLayout" Target="../slideLayouts/slideLayout74.xml"/><Relationship Id="rId6" Type="http://schemas.openxmlformats.org/officeDocument/2006/relationships/slideLayout" Target="../slideLayouts/slideLayout79.xml"/><Relationship Id="rId11" Type="http://schemas.openxmlformats.org/officeDocument/2006/relationships/slideLayout" Target="../slideLayouts/slideLayout84.xml"/><Relationship Id="rId5" Type="http://schemas.openxmlformats.org/officeDocument/2006/relationships/slideLayout" Target="../slideLayouts/slideLayout78.xml"/><Relationship Id="rId10" Type="http://schemas.openxmlformats.org/officeDocument/2006/relationships/slideLayout" Target="../slideLayouts/slideLayout83.xml"/><Relationship Id="rId4" Type="http://schemas.openxmlformats.org/officeDocument/2006/relationships/slideLayout" Target="../slideLayouts/slideLayout77.xml"/><Relationship Id="rId9" Type="http://schemas.openxmlformats.org/officeDocument/2006/relationships/slideLayout" Target="../slideLayouts/slideLayout82.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92.xml"/><Relationship Id="rId13" Type="http://schemas.openxmlformats.org/officeDocument/2006/relationships/theme" Target="../theme/theme7.xml"/><Relationship Id="rId3" Type="http://schemas.openxmlformats.org/officeDocument/2006/relationships/slideLayout" Target="../slideLayouts/slideLayout87.xml"/><Relationship Id="rId7" Type="http://schemas.openxmlformats.org/officeDocument/2006/relationships/slideLayout" Target="../slideLayouts/slideLayout91.xml"/><Relationship Id="rId12" Type="http://schemas.openxmlformats.org/officeDocument/2006/relationships/slideLayout" Target="../slideLayouts/slideLayout96.xml"/><Relationship Id="rId2" Type="http://schemas.openxmlformats.org/officeDocument/2006/relationships/slideLayout" Target="../slideLayouts/slideLayout86.xml"/><Relationship Id="rId1" Type="http://schemas.openxmlformats.org/officeDocument/2006/relationships/slideLayout" Target="../slideLayouts/slideLayout85.xml"/><Relationship Id="rId6" Type="http://schemas.openxmlformats.org/officeDocument/2006/relationships/slideLayout" Target="../slideLayouts/slideLayout90.xml"/><Relationship Id="rId11" Type="http://schemas.openxmlformats.org/officeDocument/2006/relationships/slideLayout" Target="../slideLayouts/slideLayout95.xml"/><Relationship Id="rId5" Type="http://schemas.openxmlformats.org/officeDocument/2006/relationships/slideLayout" Target="../slideLayouts/slideLayout89.xml"/><Relationship Id="rId10" Type="http://schemas.openxmlformats.org/officeDocument/2006/relationships/slideLayout" Target="../slideLayouts/slideLayout94.xml"/><Relationship Id="rId4" Type="http://schemas.openxmlformats.org/officeDocument/2006/relationships/slideLayout" Target="../slideLayouts/slideLayout88.xml"/><Relationship Id="rId9" Type="http://schemas.openxmlformats.org/officeDocument/2006/relationships/slideLayout" Target="../slideLayouts/slideLayout93.xml"/></Relationships>
</file>

<file path=ppt/slideMasters/_rels/slideMaster8.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slideLayout" Target="../slideLayouts/slideLayout99.xml"/><Relationship Id="rId7" Type="http://schemas.openxmlformats.org/officeDocument/2006/relationships/theme" Target="../theme/theme8.xml"/><Relationship Id="rId2" Type="http://schemas.openxmlformats.org/officeDocument/2006/relationships/slideLayout" Target="../slideLayouts/slideLayout98.xml"/><Relationship Id="rId1" Type="http://schemas.openxmlformats.org/officeDocument/2006/relationships/slideLayout" Target="../slideLayouts/slideLayout97.xml"/><Relationship Id="rId6" Type="http://schemas.openxmlformats.org/officeDocument/2006/relationships/slideLayout" Target="../slideLayouts/slideLayout102.xml"/><Relationship Id="rId5" Type="http://schemas.openxmlformats.org/officeDocument/2006/relationships/slideLayout" Target="../slideLayouts/slideLayout101.xml"/><Relationship Id="rId4" Type="http://schemas.openxmlformats.org/officeDocument/2006/relationships/slideLayout" Target="../slideLayouts/slideLayout100.xml"/><Relationship Id="rId9" Type="http://schemas.openxmlformats.org/officeDocument/2006/relationships/image" Target="../media/image2.wmf"/></Relationships>
</file>

<file path=ppt/slideMasters/_rels/slideMaster9.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slideLayout" Target="../slideLayouts/slideLayout105.xml"/><Relationship Id="rId7" Type="http://schemas.openxmlformats.org/officeDocument/2006/relationships/theme" Target="../theme/theme9.xml"/><Relationship Id="rId2" Type="http://schemas.openxmlformats.org/officeDocument/2006/relationships/slideLayout" Target="../slideLayouts/slideLayout104.xml"/><Relationship Id="rId1" Type="http://schemas.openxmlformats.org/officeDocument/2006/relationships/slideLayout" Target="../slideLayouts/slideLayout103.xml"/><Relationship Id="rId6" Type="http://schemas.openxmlformats.org/officeDocument/2006/relationships/slideLayout" Target="../slideLayouts/slideLayout108.xml"/><Relationship Id="rId5" Type="http://schemas.openxmlformats.org/officeDocument/2006/relationships/slideLayout" Target="../slideLayouts/slideLayout107.xml"/><Relationship Id="rId4" Type="http://schemas.openxmlformats.org/officeDocument/2006/relationships/slideLayout" Target="../slideLayouts/slideLayout106.xml"/><Relationship Id="rId9" Type="http://schemas.openxmlformats.org/officeDocument/2006/relationships/image" Target="../media/image2.w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609600" y="1600203"/>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华文楷体" panose="02010600040101010101" pitchFamily="2" charset="-122"/>
              </a:defRPr>
            </a:lvl1pPr>
          </a:lstStyle>
          <a:p>
            <a:pPr>
              <a:defRPr/>
            </a:pPr>
            <a:fld id="{E7771723-0CCB-44B9-B4EE-BAE0A9770F0B}" type="datetime1">
              <a:rPr lang="zh-CN" altLang="en-US" smtClean="0"/>
              <a:t>2018/5/31</a:t>
            </a:fld>
            <a:endParaRPr lang="zh-CN" altLang="en-US" dirty="0"/>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华文楷体" panose="02010600040101010101" pitchFamily="2" charset="-122"/>
              </a:defRPr>
            </a:lvl1pPr>
          </a:lstStyle>
          <a:p>
            <a:pPr>
              <a:defRPr/>
            </a:pPr>
            <a:endParaRPr lang="zh-CN" altLang="en-US"/>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华文楷体" panose="02010600040101010101" pitchFamily="2" charset="-122"/>
              </a:defRPr>
            </a:lvl1pPr>
          </a:lstStyle>
          <a:p>
            <a:pPr>
              <a:defRPr/>
            </a:pPr>
            <a:fld id="{C94E48F8-DDA6-4B14-BBD8-AA09EA0EAD2C}" type="slidenum">
              <a:rPr lang="zh-CN" altLang="en-US"/>
              <a:pPr>
                <a:defRPr/>
              </a:pPr>
              <a:t>‹#›</a:t>
            </a:fld>
            <a:endParaRPr lang="zh-CN" altLang="en-US" dirty="0"/>
          </a:p>
        </p:txBody>
      </p:sp>
      <p:pic>
        <p:nvPicPr>
          <p:cNvPr id="7" name="图片 6" descr="QQ截图未命名.png"/>
          <p:cNvPicPr>
            <a:picLocks noChangeAspect="1"/>
          </p:cNvPicPr>
          <p:nvPr userDrawn="1"/>
        </p:nvPicPr>
        <p:blipFill>
          <a:blip r:embed="rId16" cstate="print"/>
          <a:srcRect/>
          <a:stretch>
            <a:fillRect/>
          </a:stretch>
        </p:blipFill>
        <p:spPr bwMode="auto">
          <a:xfrm>
            <a:off x="7920567" y="188913"/>
            <a:ext cx="4000500" cy="5334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080" r:id="rId1"/>
    <p:sldLayoutId id="2147483711" r:id="rId2"/>
    <p:sldLayoutId id="2147483712" r:id="rId3"/>
    <p:sldLayoutId id="2147483690" r:id="rId4"/>
    <p:sldLayoutId id="2147483689" r:id="rId5"/>
    <p:sldLayoutId id="2147483688" r:id="rId6"/>
    <p:sldLayoutId id="2147483687" r:id="rId7"/>
    <p:sldLayoutId id="2147483686" r:id="rId8"/>
    <p:sldLayoutId id="2147483685" r:id="rId9"/>
    <p:sldLayoutId id="2147483684" r:id="rId10"/>
    <p:sldLayoutId id="2147483683" r:id="rId11"/>
    <p:sldLayoutId id="2147483682" r:id="rId12"/>
    <p:sldLayoutId id="2147483681" r:id="rId13"/>
    <p:sldLayoutId id="2147483747" r:id="rId14"/>
  </p:sldLayoutIdLst>
  <p:hf sldNum="0" hdr="0" ftr="0" dt="0"/>
  <p:txStyles>
    <p:titleStyle>
      <a:lvl1pPr algn="ctr" rtl="0" eaLnBrk="0" fontAlgn="base" hangingPunct="0">
        <a:spcBef>
          <a:spcPct val="0"/>
        </a:spcBef>
        <a:spcAft>
          <a:spcPct val="0"/>
        </a:spcAft>
        <a:defRPr sz="4400" kern="1200">
          <a:solidFill>
            <a:schemeClr val="tx1"/>
          </a:solidFill>
          <a:latin typeface="+mj-lt"/>
          <a:ea typeface="华文楷体" panose="02010600040101010101" pitchFamily="2" charset="-122"/>
          <a:cs typeface="华文楷体"/>
        </a:defRPr>
      </a:lvl1pPr>
      <a:lvl2pPr algn="ctr" rtl="0" eaLnBrk="0" fontAlgn="base" hangingPunct="0">
        <a:spcBef>
          <a:spcPct val="0"/>
        </a:spcBef>
        <a:spcAft>
          <a:spcPct val="0"/>
        </a:spcAft>
        <a:defRPr sz="4400">
          <a:solidFill>
            <a:schemeClr val="tx1"/>
          </a:solidFill>
          <a:latin typeface="Calibri" pitchFamily="34" charset="0"/>
          <a:ea typeface="华文楷体"/>
          <a:cs typeface="华文楷体"/>
        </a:defRPr>
      </a:lvl2pPr>
      <a:lvl3pPr algn="ctr" rtl="0" eaLnBrk="0" fontAlgn="base" hangingPunct="0">
        <a:spcBef>
          <a:spcPct val="0"/>
        </a:spcBef>
        <a:spcAft>
          <a:spcPct val="0"/>
        </a:spcAft>
        <a:defRPr sz="4400">
          <a:solidFill>
            <a:schemeClr val="tx1"/>
          </a:solidFill>
          <a:latin typeface="Calibri" pitchFamily="34" charset="0"/>
          <a:ea typeface="华文楷体"/>
          <a:cs typeface="华文楷体"/>
        </a:defRPr>
      </a:lvl3pPr>
      <a:lvl4pPr algn="ctr" rtl="0" eaLnBrk="0" fontAlgn="base" hangingPunct="0">
        <a:spcBef>
          <a:spcPct val="0"/>
        </a:spcBef>
        <a:spcAft>
          <a:spcPct val="0"/>
        </a:spcAft>
        <a:defRPr sz="4400">
          <a:solidFill>
            <a:schemeClr val="tx1"/>
          </a:solidFill>
          <a:latin typeface="Calibri" pitchFamily="34" charset="0"/>
          <a:ea typeface="华文楷体"/>
          <a:cs typeface="华文楷体"/>
        </a:defRPr>
      </a:lvl4pPr>
      <a:lvl5pPr algn="ctr" rtl="0" eaLnBrk="0" fontAlgn="base" hangingPunct="0">
        <a:spcBef>
          <a:spcPct val="0"/>
        </a:spcBef>
        <a:spcAft>
          <a:spcPct val="0"/>
        </a:spcAft>
        <a:defRPr sz="4400">
          <a:solidFill>
            <a:schemeClr val="tx1"/>
          </a:solidFill>
          <a:latin typeface="Calibri" pitchFamily="34" charset="0"/>
          <a:ea typeface="华文楷体"/>
          <a:cs typeface="华文楷体"/>
        </a:defRPr>
      </a:lvl5pPr>
      <a:lvl6pPr marL="457200" algn="ctr" rtl="0" fontAlgn="base">
        <a:spcBef>
          <a:spcPct val="0"/>
        </a:spcBef>
        <a:spcAft>
          <a:spcPct val="0"/>
        </a:spcAft>
        <a:defRPr sz="4400">
          <a:solidFill>
            <a:schemeClr val="tx1"/>
          </a:solidFill>
          <a:latin typeface="Calibri" pitchFamily="34" charset="0"/>
          <a:ea typeface="华文楷体"/>
          <a:cs typeface="华文楷体"/>
        </a:defRPr>
      </a:lvl6pPr>
      <a:lvl7pPr marL="914400" algn="ctr" rtl="0" fontAlgn="base">
        <a:spcBef>
          <a:spcPct val="0"/>
        </a:spcBef>
        <a:spcAft>
          <a:spcPct val="0"/>
        </a:spcAft>
        <a:defRPr sz="4400">
          <a:solidFill>
            <a:schemeClr val="tx1"/>
          </a:solidFill>
          <a:latin typeface="Calibri" pitchFamily="34" charset="0"/>
          <a:ea typeface="华文楷体"/>
          <a:cs typeface="华文楷体"/>
        </a:defRPr>
      </a:lvl7pPr>
      <a:lvl8pPr marL="1371600" algn="ctr" rtl="0" fontAlgn="base">
        <a:spcBef>
          <a:spcPct val="0"/>
        </a:spcBef>
        <a:spcAft>
          <a:spcPct val="0"/>
        </a:spcAft>
        <a:defRPr sz="4400">
          <a:solidFill>
            <a:schemeClr val="tx1"/>
          </a:solidFill>
          <a:latin typeface="Calibri" pitchFamily="34" charset="0"/>
          <a:ea typeface="华文楷体"/>
          <a:cs typeface="华文楷体"/>
        </a:defRPr>
      </a:lvl8pPr>
      <a:lvl9pPr marL="1828800" algn="ctr" rtl="0" fontAlgn="base">
        <a:spcBef>
          <a:spcPct val="0"/>
        </a:spcBef>
        <a:spcAft>
          <a:spcPct val="0"/>
        </a:spcAft>
        <a:defRPr sz="4400">
          <a:solidFill>
            <a:schemeClr val="tx1"/>
          </a:solidFill>
          <a:latin typeface="Calibri" pitchFamily="34" charset="0"/>
          <a:ea typeface="华文楷体"/>
          <a:cs typeface="华文楷体"/>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华文楷体" panose="02010600040101010101" pitchFamily="2" charset="-122"/>
          <a:cs typeface="华文楷体"/>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华文楷体" panose="02010600040101010101" pitchFamily="2" charset="-122"/>
          <a:cs typeface="华文楷体"/>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华文楷体" panose="02010600040101010101" pitchFamily="2" charset="-122"/>
          <a:cs typeface="华文楷体"/>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华文楷体" panose="02010600040101010101" pitchFamily="2" charset="-122"/>
          <a:cs typeface="华文楷体"/>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华文楷体" panose="02010600040101010101" pitchFamily="2" charset="-122"/>
          <a:cs typeface="华文楷体"/>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9"/>
            <a:ext cx="10515600" cy="1325563"/>
          </a:xfrm>
          <a:prstGeom prst="rect">
            <a:avLst/>
          </a:prstGeom>
        </p:spPr>
        <p:txBody>
          <a:bodyPr vert="horz" lIns="91440" tIns="45720" rIns="91440" bIns="45720" rtlCol="0" anchor="ctr">
            <a:normAutofit/>
          </a:body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6" name="Slide Number Placeholder 5"/>
          <p:cNvSpPr>
            <a:spLocks noGrp="1"/>
          </p:cNvSpPr>
          <p:nvPr>
            <p:ph type="sldNum" sz="quarter" idx="4"/>
          </p:nvPr>
        </p:nvSpPr>
        <p:spPr>
          <a:xfrm>
            <a:off x="8610600" y="6356356"/>
            <a:ext cx="2743200" cy="365125"/>
          </a:xfrm>
          <a:prstGeom prst="rect">
            <a:avLst/>
          </a:prstGeom>
        </p:spPr>
        <p:txBody>
          <a:bodyPr vert="horz" lIns="91440" tIns="45720" rIns="91440" bIns="45720" rtlCol="0" anchor="ctr"/>
          <a:lstStyle>
            <a:lvl1pPr algn="r">
              <a:defRPr sz="1108">
                <a:solidFill>
                  <a:schemeClr val="tx1">
                    <a:tint val="75000"/>
                  </a:schemeClr>
                </a:solidFill>
                <a:ea typeface="华文楷体" panose="02010600040101010101" pitchFamily="2" charset="-122"/>
              </a:defRPr>
            </a:lvl1pPr>
          </a:lstStyle>
          <a:p>
            <a:fld id="{29849F34-437F-4FB1-BFAF-3CC56F565B6B}" type="slidenum">
              <a:rPr lang="zh-CN" altLang="en-US" smtClean="0"/>
              <a:pPr/>
              <a:t>‹#›</a:t>
            </a:fld>
            <a:endParaRPr lang="zh-CN" altLang="en-US" dirty="0"/>
          </a:p>
        </p:txBody>
      </p:sp>
    </p:spTree>
    <p:extLst>
      <p:ext uri="{BB962C8B-B14F-4D97-AF65-F5344CB8AC3E}">
        <p14:creationId xmlns:p14="http://schemas.microsoft.com/office/powerpoint/2010/main" val="2808244353"/>
      </p:ext>
    </p:extLst>
  </p:cSld>
  <p:clrMap bg1="lt1" tx1="dk1" bg2="lt2" tx2="dk2" accent1="accent1" accent2="accent2" accent3="accent3" accent4="accent4" accent5="accent5" accent6="accent6" hlink="hlink" folHlink="folHlink"/>
  <p:sldLayoutIdLst>
    <p:sldLayoutId id="2147483749" r:id="rId1"/>
    <p:sldLayoutId id="2147483750" r:id="rId2"/>
    <p:sldLayoutId id="2147483751" r:id="rId3"/>
    <p:sldLayoutId id="2147483752" r:id="rId4"/>
    <p:sldLayoutId id="2147483753" r:id="rId5"/>
    <p:sldLayoutId id="2147483754" r:id="rId6"/>
    <p:sldLayoutId id="2147483755" r:id="rId7"/>
    <p:sldLayoutId id="2147483756" r:id="rId8"/>
    <p:sldLayoutId id="2147483757" r:id="rId9"/>
    <p:sldLayoutId id="2147483758" r:id="rId10"/>
    <p:sldLayoutId id="2147483759" r:id="rId11"/>
  </p:sldLayoutIdLst>
  <p:timing>
    <p:tnLst>
      <p:par>
        <p:cTn id="1" dur="indefinite" restart="never" nodeType="tmRoot"/>
      </p:par>
    </p:tnLst>
  </p:timing>
  <p:hf sldNum="0" hdr="0" ftr="0" dt="0"/>
  <p:txStyles>
    <p:titleStyle>
      <a:lvl1pPr algn="l" defTabSz="844083" rtl="0" eaLnBrk="1" latinLnBrk="0" hangingPunct="1">
        <a:lnSpc>
          <a:spcPct val="90000"/>
        </a:lnSpc>
        <a:spcBef>
          <a:spcPct val="0"/>
        </a:spcBef>
        <a:buNone/>
        <a:defRPr sz="4062" kern="1200">
          <a:solidFill>
            <a:schemeClr val="tx1"/>
          </a:solidFill>
          <a:latin typeface="黑体" panose="02010609060101010101" pitchFamily="49" charset="-122"/>
          <a:ea typeface="黑体" panose="02010609060101010101" pitchFamily="49" charset="-122"/>
          <a:cs typeface="+mj-cs"/>
        </a:defRPr>
      </a:lvl1pPr>
    </p:titleStyle>
    <p:bodyStyle>
      <a:lvl1pPr marL="211021" indent="-211021" algn="l" defTabSz="844083" rtl="0" eaLnBrk="1" latinLnBrk="0" hangingPunct="1">
        <a:lnSpc>
          <a:spcPct val="90000"/>
        </a:lnSpc>
        <a:spcBef>
          <a:spcPts val="923"/>
        </a:spcBef>
        <a:buFont typeface="Arial" panose="020B0604020202020204" pitchFamily="34" charset="0"/>
        <a:buChar char="•"/>
        <a:defRPr sz="2585" kern="1200">
          <a:solidFill>
            <a:schemeClr val="tx1"/>
          </a:solidFill>
          <a:latin typeface="楷体" panose="02010609060101010101" pitchFamily="49" charset="-122"/>
          <a:ea typeface="楷体" panose="02010609060101010101" pitchFamily="49" charset="-122"/>
          <a:cs typeface="+mn-cs"/>
        </a:defRPr>
      </a:lvl1pPr>
      <a:lvl2pPr marL="633062" indent="-211021" algn="l" defTabSz="844083" rtl="0" eaLnBrk="1" latinLnBrk="0" hangingPunct="1">
        <a:lnSpc>
          <a:spcPct val="90000"/>
        </a:lnSpc>
        <a:spcBef>
          <a:spcPts val="462"/>
        </a:spcBef>
        <a:buFont typeface="Arial" panose="020B0604020202020204" pitchFamily="34" charset="0"/>
        <a:buChar char="•"/>
        <a:defRPr sz="2215" kern="1200">
          <a:solidFill>
            <a:schemeClr val="tx1"/>
          </a:solidFill>
          <a:latin typeface="楷体" panose="02010609060101010101" pitchFamily="49" charset="-122"/>
          <a:ea typeface="楷体" panose="02010609060101010101" pitchFamily="49" charset="-122"/>
          <a:cs typeface="+mn-cs"/>
        </a:defRPr>
      </a:lvl2pPr>
      <a:lvl3pPr marL="1055103" indent="-211021" algn="l" defTabSz="844083" rtl="0" eaLnBrk="1" latinLnBrk="0" hangingPunct="1">
        <a:lnSpc>
          <a:spcPct val="90000"/>
        </a:lnSpc>
        <a:spcBef>
          <a:spcPts val="462"/>
        </a:spcBef>
        <a:buFont typeface="Arial" panose="020B0604020202020204" pitchFamily="34" charset="0"/>
        <a:buChar char="•"/>
        <a:defRPr sz="1846" kern="1200">
          <a:solidFill>
            <a:schemeClr val="tx1"/>
          </a:solidFill>
          <a:latin typeface="楷体" panose="02010609060101010101" pitchFamily="49" charset="-122"/>
          <a:ea typeface="楷体" panose="02010609060101010101" pitchFamily="49" charset="-122"/>
          <a:cs typeface="+mn-cs"/>
        </a:defRPr>
      </a:lvl3pPr>
      <a:lvl4pPr marL="1477145" indent="-211021" algn="l" defTabSz="844083" rtl="0" eaLnBrk="1" latinLnBrk="0" hangingPunct="1">
        <a:lnSpc>
          <a:spcPct val="90000"/>
        </a:lnSpc>
        <a:spcBef>
          <a:spcPts val="462"/>
        </a:spcBef>
        <a:buFont typeface="Arial" panose="020B0604020202020204" pitchFamily="34" charset="0"/>
        <a:buChar char="•"/>
        <a:defRPr sz="1662" kern="1200">
          <a:solidFill>
            <a:schemeClr val="tx1"/>
          </a:solidFill>
          <a:latin typeface="楷体" panose="02010609060101010101" pitchFamily="49" charset="-122"/>
          <a:ea typeface="楷体" panose="02010609060101010101" pitchFamily="49" charset="-122"/>
          <a:cs typeface="+mn-cs"/>
        </a:defRPr>
      </a:lvl4pPr>
      <a:lvl5pPr marL="1899186" indent="-211021" algn="l" defTabSz="844083" rtl="0" eaLnBrk="1" latinLnBrk="0" hangingPunct="1">
        <a:lnSpc>
          <a:spcPct val="90000"/>
        </a:lnSpc>
        <a:spcBef>
          <a:spcPts val="462"/>
        </a:spcBef>
        <a:buFont typeface="Arial" panose="020B0604020202020204" pitchFamily="34" charset="0"/>
        <a:buChar char="•"/>
        <a:defRPr sz="1662" kern="1200">
          <a:solidFill>
            <a:schemeClr val="tx1"/>
          </a:solidFill>
          <a:latin typeface="楷体" panose="02010609060101010101" pitchFamily="49" charset="-122"/>
          <a:ea typeface="楷体" panose="02010609060101010101" pitchFamily="49" charset="-122"/>
          <a:cs typeface="+mn-cs"/>
        </a:defRPr>
      </a:lvl5pPr>
      <a:lvl6pPr marL="2321227" indent="-211021" algn="l" defTabSz="844083" rtl="0" eaLnBrk="1" latinLnBrk="0" hangingPunct="1">
        <a:lnSpc>
          <a:spcPct val="90000"/>
        </a:lnSpc>
        <a:spcBef>
          <a:spcPts val="462"/>
        </a:spcBef>
        <a:buFont typeface="Arial" panose="020B0604020202020204" pitchFamily="34" charset="0"/>
        <a:buChar char="•"/>
        <a:defRPr sz="1662" kern="1200">
          <a:solidFill>
            <a:schemeClr val="tx1"/>
          </a:solidFill>
          <a:latin typeface="+mn-lt"/>
          <a:ea typeface="+mn-ea"/>
          <a:cs typeface="+mn-cs"/>
        </a:defRPr>
      </a:lvl6pPr>
      <a:lvl7pPr marL="2743269" indent="-211021" algn="l" defTabSz="844083" rtl="0" eaLnBrk="1" latinLnBrk="0" hangingPunct="1">
        <a:lnSpc>
          <a:spcPct val="90000"/>
        </a:lnSpc>
        <a:spcBef>
          <a:spcPts val="462"/>
        </a:spcBef>
        <a:buFont typeface="Arial" panose="020B0604020202020204" pitchFamily="34" charset="0"/>
        <a:buChar char="•"/>
        <a:defRPr sz="1662" kern="1200">
          <a:solidFill>
            <a:schemeClr val="tx1"/>
          </a:solidFill>
          <a:latin typeface="+mn-lt"/>
          <a:ea typeface="+mn-ea"/>
          <a:cs typeface="+mn-cs"/>
        </a:defRPr>
      </a:lvl7pPr>
      <a:lvl8pPr marL="3165310" indent="-211021" algn="l" defTabSz="844083" rtl="0" eaLnBrk="1" latinLnBrk="0" hangingPunct="1">
        <a:lnSpc>
          <a:spcPct val="90000"/>
        </a:lnSpc>
        <a:spcBef>
          <a:spcPts val="462"/>
        </a:spcBef>
        <a:buFont typeface="Arial" panose="020B0604020202020204" pitchFamily="34" charset="0"/>
        <a:buChar char="•"/>
        <a:defRPr sz="1662" kern="1200">
          <a:solidFill>
            <a:schemeClr val="tx1"/>
          </a:solidFill>
          <a:latin typeface="+mn-lt"/>
          <a:ea typeface="+mn-ea"/>
          <a:cs typeface="+mn-cs"/>
        </a:defRPr>
      </a:lvl8pPr>
      <a:lvl9pPr marL="3587351" indent="-211021" algn="l" defTabSz="844083" rtl="0" eaLnBrk="1" latinLnBrk="0" hangingPunct="1">
        <a:lnSpc>
          <a:spcPct val="90000"/>
        </a:lnSpc>
        <a:spcBef>
          <a:spcPts val="462"/>
        </a:spcBef>
        <a:buFont typeface="Arial" panose="020B0604020202020204" pitchFamily="34" charset="0"/>
        <a:buChar char="•"/>
        <a:defRPr sz="1662" kern="1200">
          <a:solidFill>
            <a:schemeClr val="tx1"/>
          </a:solidFill>
          <a:latin typeface="+mn-lt"/>
          <a:ea typeface="+mn-ea"/>
          <a:cs typeface="+mn-cs"/>
        </a:defRPr>
      </a:lvl9pPr>
    </p:bodyStyle>
    <p:otherStyle>
      <a:defPPr>
        <a:defRPr lang="en-US"/>
      </a:defPPr>
      <a:lvl1pPr marL="0" algn="l" defTabSz="844083" rtl="0" eaLnBrk="1" latinLnBrk="0" hangingPunct="1">
        <a:defRPr sz="1662" kern="1200">
          <a:solidFill>
            <a:schemeClr val="tx1"/>
          </a:solidFill>
          <a:latin typeface="+mn-lt"/>
          <a:ea typeface="+mn-ea"/>
          <a:cs typeface="+mn-cs"/>
        </a:defRPr>
      </a:lvl1pPr>
      <a:lvl2pPr marL="422041" algn="l" defTabSz="844083" rtl="0" eaLnBrk="1" latinLnBrk="0" hangingPunct="1">
        <a:defRPr sz="1662" kern="1200">
          <a:solidFill>
            <a:schemeClr val="tx1"/>
          </a:solidFill>
          <a:latin typeface="+mn-lt"/>
          <a:ea typeface="+mn-ea"/>
          <a:cs typeface="+mn-cs"/>
        </a:defRPr>
      </a:lvl2pPr>
      <a:lvl3pPr marL="844083" algn="l" defTabSz="844083" rtl="0" eaLnBrk="1" latinLnBrk="0" hangingPunct="1">
        <a:defRPr sz="1662" kern="1200">
          <a:solidFill>
            <a:schemeClr val="tx1"/>
          </a:solidFill>
          <a:latin typeface="+mn-lt"/>
          <a:ea typeface="+mn-ea"/>
          <a:cs typeface="+mn-cs"/>
        </a:defRPr>
      </a:lvl3pPr>
      <a:lvl4pPr marL="1266124" algn="l" defTabSz="844083" rtl="0" eaLnBrk="1" latinLnBrk="0" hangingPunct="1">
        <a:defRPr sz="1662" kern="1200">
          <a:solidFill>
            <a:schemeClr val="tx1"/>
          </a:solidFill>
          <a:latin typeface="+mn-lt"/>
          <a:ea typeface="+mn-ea"/>
          <a:cs typeface="+mn-cs"/>
        </a:defRPr>
      </a:lvl4pPr>
      <a:lvl5pPr marL="1688165" algn="l" defTabSz="844083" rtl="0" eaLnBrk="1" latinLnBrk="0" hangingPunct="1">
        <a:defRPr sz="1662" kern="1200">
          <a:solidFill>
            <a:schemeClr val="tx1"/>
          </a:solidFill>
          <a:latin typeface="+mn-lt"/>
          <a:ea typeface="+mn-ea"/>
          <a:cs typeface="+mn-cs"/>
        </a:defRPr>
      </a:lvl5pPr>
      <a:lvl6pPr marL="2110207" algn="l" defTabSz="844083" rtl="0" eaLnBrk="1" latinLnBrk="0" hangingPunct="1">
        <a:defRPr sz="1662" kern="1200">
          <a:solidFill>
            <a:schemeClr val="tx1"/>
          </a:solidFill>
          <a:latin typeface="+mn-lt"/>
          <a:ea typeface="+mn-ea"/>
          <a:cs typeface="+mn-cs"/>
        </a:defRPr>
      </a:lvl6pPr>
      <a:lvl7pPr marL="2532248" algn="l" defTabSz="844083" rtl="0" eaLnBrk="1" latinLnBrk="0" hangingPunct="1">
        <a:defRPr sz="1662" kern="1200">
          <a:solidFill>
            <a:schemeClr val="tx1"/>
          </a:solidFill>
          <a:latin typeface="+mn-lt"/>
          <a:ea typeface="+mn-ea"/>
          <a:cs typeface="+mn-cs"/>
        </a:defRPr>
      </a:lvl7pPr>
      <a:lvl8pPr marL="2954289" algn="l" defTabSz="844083" rtl="0" eaLnBrk="1" latinLnBrk="0" hangingPunct="1">
        <a:defRPr sz="1662" kern="1200">
          <a:solidFill>
            <a:schemeClr val="tx1"/>
          </a:solidFill>
          <a:latin typeface="+mn-lt"/>
          <a:ea typeface="+mn-ea"/>
          <a:cs typeface="+mn-cs"/>
        </a:defRPr>
      </a:lvl8pPr>
      <a:lvl9pPr marL="3376331" algn="l" defTabSz="844083" rtl="0" eaLnBrk="1" latinLnBrk="0" hangingPunct="1">
        <a:defRPr sz="1662"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338" name="标题占位符 1"/>
          <p:cNvSpPr>
            <a:spLocks noGrp="1"/>
          </p:cNvSpPr>
          <p:nvPr>
            <p:ph type="title"/>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4339" name="文本占位符 2"/>
          <p:cNvSpPr>
            <a:spLocks noGrp="1"/>
          </p:cNvSpPr>
          <p:nvPr>
            <p:ph type="body" idx="1"/>
          </p:nvPr>
        </p:nvSpPr>
        <p:spPr bwMode="auto">
          <a:xfrm>
            <a:off x="609600" y="1600203"/>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华文楷体" panose="02010600040101010101" pitchFamily="2" charset="-122"/>
              </a:defRPr>
            </a:lvl1pPr>
          </a:lstStyle>
          <a:p>
            <a:pPr>
              <a:defRPr/>
            </a:pPr>
            <a:fld id="{ECB316D8-F50F-4F71-BE1A-CD8AAEF7FBB0}" type="datetime1">
              <a:rPr lang="zh-CN" altLang="en-US" smtClean="0"/>
              <a:t>2018/5/31</a:t>
            </a:fld>
            <a:endParaRPr lang="zh-CN" altLang="en-US" dirty="0"/>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华文楷体" panose="02010600040101010101" pitchFamily="2" charset="-122"/>
              </a:defRPr>
            </a:lvl1pPr>
          </a:lstStyle>
          <a:p>
            <a:pPr>
              <a:defRPr/>
            </a:pPr>
            <a:endParaRPr lang="zh-CN" altLang="en-US"/>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华文楷体" panose="02010600040101010101" pitchFamily="2" charset="-122"/>
              </a:defRPr>
            </a:lvl1pPr>
          </a:lstStyle>
          <a:p>
            <a:pPr>
              <a:defRPr/>
            </a:pPr>
            <a:fld id="{6D12370A-4673-49B7-9B6B-59BC9FB994AA}" type="slidenum">
              <a:rPr lang="zh-CN" altLang="en-US"/>
              <a:pPr>
                <a:defRPr/>
              </a:pPr>
              <a:t>‹#›</a:t>
            </a:fld>
            <a:endParaRPr lang="zh-CN" altLang="en-US" dirty="0"/>
          </a:p>
        </p:txBody>
      </p:sp>
    </p:spTree>
  </p:cSld>
  <p:clrMap bg1="lt1" tx1="dk1" bg2="lt2" tx2="dk2" accent1="accent1" accent2="accent2" accent3="accent3" accent4="accent4" accent5="accent5" accent6="accent6" hlink="hlink" folHlink="folHlink"/>
  <p:sldLayoutIdLst>
    <p:sldLayoutId id="2147483713" r:id="rId1"/>
    <p:sldLayoutId id="2147483714" r:id="rId2"/>
    <p:sldLayoutId id="2147483760" r:id="rId3"/>
    <p:sldLayoutId id="2147483734" r:id="rId4"/>
    <p:sldLayoutId id="2147483721" r:id="rId5"/>
    <p:sldLayoutId id="2147483700" r:id="rId6"/>
    <p:sldLayoutId id="2147483699" r:id="rId7"/>
    <p:sldLayoutId id="2147483698" r:id="rId8"/>
    <p:sldLayoutId id="2147483697" r:id="rId9"/>
    <p:sldLayoutId id="2147483696" r:id="rId10"/>
    <p:sldLayoutId id="2147483695" r:id="rId11"/>
    <p:sldLayoutId id="2147483694" r:id="rId12"/>
    <p:sldLayoutId id="2147483693" r:id="rId13"/>
    <p:sldLayoutId id="2147483692" r:id="rId14"/>
    <p:sldLayoutId id="2147483691" r:id="rId15"/>
    <p:sldLayoutId id="2147483717" r:id="rId16"/>
    <p:sldLayoutId id="2147483718" r:id="rId17"/>
    <p:sldLayoutId id="2147483720" r:id="rId18"/>
    <p:sldLayoutId id="2147484079" r:id="rId19"/>
  </p:sldLayoutIdLst>
  <p:hf sldNum="0" hdr="0" ftr="0" dt="0"/>
  <p:txStyles>
    <p:titleStyle>
      <a:lvl1pPr algn="ctr" rtl="0" eaLnBrk="0" fontAlgn="base" hangingPunct="0">
        <a:spcBef>
          <a:spcPct val="0"/>
        </a:spcBef>
        <a:spcAft>
          <a:spcPct val="0"/>
        </a:spcAft>
        <a:defRPr sz="4400" kern="1200">
          <a:solidFill>
            <a:schemeClr val="tx1"/>
          </a:solidFill>
          <a:latin typeface="+mj-lt"/>
          <a:ea typeface="华文楷体" panose="02010600040101010101" pitchFamily="2" charset="-122"/>
          <a:cs typeface="华文楷体"/>
        </a:defRPr>
      </a:lvl1pPr>
      <a:lvl2pPr algn="ctr" rtl="0" eaLnBrk="0" fontAlgn="base" hangingPunct="0">
        <a:spcBef>
          <a:spcPct val="0"/>
        </a:spcBef>
        <a:spcAft>
          <a:spcPct val="0"/>
        </a:spcAft>
        <a:defRPr sz="4400">
          <a:solidFill>
            <a:schemeClr val="tx1"/>
          </a:solidFill>
          <a:latin typeface="Calibri" pitchFamily="34" charset="0"/>
          <a:ea typeface="华文楷体"/>
          <a:cs typeface="华文楷体"/>
        </a:defRPr>
      </a:lvl2pPr>
      <a:lvl3pPr algn="ctr" rtl="0" eaLnBrk="0" fontAlgn="base" hangingPunct="0">
        <a:spcBef>
          <a:spcPct val="0"/>
        </a:spcBef>
        <a:spcAft>
          <a:spcPct val="0"/>
        </a:spcAft>
        <a:defRPr sz="4400">
          <a:solidFill>
            <a:schemeClr val="tx1"/>
          </a:solidFill>
          <a:latin typeface="Calibri" pitchFamily="34" charset="0"/>
          <a:ea typeface="华文楷体"/>
          <a:cs typeface="华文楷体"/>
        </a:defRPr>
      </a:lvl3pPr>
      <a:lvl4pPr algn="ctr" rtl="0" eaLnBrk="0" fontAlgn="base" hangingPunct="0">
        <a:spcBef>
          <a:spcPct val="0"/>
        </a:spcBef>
        <a:spcAft>
          <a:spcPct val="0"/>
        </a:spcAft>
        <a:defRPr sz="4400">
          <a:solidFill>
            <a:schemeClr val="tx1"/>
          </a:solidFill>
          <a:latin typeface="Calibri" pitchFamily="34" charset="0"/>
          <a:ea typeface="华文楷体"/>
          <a:cs typeface="华文楷体"/>
        </a:defRPr>
      </a:lvl4pPr>
      <a:lvl5pPr algn="ctr" rtl="0" eaLnBrk="0" fontAlgn="base" hangingPunct="0">
        <a:spcBef>
          <a:spcPct val="0"/>
        </a:spcBef>
        <a:spcAft>
          <a:spcPct val="0"/>
        </a:spcAft>
        <a:defRPr sz="4400">
          <a:solidFill>
            <a:schemeClr val="tx1"/>
          </a:solidFill>
          <a:latin typeface="Calibri" pitchFamily="34" charset="0"/>
          <a:ea typeface="华文楷体"/>
          <a:cs typeface="华文楷体"/>
        </a:defRPr>
      </a:lvl5pPr>
      <a:lvl6pPr marL="457200" algn="ctr" rtl="0" fontAlgn="base">
        <a:spcBef>
          <a:spcPct val="0"/>
        </a:spcBef>
        <a:spcAft>
          <a:spcPct val="0"/>
        </a:spcAft>
        <a:defRPr sz="4400">
          <a:solidFill>
            <a:schemeClr val="tx1"/>
          </a:solidFill>
          <a:latin typeface="Calibri" pitchFamily="34" charset="0"/>
          <a:ea typeface="华文楷体"/>
          <a:cs typeface="华文楷体"/>
        </a:defRPr>
      </a:lvl6pPr>
      <a:lvl7pPr marL="914400" algn="ctr" rtl="0" fontAlgn="base">
        <a:spcBef>
          <a:spcPct val="0"/>
        </a:spcBef>
        <a:spcAft>
          <a:spcPct val="0"/>
        </a:spcAft>
        <a:defRPr sz="4400">
          <a:solidFill>
            <a:schemeClr val="tx1"/>
          </a:solidFill>
          <a:latin typeface="Calibri" pitchFamily="34" charset="0"/>
          <a:ea typeface="华文楷体"/>
          <a:cs typeface="华文楷体"/>
        </a:defRPr>
      </a:lvl7pPr>
      <a:lvl8pPr marL="1371600" algn="ctr" rtl="0" fontAlgn="base">
        <a:spcBef>
          <a:spcPct val="0"/>
        </a:spcBef>
        <a:spcAft>
          <a:spcPct val="0"/>
        </a:spcAft>
        <a:defRPr sz="4400">
          <a:solidFill>
            <a:schemeClr val="tx1"/>
          </a:solidFill>
          <a:latin typeface="Calibri" pitchFamily="34" charset="0"/>
          <a:ea typeface="华文楷体"/>
          <a:cs typeface="华文楷体"/>
        </a:defRPr>
      </a:lvl8pPr>
      <a:lvl9pPr marL="1828800" algn="ctr" rtl="0" fontAlgn="base">
        <a:spcBef>
          <a:spcPct val="0"/>
        </a:spcBef>
        <a:spcAft>
          <a:spcPct val="0"/>
        </a:spcAft>
        <a:defRPr sz="4400">
          <a:solidFill>
            <a:schemeClr val="tx1"/>
          </a:solidFill>
          <a:latin typeface="Calibri" pitchFamily="34" charset="0"/>
          <a:ea typeface="华文楷体"/>
          <a:cs typeface="华文楷体"/>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华文楷体" panose="02010600040101010101" pitchFamily="2" charset="-122"/>
          <a:cs typeface="华文楷体"/>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华文楷体" panose="02010600040101010101" pitchFamily="2" charset="-122"/>
          <a:cs typeface="华文楷体"/>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华文楷体" panose="02010600040101010101" pitchFamily="2" charset="-122"/>
          <a:cs typeface="华文楷体"/>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华文楷体" panose="02010600040101010101" pitchFamily="2" charset="-122"/>
          <a:cs typeface="华文楷体"/>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华文楷体" panose="02010600040101010101" pitchFamily="2" charset="-122"/>
          <a:cs typeface="华文楷体"/>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4338" name="标题占位符 1"/>
          <p:cNvSpPr>
            <a:spLocks noGrp="1"/>
          </p:cNvSpPr>
          <p:nvPr>
            <p:ph type="title"/>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4339" name="文本占位符 2"/>
          <p:cNvSpPr>
            <a:spLocks noGrp="1"/>
          </p:cNvSpPr>
          <p:nvPr>
            <p:ph type="body" idx="1"/>
          </p:nvPr>
        </p:nvSpPr>
        <p:spPr bwMode="auto">
          <a:xfrm>
            <a:off x="609600" y="1600203"/>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华文楷体" panose="02010600040101010101" pitchFamily="2" charset="-122"/>
              </a:defRPr>
            </a:lvl1pPr>
          </a:lstStyle>
          <a:p>
            <a:pPr>
              <a:defRPr/>
            </a:pPr>
            <a:fld id="{44A73765-3AA5-46F0-87DD-6AA3C37CE6C0}" type="datetime1">
              <a:rPr lang="zh-CN" altLang="en-US" smtClean="0"/>
              <a:t>2018/5/31</a:t>
            </a:fld>
            <a:endParaRPr lang="zh-CN" altLang="en-US" dirty="0"/>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华文楷体" panose="02010600040101010101" pitchFamily="2" charset="-122"/>
              </a:defRPr>
            </a:lvl1pPr>
          </a:lstStyle>
          <a:p>
            <a:pPr>
              <a:defRPr/>
            </a:pPr>
            <a:endParaRPr lang="zh-CN" altLang="en-US"/>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华文楷体" panose="02010600040101010101" pitchFamily="2" charset="-122"/>
              </a:defRPr>
            </a:lvl1pPr>
          </a:lstStyle>
          <a:p>
            <a:pPr>
              <a:defRPr/>
            </a:pPr>
            <a:fld id="{6D12370A-4673-49B7-9B6B-59BC9FB994AA}" type="slidenum">
              <a:rPr lang="zh-CN" altLang="en-US"/>
              <a:pPr>
                <a:defRPr/>
              </a:pPr>
              <a:t>‹#›</a:t>
            </a:fld>
            <a:endParaRPr lang="zh-CN" altLang="en-US" dirty="0"/>
          </a:p>
        </p:txBody>
      </p:sp>
    </p:spTree>
    <p:extLst>
      <p:ext uri="{BB962C8B-B14F-4D97-AF65-F5344CB8AC3E}">
        <p14:creationId xmlns:p14="http://schemas.microsoft.com/office/powerpoint/2010/main" val="2337737062"/>
      </p:ext>
    </p:extLst>
  </p:cSld>
  <p:clrMap bg1="lt1" tx1="dk1" bg2="lt2" tx2="dk2" accent1="accent1" accent2="accent2" accent3="accent3" accent4="accent4" accent5="accent5" accent6="accent6" hlink="hlink" folHlink="folHlink"/>
  <p:sldLayoutIdLst>
    <p:sldLayoutId id="2147483762" r:id="rId1"/>
    <p:sldLayoutId id="2147483763" r:id="rId2"/>
    <p:sldLayoutId id="2147483764" r:id="rId3"/>
    <p:sldLayoutId id="2147483765" r:id="rId4"/>
    <p:sldLayoutId id="2147483766" r:id="rId5"/>
    <p:sldLayoutId id="2147483767" r:id="rId6"/>
    <p:sldLayoutId id="2147483768" r:id="rId7"/>
    <p:sldLayoutId id="2147483769" r:id="rId8"/>
    <p:sldLayoutId id="2147483770" r:id="rId9"/>
    <p:sldLayoutId id="2147483771" r:id="rId10"/>
    <p:sldLayoutId id="2147483772" r:id="rId11"/>
    <p:sldLayoutId id="2147483773" r:id="rId12"/>
    <p:sldLayoutId id="2147483774" r:id="rId13"/>
    <p:sldLayoutId id="2147483775" r:id="rId14"/>
    <p:sldLayoutId id="2147483776" r:id="rId15"/>
    <p:sldLayoutId id="2147483777" r:id="rId16"/>
    <p:sldLayoutId id="2147483778" r:id="rId17"/>
    <p:sldLayoutId id="2147483779" r:id="rId18"/>
  </p:sldLayoutIdLst>
  <p:hf sldNum="0" hdr="0" ftr="0" dt="0"/>
  <p:txStyles>
    <p:titleStyle>
      <a:lvl1pPr algn="ctr" rtl="0" eaLnBrk="0" fontAlgn="base" hangingPunct="0">
        <a:spcBef>
          <a:spcPct val="0"/>
        </a:spcBef>
        <a:spcAft>
          <a:spcPct val="0"/>
        </a:spcAft>
        <a:defRPr sz="4400" kern="1200">
          <a:solidFill>
            <a:schemeClr val="tx1"/>
          </a:solidFill>
          <a:latin typeface="+mj-lt"/>
          <a:ea typeface="华文楷体" panose="02010600040101010101" pitchFamily="2" charset="-122"/>
          <a:cs typeface="华文楷体"/>
        </a:defRPr>
      </a:lvl1pPr>
      <a:lvl2pPr algn="ctr" rtl="0" eaLnBrk="0" fontAlgn="base" hangingPunct="0">
        <a:spcBef>
          <a:spcPct val="0"/>
        </a:spcBef>
        <a:spcAft>
          <a:spcPct val="0"/>
        </a:spcAft>
        <a:defRPr sz="4400">
          <a:solidFill>
            <a:schemeClr val="tx1"/>
          </a:solidFill>
          <a:latin typeface="Calibri" pitchFamily="34" charset="0"/>
          <a:ea typeface="华文楷体"/>
          <a:cs typeface="华文楷体"/>
        </a:defRPr>
      </a:lvl2pPr>
      <a:lvl3pPr algn="ctr" rtl="0" eaLnBrk="0" fontAlgn="base" hangingPunct="0">
        <a:spcBef>
          <a:spcPct val="0"/>
        </a:spcBef>
        <a:spcAft>
          <a:spcPct val="0"/>
        </a:spcAft>
        <a:defRPr sz="4400">
          <a:solidFill>
            <a:schemeClr val="tx1"/>
          </a:solidFill>
          <a:latin typeface="Calibri" pitchFamily="34" charset="0"/>
          <a:ea typeface="华文楷体"/>
          <a:cs typeface="华文楷体"/>
        </a:defRPr>
      </a:lvl3pPr>
      <a:lvl4pPr algn="ctr" rtl="0" eaLnBrk="0" fontAlgn="base" hangingPunct="0">
        <a:spcBef>
          <a:spcPct val="0"/>
        </a:spcBef>
        <a:spcAft>
          <a:spcPct val="0"/>
        </a:spcAft>
        <a:defRPr sz="4400">
          <a:solidFill>
            <a:schemeClr val="tx1"/>
          </a:solidFill>
          <a:latin typeface="Calibri" pitchFamily="34" charset="0"/>
          <a:ea typeface="华文楷体"/>
          <a:cs typeface="华文楷体"/>
        </a:defRPr>
      </a:lvl4pPr>
      <a:lvl5pPr algn="ctr" rtl="0" eaLnBrk="0" fontAlgn="base" hangingPunct="0">
        <a:spcBef>
          <a:spcPct val="0"/>
        </a:spcBef>
        <a:spcAft>
          <a:spcPct val="0"/>
        </a:spcAft>
        <a:defRPr sz="4400">
          <a:solidFill>
            <a:schemeClr val="tx1"/>
          </a:solidFill>
          <a:latin typeface="Calibri" pitchFamily="34" charset="0"/>
          <a:ea typeface="华文楷体"/>
          <a:cs typeface="华文楷体"/>
        </a:defRPr>
      </a:lvl5pPr>
      <a:lvl6pPr marL="457200" algn="ctr" rtl="0" fontAlgn="base">
        <a:spcBef>
          <a:spcPct val="0"/>
        </a:spcBef>
        <a:spcAft>
          <a:spcPct val="0"/>
        </a:spcAft>
        <a:defRPr sz="4400">
          <a:solidFill>
            <a:schemeClr val="tx1"/>
          </a:solidFill>
          <a:latin typeface="Calibri" pitchFamily="34" charset="0"/>
          <a:ea typeface="华文楷体"/>
          <a:cs typeface="华文楷体"/>
        </a:defRPr>
      </a:lvl6pPr>
      <a:lvl7pPr marL="914400" algn="ctr" rtl="0" fontAlgn="base">
        <a:spcBef>
          <a:spcPct val="0"/>
        </a:spcBef>
        <a:spcAft>
          <a:spcPct val="0"/>
        </a:spcAft>
        <a:defRPr sz="4400">
          <a:solidFill>
            <a:schemeClr val="tx1"/>
          </a:solidFill>
          <a:latin typeface="Calibri" pitchFamily="34" charset="0"/>
          <a:ea typeface="华文楷体"/>
          <a:cs typeface="华文楷体"/>
        </a:defRPr>
      </a:lvl7pPr>
      <a:lvl8pPr marL="1371600" algn="ctr" rtl="0" fontAlgn="base">
        <a:spcBef>
          <a:spcPct val="0"/>
        </a:spcBef>
        <a:spcAft>
          <a:spcPct val="0"/>
        </a:spcAft>
        <a:defRPr sz="4400">
          <a:solidFill>
            <a:schemeClr val="tx1"/>
          </a:solidFill>
          <a:latin typeface="Calibri" pitchFamily="34" charset="0"/>
          <a:ea typeface="华文楷体"/>
          <a:cs typeface="华文楷体"/>
        </a:defRPr>
      </a:lvl8pPr>
      <a:lvl9pPr marL="1828800" algn="ctr" rtl="0" fontAlgn="base">
        <a:spcBef>
          <a:spcPct val="0"/>
        </a:spcBef>
        <a:spcAft>
          <a:spcPct val="0"/>
        </a:spcAft>
        <a:defRPr sz="4400">
          <a:solidFill>
            <a:schemeClr val="tx1"/>
          </a:solidFill>
          <a:latin typeface="Calibri" pitchFamily="34" charset="0"/>
          <a:ea typeface="华文楷体"/>
          <a:cs typeface="华文楷体"/>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华文楷体" panose="02010600040101010101" pitchFamily="2" charset="-122"/>
          <a:cs typeface="华文楷体"/>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华文楷体" panose="02010600040101010101" pitchFamily="2" charset="-122"/>
          <a:cs typeface="华文楷体"/>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华文楷体" panose="02010600040101010101" pitchFamily="2" charset="-122"/>
          <a:cs typeface="华文楷体"/>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华文楷体" panose="02010600040101010101" pitchFamily="2" charset="-122"/>
          <a:cs typeface="华文楷体"/>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华文楷体" panose="02010600040101010101" pitchFamily="2" charset="-122"/>
          <a:cs typeface="华文楷体"/>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9"/>
            <a:ext cx="10515600" cy="1325563"/>
          </a:xfrm>
          <a:prstGeom prst="rect">
            <a:avLst/>
          </a:prstGeom>
        </p:spPr>
        <p:txBody>
          <a:bodyPr vert="horz" lIns="91440" tIns="45720" rIns="91440" bIns="45720" rtlCol="0" anchor="ctr">
            <a:normAutofit/>
          </a:body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6" name="Slide Number Placeholder 5"/>
          <p:cNvSpPr>
            <a:spLocks noGrp="1"/>
          </p:cNvSpPr>
          <p:nvPr>
            <p:ph type="sldNum" sz="quarter" idx="4"/>
          </p:nvPr>
        </p:nvSpPr>
        <p:spPr>
          <a:xfrm>
            <a:off x="8610600" y="6356356"/>
            <a:ext cx="2743200" cy="365125"/>
          </a:xfrm>
          <a:prstGeom prst="rect">
            <a:avLst/>
          </a:prstGeom>
        </p:spPr>
        <p:txBody>
          <a:bodyPr vert="horz" lIns="91440" tIns="45720" rIns="91440" bIns="45720" rtlCol="0" anchor="ctr"/>
          <a:lstStyle>
            <a:lvl1pPr algn="r">
              <a:defRPr sz="1108">
                <a:solidFill>
                  <a:schemeClr val="tx1">
                    <a:tint val="75000"/>
                  </a:schemeClr>
                </a:solidFill>
                <a:ea typeface="华文楷体" panose="02010600040101010101" pitchFamily="2" charset="-122"/>
              </a:defRPr>
            </a:lvl1pPr>
          </a:lstStyle>
          <a:p>
            <a:fld id="{29849F34-437F-4FB1-BFAF-3CC56F565B6B}" type="slidenum">
              <a:rPr lang="zh-CN" altLang="en-US" smtClean="0"/>
              <a:pPr/>
              <a:t>‹#›</a:t>
            </a:fld>
            <a:endParaRPr lang="zh-CN" altLang="en-US" dirty="0"/>
          </a:p>
        </p:txBody>
      </p:sp>
    </p:spTree>
    <p:extLst>
      <p:ext uri="{BB962C8B-B14F-4D97-AF65-F5344CB8AC3E}">
        <p14:creationId xmlns:p14="http://schemas.microsoft.com/office/powerpoint/2010/main" val="4292687443"/>
      </p:ext>
    </p:extLst>
  </p:cSld>
  <p:clrMap bg1="lt1" tx1="dk1" bg2="lt2" tx2="dk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 id="2147483745" r:id="rId10"/>
    <p:sldLayoutId id="2147483746" r:id="rId11"/>
  </p:sldLayoutIdLst>
  <p:timing>
    <p:tnLst>
      <p:par>
        <p:cTn id="1" dur="indefinite" restart="never" nodeType="tmRoot"/>
      </p:par>
    </p:tnLst>
  </p:timing>
  <p:hf sldNum="0" hdr="0" ftr="0" dt="0"/>
  <p:txStyles>
    <p:titleStyle>
      <a:lvl1pPr algn="l" defTabSz="844083" rtl="0" eaLnBrk="1" latinLnBrk="0" hangingPunct="1">
        <a:lnSpc>
          <a:spcPct val="90000"/>
        </a:lnSpc>
        <a:spcBef>
          <a:spcPct val="0"/>
        </a:spcBef>
        <a:buNone/>
        <a:defRPr sz="4062" kern="1200">
          <a:solidFill>
            <a:schemeClr val="tx1"/>
          </a:solidFill>
          <a:latin typeface="黑体" panose="02010609060101010101" pitchFamily="49" charset="-122"/>
          <a:ea typeface="黑体" panose="02010609060101010101" pitchFamily="49" charset="-122"/>
          <a:cs typeface="+mj-cs"/>
        </a:defRPr>
      </a:lvl1pPr>
    </p:titleStyle>
    <p:bodyStyle>
      <a:lvl1pPr marL="211021" indent="-211021" algn="l" defTabSz="844083" rtl="0" eaLnBrk="1" latinLnBrk="0" hangingPunct="1">
        <a:lnSpc>
          <a:spcPct val="90000"/>
        </a:lnSpc>
        <a:spcBef>
          <a:spcPts val="923"/>
        </a:spcBef>
        <a:buFont typeface="Arial" panose="020B0604020202020204" pitchFamily="34" charset="0"/>
        <a:buChar char="•"/>
        <a:defRPr sz="2585" kern="1200">
          <a:solidFill>
            <a:schemeClr val="tx1"/>
          </a:solidFill>
          <a:latin typeface="楷体" panose="02010609060101010101" pitchFamily="49" charset="-122"/>
          <a:ea typeface="楷体" panose="02010609060101010101" pitchFamily="49" charset="-122"/>
          <a:cs typeface="+mn-cs"/>
        </a:defRPr>
      </a:lvl1pPr>
      <a:lvl2pPr marL="633062" indent="-211021" algn="l" defTabSz="844083" rtl="0" eaLnBrk="1" latinLnBrk="0" hangingPunct="1">
        <a:lnSpc>
          <a:spcPct val="90000"/>
        </a:lnSpc>
        <a:spcBef>
          <a:spcPts val="462"/>
        </a:spcBef>
        <a:buFont typeface="Arial" panose="020B0604020202020204" pitchFamily="34" charset="0"/>
        <a:buChar char="•"/>
        <a:defRPr sz="2215" kern="1200">
          <a:solidFill>
            <a:schemeClr val="tx1"/>
          </a:solidFill>
          <a:latin typeface="楷体" panose="02010609060101010101" pitchFamily="49" charset="-122"/>
          <a:ea typeface="楷体" panose="02010609060101010101" pitchFamily="49" charset="-122"/>
          <a:cs typeface="+mn-cs"/>
        </a:defRPr>
      </a:lvl2pPr>
      <a:lvl3pPr marL="1055103" indent="-211021" algn="l" defTabSz="844083" rtl="0" eaLnBrk="1" latinLnBrk="0" hangingPunct="1">
        <a:lnSpc>
          <a:spcPct val="90000"/>
        </a:lnSpc>
        <a:spcBef>
          <a:spcPts val="462"/>
        </a:spcBef>
        <a:buFont typeface="Arial" panose="020B0604020202020204" pitchFamily="34" charset="0"/>
        <a:buChar char="•"/>
        <a:defRPr sz="1846" kern="1200">
          <a:solidFill>
            <a:schemeClr val="tx1"/>
          </a:solidFill>
          <a:latin typeface="楷体" panose="02010609060101010101" pitchFamily="49" charset="-122"/>
          <a:ea typeface="楷体" panose="02010609060101010101" pitchFamily="49" charset="-122"/>
          <a:cs typeface="+mn-cs"/>
        </a:defRPr>
      </a:lvl3pPr>
      <a:lvl4pPr marL="1477145" indent="-211021" algn="l" defTabSz="844083" rtl="0" eaLnBrk="1" latinLnBrk="0" hangingPunct="1">
        <a:lnSpc>
          <a:spcPct val="90000"/>
        </a:lnSpc>
        <a:spcBef>
          <a:spcPts val="462"/>
        </a:spcBef>
        <a:buFont typeface="Arial" panose="020B0604020202020204" pitchFamily="34" charset="0"/>
        <a:buChar char="•"/>
        <a:defRPr sz="1662" kern="1200">
          <a:solidFill>
            <a:schemeClr val="tx1"/>
          </a:solidFill>
          <a:latin typeface="楷体" panose="02010609060101010101" pitchFamily="49" charset="-122"/>
          <a:ea typeface="楷体" panose="02010609060101010101" pitchFamily="49" charset="-122"/>
          <a:cs typeface="+mn-cs"/>
        </a:defRPr>
      </a:lvl4pPr>
      <a:lvl5pPr marL="1899186" indent="-211021" algn="l" defTabSz="844083" rtl="0" eaLnBrk="1" latinLnBrk="0" hangingPunct="1">
        <a:lnSpc>
          <a:spcPct val="90000"/>
        </a:lnSpc>
        <a:spcBef>
          <a:spcPts val="462"/>
        </a:spcBef>
        <a:buFont typeface="Arial" panose="020B0604020202020204" pitchFamily="34" charset="0"/>
        <a:buChar char="•"/>
        <a:defRPr sz="1662" kern="1200">
          <a:solidFill>
            <a:schemeClr val="tx1"/>
          </a:solidFill>
          <a:latin typeface="楷体" panose="02010609060101010101" pitchFamily="49" charset="-122"/>
          <a:ea typeface="楷体" panose="02010609060101010101" pitchFamily="49" charset="-122"/>
          <a:cs typeface="+mn-cs"/>
        </a:defRPr>
      </a:lvl5pPr>
      <a:lvl6pPr marL="2321227" indent="-211021" algn="l" defTabSz="844083" rtl="0" eaLnBrk="1" latinLnBrk="0" hangingPunct="1">
        <a:lnSpc>
          <a:spcPct val="90000"/>
        </a:lnSpc>
        <a:spcBef>
          <a:spcPts val="462"/>
        </a:spcBef>
        <a:buFont typeface="Arial" panose="020B0604020202020204" pitchFamily="34" charset="0"/>
        <a:buChar char="•"/>
        <a:defRPr sz="1662" kern="1200">
          <a:solidFill>
            <a:schemeClr val="tx1"/>
          </a:solidFill>
          <a:latin typeface="+mn-lt"/>
          <a:ea typeface="+mn-ea"/>
          <a:cs typeface="+mn-cs"/>
        </a:defRPr>
      </a:lvl6pPr>
      <a:lvl7pPr marL="2743269" indent="-211021" algn="l" defTabSz="844083" rtl="0" eaLnBrk="1" latinLnBrk="0" hangingPunct="1">
        <a:lnSpc>
          <a:spcPct val="90000"/>
        </a:lnSpc>
        <a:spcBef>
          <a:spcPts val="462"/>
        </a:spcBef>
        <a:buFont typeface="Arial" panose="020B0604020202020204" pitchFamily="34" charset="0"/>
        <a:buChar char="•"/>
        <a:defRPr sz="1662" kern="1200">
          <a:solidFill>
            <a:schemeClr val="tx1"/>
          </a:solidFill>
          <a:latin typeface="+mn-lt"/>
          <a:ea typeface="+mn-ea"/>
          <a:cs typeface="+mn-cs"/>
        </a:defRPr>
      </a:lvl7pPr>
      <a:lvl8pPr marL="3165310" indent="-211021" algn="l" defTabSz="844083" rtl="0" eaLnBrk="1" latinLnBrk="0" hangingPunct="1">
        <a:lnSpc>
          <a:spcPct val="90000"/>
        </a:lnSpc>
        <a:spcBef>
          <a:spcPts val="462"/>
        </a:spcBef>
        <a:buFont typeface="Arial" panose="020B0604020202020204" pitchFamily="34" charset="0"/>
        <a:buChar char="•"/>
        <a:defRPr sz="1662" kern="1200">
          <a:solidFill>
            <a:schemeClr val="tx1"/>
          </a:solidFill>
          <a:latin typeface="+mn-lt"/>
          <a:ea typeface="+mn-ea"/>
          <a:cs typeface="+mn-cs"/>
        </a:defRPr>
      </a:lvl8pPr>
      <a:lvl9pPr marL="3587351" indent="-211021" algn="l" defTabSz="844083" rtl="0" eaLnBrk="1" latinLnBrk="0" hangingPunct="1">
        <a:lnSpc>
          <a:spcPct val="90000"/>
        </a:lnSpc>
        <a:spcBef>
          <a:spcPts val="462"/>
        </a:spcBef>
        <a:buFont typeface="Arial" panose="020B0604020202020204" pitchFamily="34" charset="0"/>
        <a:buChar char="•"/>
        <a:defRPr sz="1662" kern="1200">
          <a:solidFill>
            <a:schemeClr val="tx1"/>
          </a:solidFill>
          <a:latin typeface="+mn-lt"/>
          <a:ea typeface="+mn-ea"/>
          <a:cs typeface="+mn-cs"/>
        </a:defRPr>
      </a:lvl9pPr>
    </p:bodyStyle>
    <p:otherStyle>
      <a:defPPr>
        <a:defRPr lang="en-US"/>
      </a:defPPr>
      <a:lvl1pPr marL="0" algn="l" defTabSz="844083" rtl="0" eaLnBrk="1" latinLnBrk="0" hangingPunct="1">
        <a:defRPr sz="1662" kern="1200">
          <a:solidFill>
            <a:schemeClr val="tx1"/>
          </a:solidFill>
          <a:latin typeface="+mn-lt"/>
          <a:ea typeface="+mn-ea"/>
          <a:cs typeface="+mn-cs"/>
        </a:defRPr>
      </a:lvl1pPr>
      <a:lvl2pPr marL="422041" algn="l" defTabSz="844083" rtl="0" eaLnBrk="1" latinLnBrk="0" hangingPunct="1">
        <a:defRPr sz="1662" kern="1200">
          <a:solidFill>
            <a:schemeClr val="tx1"/>
          </a:solidFill>
          <a:latin typeface="+mn-lt"/>
          <a:ea typeface="+mn-ea"/>
          <a:cs typeface="+mn-cs"/>
        </a:defRPr>
      </a:lvl2pPr>
      <a:lvl3pPr marL="844083" algn="l" defTabSz="844083" rtl="0" eaLnBrk="1" latinLnBrk="0" hangingPunct="1">
        <a:defRPr sz="1662" kern="1200">
          <a:solidFill>
            <a:schemeClr val="tx1"/>
          </a:solidFill>
          <a:latin typeface="+mn-lt"/>
          <a:ea typeface="+mn-ea"/>
          <a:cs typeface="+mn-cs"/>
        </a:defRPr>
      </a:lvl3pPr>
      <a:lvl4pPr marL="1266124" algn="l" defTabSz="844083" rtl="0" eaLnBrk="1" latinLnBrk="0" hangingPunct="1">
        <a:defRPr sz="1662" kern="1200">
          <a:solidFill>
            <a:schemeClr val="tx1"/>
          </a:solidFill>
          <a:latin typeface="+mn-lt"/>
          <a:ea typeface="+mn-ea"/>
          <a:cs typeface="+mn-cs"/>
        </a:defRPr>
      </a:lvl4pPr>
      <a:lvl5pPr marL="1688165" algn="l" defTabSz="844083" rtl="0" eaLnBrk="1" latinLnBrk="0" hangingPunct="1">
        <a:defRPr sz="1662" kern="1200">
          <a:solidFill>
            <a:schemeClr val="tx1"/>
          </a:solidFill>
          <a:latin typeface="+mn-lt"/>
          <a:ea typeface="+mn-ea"/>
          <a:cs typeface="+mn-cs"/>
        </a:defRPr>
      </a:lvl5pPr>
      <a:lvl6pPr marL="2110207" algn="l" defTabSz="844083" rtl="0" eaLnBrk="1" latinLnBrk="0" hangingPunct="1">
        <a:defRPr sz="1662" kern="1200">
          <a:solidFill>
            <a:schemeClr val="tx1"/>
          </a:solidFill>
          <a:latin typeface="+mn-lt"/>
          <a:ea typeface="+mn-ea"/>
          <a:cs typeface="+mn-cs"/>
        </a:defRPr>
      </a:lvl6pPr>
      <a:lvl7pPr marL="2532248" algn="l" defTabSz="844083" rtl="0" eaLnBrk="1" latinLnBrk="0" hangingPunct="1">
        <a:defRPr sz="1662" kern="1200">
          <a:solidFill>
            <a:schemeClr val="tx1"/>
          </a:solidFill>
          <a:latin typeface="+mn-lt"/>
          <a:ea typeface="+mn-ea"/>
          <a:cs typeface="+mn-cs"/>
        </a:defRPr>
      </a:lvl7pPr>
      <a:lvl8pPr marL="2954289" algn="l" defTabSz="844083" rtl="0" eaLnBrk="1" latinLnBrk="0" hangingPunct="1">
        <a:defRPr sz="1662" kern="1200">
          <a:solidFill>
            <a:schemeClr val="tx1"/>
          </a:solidFill>
          <a:latin typeface="+mn-lt"/>
          <a:ea typeface="+mn-ea"/>
          <a:cs typeface="+mn-cs"/>
        </a:defRPr>
      </a:lvl8pPr>
      <a:lvl9pPr marL="3376331" algn="l" defTabSz="844083" rtl="0" eaLnBrk="1" latinLnBrk="0" hangingPunct="1">
        <a:defRPr sz="1662"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9"/>
            <a:ext cx="10515600" cy="1325563"/>
          </a:xfrm>
          <a:prstGeom prst="rect">
            <a:avLst/>
          </a:prstGeom>
        </p:spPr>
        <p:txBody>
          <a:bodyPr vert="horz" lIns="91440" tIns="45720" rIns="91440" bIns="45720" rtlCol="0" anchor="ctr">
            <a:normAutofit/>
          </a:body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6" name="Slide Number Placeholder 5"/>
          <p:cNvSpPr>
            <a:spLocks noGrp="1"/>
          </p:cNvSpPr>
          <p:nvPr>
            <p:ph type="sldNum" sz="quarter" idx="4"/>
          </p:nvPr>
        </p:nvSpPr>
        <p:spPr>
          <a:xfrm>
            <a:off x="8610600" y="6356356"/>
            <a:ext cx="2743200" cy="365125"/>
          </a:xfrm>
          <a:prstGeom prst="rect">
            <a:avLst/>
          </a:prstGeom>
        </p:spPr>
        <p:txBody>
          <a:bodyPr vert="horz" lIns="91440" tIns="45720" rIns="91440" bIns="45720" rtlCol="0" anchor="ctr"/>
          <a:lstStyle>
            <a:lvl1pPr algn="r">
              <a:defRPr sz="1108">
                <a:solidFill>
                  <a:schemeClr val="tx1">
                    <a:tint val="75000"/>
                  </a:schemeClr>
                </a:solidFill>
                <a:ea typeface="华文楷体" panose="02010600040101010101" pitchFamily="2" charset="-122"/>
              </a:defRPr>
            </a:lvl1pPr>
          </a:lstStyle>
          <a:p>
            <a:fld id="{29849F34-437F-4FB1-BFAF-3CC56F565B6B}" type="slidenum">
              <a:rPr lang="zh-CN" altLang="en-US" smtClean="0"/>
              <a:pPr/>
              <a:t>‹#›</a:t>
            </a:fld>
            <a:endParaRPr lang="zh-CN" altLang="en-US" dirty="0"/>
          </a:p>
        </p:txBody>
      </p:sp>
    </p:spTree>
    <p:extLst>
      <p:ext uri="{BB962C8B-B14F-4D97-AF65-F5344CB8AC3E}">
        <p14:creationId xmlns:p14="http://schemas.microsoft.com/office/powerpoint/2010/main" val="789370844"/>
      </p:ext>
    </p:extLst>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Lst>
  <p:timing>
    <p:tnLst>
      <p:par>
        <p:cTn id="1" dur="indefinite" restart="never" nodeType="tmRoot"/>
      </p:par>
    </p:tnLst>
  </p:timing>
  <p:hf sldNum="0" hdr="0" ftr="0" dt="0"/>
  <p:txStyles>
    <p:titleStyle>
      <a:lvl1pPr algn="l" defTabSz="844083" rtl="0" eaLnBrk="1" latinLnBrk="0" hangingPunct="1">
        <a:lnSpc>
          <a:spcPct val="90000"/>
        </a:lnSpc>
        <a:spcBef>
          <a:spcPct val="0"/>
        </a:spcBef>
        <a:buNone/>
        <a:defRPr sz="4062" kern="1200">
          <a:solidFill>
            <a:schemeClr val="tx1"/>
          </a:solidFill>
          <a:latin typeface="黑体" panose="02010609060101010101" pitchFamily="49" charset="-122"/>
          <a:ea typeface="黑体" panose="02010609060101010101" pitchFamily="49" charset="-122"/>
          <a:cs typeface="+mj-cs"/>
        </a:defRPr>
      </a:lvl1pPr>
    </p:titleStyle>
    <p:bodyStyle>
      <a:lvl1pPr marL="211021" indent="-211021" algn="l" defTabSz="844083" rtl="0" eaLnBrk="1" latinLnBrk="0" hangingPunct="1">
        <a:lnSpc>
          <a:spcPct val="90000"/>
        </a:lnSpc>
        <a:spcBef>
          <a:spcPts val="923"/>
        </a:spcBef>
        <a:buFont typeface="Arial" panose="020B0604020202020204" pitchFamily="34" charset="0"/>
        <a:buChar char="•"/>
        <a:defRPr sz="2585" kern="1200">
          <a:solidFill>
            <a:schemeClr val="tx1"/>
          </a:solidFill>
          <a:latin typeface="楷体" panose="02010609060101010101" pitchFamily="49" charset="-122"/>
          <a:ea typeface="楷体" panose="02010609060101010101" pitchFamily="49" charset="-122"/>
          <a:cs typeface="+mn-cs"/>
        </a:defRPr>
      </a:lvl1pPr>
      <a:lvl2pPr marL="633062" indent="-211021" algn="l" defTabSz="844083" rtl="0" eaLnBrk="1" latinLnBrk="0" hangingPunct="1">
        <a:lnSpc>
          <a:spcPct val="90000"/>
        </a:lnSpc>
        <a:spcBef>
          <a:spcPts val="462"/>
        </a:spcBef>
        <a:buFont typeface="Arial" panose="020B0604020202020204" pitchFamily="34" charset="0"/>
        <a:buChar char="•"/>
        <a:defRPr sz="2215" kern="1200">
          <a:solidFill>
            <a:schemeClr val="tx1"/>
          </a:solidFill>
          <a:latin typeface="楷体" panose="02010609060101010101" pitchFamily="49" charset="-122"/>
          <a:ea typeface="楷体" panose="02010609060101010101" pitchFamily="49" charset="-122"/>
          <a:cs typeface="+mn-cs"/>
        </a:defRPr>
      </a:lvl2pPr>
      <a:lvl3pPr marL="1055103" indent="-211021" algn="l" defTabSz="844083" rtl="0" eaLnBrk="1" latinLnBrk="0" hangingPunct="1">
        <a:lnSpc>
          <a:spcPct val="90000"/>
        </a:lnSpc>
        <a:spcBef>
          <a:spcPts val="462"/>
        </a:spcBef>
        <a:buFont typeface="Arial" panose="020B0604020202020204" pitchFamily="34" charset="0"/>
        <a:buChar char="•"/>
        <a:defRPr sz="1846" kern="1200">
          <a:solidFill>
            <a:schemeClr val="tx1"/>
          </a:solidFill>
          <a:latin typeface="楷体" panose="02010609060101010101" pitchFamily="49" charset="-122"/>
          <a:ea typeface="楷体" panose="02010609060101010101" pitchFamily="49" charset="-122"/>
          <a:cs typeface="+mn-cs"/>
        </a:defRPr>
      </a:lvl3pPr>
      <a:lvl4pPr marL="1477145" indent="-211021" algn="l" defTabSz="844083" rtl="0" eaLnBrk="1" latinLnBrk="0" hangingPunct="1">
        <a:lnSpc>
          <a:spcPct val="90000"/>
        </a:lnSpc>
        <a:spcBef>
          <a:spcPts val="462"/>
        </a:spcBef>
        <a:buFont typeface="Arial" panose="020B0604020202020204" pitchFamily="34" charset="0"/>
        <a:buChar char="•"/>
        <a:defRPr sz="1662" kern="1200">
          <a:solidFill>
            <a:schemeClr val="tx1"/>
          </a:solidFill>
          <a:latin typeface="楷体" panose="02010609060101010101" pitchFamily="49" charset="-122"/>
          <a:ea typeface="楷体" panose="02010609060101010101" pitchFamily="49" charset="-122"/>
          <a:cs typeface="+mn-cs"/>
        </a:defRPr>
      </a:lvl4pPr>
      <a:lvl5pPr marL="1899186" indent="-211021" algn="l" defTabSz="844083" rtl="0" eaLnBrk="1" latinLnBrk="0" hangingPunct="1">
        <a:lnSpc>
          <a:spcPct val="90000"/>
        </a:lnSpc>
        <a:spcBef>
          <a:spcPts val="462"/>
        </a:spcBef>
        <a:buFont typeface="Arial" panose="020B0604020202020204" pitchFamily="34" charset="0"/>
        <a:buChar char="•"/>
        <a:defRPr sz="1662" kern="1200">
          <a:solidFill>
            <a:schemeClr val="tx1"/>
          </a:solidFill>
          <a:latin typeface="楷体" panose="02010609060101010101" pitchFamily="49" charset="-122"/>
          <a:ea typeface="楷体" panose="02010609060101010101" pitchFamily="49" charset="-122"/>
          <a:cs typeface="+mn-cs"/>
        </a:defRPr>
      </a:lvl5pPr>
      <a:lvl6pPr marL="2321227" indent="-211021" algn="l" defTabSz="844083" rtl="0" eaLnBrk="1" latinLnBrk="0" hangingPunct="1">
        <a:lnSpc>
          <a:spcPct val="90000"/>
        </a:lnSpc>
        <a:spcBef>
          <a:spcPts val="462"/>
        </a:spcBef>
        <a:buFont typeface="Arial" panose="020B0604020202020204" pitchFamily="34" charset="0"/>
        <a:buChar char="•"/>
        <a:defRPr sz="1662" kern="1200">
          <a:solidFill>
            <a:schemeClr val="tx1"/>
          </a:solidFill>
          <a:latin typeface="+mn-lt"/>
          <a:ea typeface="+mn-ea"/>
          <a:cs typeface="+mn-cs"/>
        </a:defRPr>
      </a:lvl6pPr>
      <a:lvl7pPr marL="2743269" indent="-211021" algn="l" defTabSz="844083" rtl="0" eaLnBrk="1" latinLnBrk="0" hangingPunct="1">
        <a:lnSpc>
          <a:spcPct val="90000"/>
        </a:lnSpc>
        <a:spcBef>
          <a:spcPts val="462"/>
        </a:spcBef>
        <a:buFont typeface="Arial" panose="020B0604020202020204" pitchFamily="34" charset="0"/>
        <a:buChar char="•"/>
        <a:defRPr sz="1662" kern="1200">
          <a:solidFill>
            <a:schemeClr val="tx1"/>
          </a:solidFill>
          <a:latin typeface="+mn-lt"/>
          <a:ea typeface="+mn-ea"/>
          <a:cs typeface="+mn-cs"/>
        </a:defRPr>
      </a:lvl7pPr>
      <a:lvl8pPr marL="3165310" indent="-211021" algn="l" defTabSz="844083" rtl="0" eaLnBrk="1" latinLnBrk="0" hangingPunct="1">
        <a:lnSpc>
          <a:spcPct val="90000"/>
        </a:lnSpc>
        <a:spcBef>
          <a:spcPts val="462"/>
        </a:spcBef>
        <a:buFont typeface="Arial" panose="020B0604020202020204" pitchFamily="34" charset="0"/>
        <a:buChar char="•"/>
        <a:defRPr sz="1662" kern="1200">
          <a:solidFill>
            <a:schemeClr val="tx1"/>
          </a:solidFill>
          <a:latin typeface="+mn-lt"/>
          <a:ea typeface="+mn-ea"/>
          <a:cs typeface="+mn-cs"/>
        </a:defRPr>
      </a:lvl8pPr>
      <a:lvl9pPr marL="3587351" indent="-211021" algn="l" defTabSz="844083" rtl="0" eaLnBrk="1" latinLnBrk="0" hangingPunct="1">
        <a:lnSpc>
          <a:spcPct val="90000"/>
        </a:lnSpc>
        <a:spcBef>
          <a:spcPts val="462"/>
        </a:spcBef>
        <a:buFont typeface="Arial" panose="020B0604020202020204" pitchFamily="34" charset="0"/>
        <a:buChar char="•"/>
        <a:defRPr sz="1662" kern="1200">
          <a:solidFill>
            <a:schemeClr val="tx1"/>
          </a:solidFill>
          <a:latin typeface="+mn-lt"/>
          <a:ea typeface="+mn-ea"/>
          <a:cs typeface="+mn-cs"/>
        </a:defRPr>
      </a:lvl9pPr>
    </p:bodyStyle>
    <p:otherStyle>
      <a:defPPr>
        <a:defRPr lang="en-US"/>
      </a:defPPr>
      <a:lvl1pPr marL="0" algn="l" defTabSz="844083" rtl="0" eaLnBrk="1" latinLnBrk="0" hangingPunct="1">
        <a:defRPr sz="1662" kern="1200">
          <a:solidFill>
            <a:schemeClr val="tx1"/>
          </a:solidFill>
          <a:latin typeface="+mn-lt"/>
          <a:ea typeface="+mn-ea"/>
          <a:cs typeface="+mn-cs"/>
        </a:defRPr>
      </a:lvl1pPr>
      <a:lvl2pPr marL="422041" algn="l" defTabSz="844083" rtl="0" eaLnBrk="1" latinLnBrk="0" hangingPunct="1">
        <a:defRPr sz="1662" kern="1200">
          <a:solidFill>
            <a:schemeClr val="tx1"/>
          </a:solidFill>
          <a:latin typeface="+mn-lt"/>
          <a:ea typeface="+mn-ea"/>
          <a:cs typeface="+mn-cs"/>
        </a:defRPr>
      </a:lvl2pPr>
      <a:lvl3pPr marL="844083" algn="l" defTabSz="844083" rtl="0" eaLnBrk="1" latinLnBrk="0" hangingPunct="1">
        <a:defRPr sz="1662" kern="1200">
          <a:solidFill>
            <a:schemeClr val="tx1"/>
          </a:solidFill>
          <a:latin typeface="+mn-lt"/>
          <a:ea typeface="+mn-ea"/>
          <a:cs typeface="+mn-cs"/>
        </a:defRPr>
      </a:lvl3pPr>
      <a:lvl4pPr marL="1266124" algn="l" defTabSz="844083" rtl="0" eaLnBrk="1" latinLnBrk="0" hangingPunct="1">
        <a:defRPr sz="1662" kern="1200">
          <a:solidFill>
            <a:schemeClr val="tx1"/>
          </a:solidFill>
          <a:latin typeface="+mn-lt"/>
          <a:ea typeface="+mn-ea"/>
          <a:cs typeface="+mn-cs"/>
        </a:defRPr>
      </a:lvl4pPr>
      <a:lvl5pPr marL="1688165" algn="l" defTabSz="844083" rtl="0" eaLnBrk="1" latinLnBrk="0" hangingPunct="1">
        <a:defRPr sz="1662" kern="1200">
          <a:solidFill>
            <a:schemeClr val="tx1"/>
          </a:solidFill>
          <a:latin typeface="+mn-lt"/>
          <a:ea typeface="+mn-ea"/>
          <a:cs typeface="+mn-cs"/>
        </a:defRPr>
      </a:lvl5pPr>
      <a:lvl6pPr marL="2110207" algn="l" defTabSz="844083" rtl="0" eaLnBrk="1" latinLnBrk="0" hangingPunct="1">
        <a:defRPr sz="1662" kern="1200">
          <a:solidFill>
            <a:schemeClr val="tx1"/>
          </a:solidFill>
          <a:latin typeface="+mn-lt"/>
          <a:ea typeface="+mn-ea"/>
          <a:cs typeface="+mn-cs"/>
        </a:defRPr>
      </a:lvl6pPr>
      <a:lvl7pPr marL="2532248" algn="l" defTabSz="844083" rtl="0" eaLnBrk="1" latinLnBrk="0" hangingPunct="1">
        <a:defRPr sz="1662" kern="1200">
          <a:solidFill>
            <a:schemeClr val="tx1"/>
          </a:solidFill>
          <a:latin typeface="+mn-lt"/>
          <a:ea typeface="+mn-ea"/>
          <a:cs typeface="+mn-cs"/>
        </a:defRPr>
      </a:lvl7pPr>
      <a:lvl8pPr marL="2954289" algn="l" defTabSz="844083" rtl="0" eaLnBrk="1" latinLnBrk="0" hangingPunct="1">
        <a:defRPr sz="1662" kern="1200">
          <a:solidFill>
            <a:schemeClr val="tx1"/>
          </a:solidFill>
          <a:latin typeface="+mn-lt"/>
          <a:ea typeface="+mn-ea"/>
          <a:cs typeface="+mn-cs"/>
        </a:defRPr>
      </a:lvl8pPr>
      <a:lvl9pPr marL="3376331" algn="l" defTabSz="844083" rtl="0" eaLnBrk="1" latinLnBrk="0" hangingPunct="1">
        <a:defRPr sz="1662"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650" name="标题占位符 1"/>
          <p:cNvSpPr>
            <a:spLocks noGrp="1"/>
          </p:cNvSpPr>
          <p:nvPr>
            <p:ph type="title"/>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7651" name="文本占位符 2"/>
          <p:cNvSpPr>
            <a:spLocks noGrp="1"/>
          </p:cNvSpPr>
          <p:nvPr>
            <p:ph type="body" idx="1"/>
          </p:nvPr>
        </p:nvSpPr>
        <p:spPr bwMode="auto">
          <a:xfrm>
            <a:off x="609600" y="1600203"/>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华文楷体" panose="02010600040101010101" pitchFamily="2" charset="-122"/>
              </a:defRPr>
            </a:lvl1pPr>
          </a:lstStyle>
          <a:p>
            <a:pPr>
              <a:defRPr/>
            </a:pPr>
            <a:fld id="{1E3EAC4E-42BB-4AEA-ABC7-E464D69BD854}" type="datetime1">
              <a:rPr lang="zh-CN" altLang="en-US" smtClean="0"/>
              <a:t>2018/5/31</a:t>
            </a:fld>
            <a:endParaRPr lang="zh-CN" altLang="en-US" dirty="0"/>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华文楷体" panose="02010600040101010101" pitchFamily="2" charset="-122"/>
              </a:defRPr>
            </a:lvl1pPr>
          </a:lstStyle>
          <a:p>
            <a:pPr>
              <a:defRPr/>
            </a:pPr>
            <a:endParaRPr lang="zh-CN" altLang="en-US"/>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华文楷体" panose="02010600040101010101" pitchFamily="2" charset="-122"/>
              </a:defRPr>
            </a:lvl1pPr>
          </a:lstStyle>
          <a:p>
            <a:pPr>
              <a:defRPr/>
            </a:pPr>
            <a:fld id="{169921F0-17BF-421D-8984-07594B20ADC8}" type="slidenum">
              <a:rPr lang="zh-CN" altLang="en-US"/>
              <a:pPr>
                <a:defRPr/>
              </a:pPr>
              <a:t>‹#›</a:t>
            </a:fld>
            <a:endParaRPr lang="zh-CN" altLang="en-US" dirty="0"/>
          </a:p>
        </p:txBody>
      </p:sp>
    </p:spTree>
  </p:cSld>
  <p:clrMap bg1="lt1" tx1="dk1" bg2="lt2" tx2="dk2" accent1="accent1" accent2="accent2" accent3="accent3" accent4="accent4" accent5="accent5" accent6="accent6" hlink="hlink" folHlink="folHlink"/>
  <p:sldLayoutIdLst>
    <p:sldLayoutId id="2147483715" r:id="rId1"/>
    <p:sldLayoutId id="2147483716" r:id="rId2"/>
    <p:sldLayoutId id="2147483710" r:id="rId3"/>
    <p:sldLayoutId id="2147483709" r:id="rId4"/>
    <p:sldLayoutId id="2147483708" r:id="rId5"/>
    <p:sldLayoutId id="2147483707" r:id="rId6"/>
    <p:sldLayoutId id="2147483706" r:id="rId7"/>
    <p:sldLayoutId id="2147483705" r:id="rId8"/>
    <p:sldLayoutId id="2147483704" r:id="rId9"/>
    <p:sldLayoutId id="2147483703" r:id="rId10"/>
    <p:sldLayoutId id="2147483702" r:id="rId11"/>
    <p:sldLayoutId id="2147483701" r:id="rId12"/>
  </p:sldLayoutIdLst>
  <p:hf sldNum="0" hdr="0" ftr="0" dt="0"/>
  <p:txStyles>
    <p:titleStyle>
      <a:lvl1pPr algn="ctr" rtl="0" eaLnBrk="0" fontAlgn="base" hangingPunct="0">
        <a:spcBef>
          <a:spcPct val="0"/>
        </a:spcBef>
        <a:spcAft>
          <a:spcPct val="0"/>
        </a:spcAft>
        <a:defRPr sz="4400" kern="1200">
          <a:solidFill>
            <a:schemeClr val="tx1"/>
          </a:solidFill>
          <a:latin typeface="+mj-lt"/>
          <a:ea typeface="华文楷体" panose="02010600040101010101" pitchFamily="2" charset="-122"/>
          <a:cs typeface="华文楷体"/>
        </a:defRPr>
      </a:lvl1pPr>
      <a:lvl2pPr algn="ctr" rtl="0" eaLnBrk="0" fontAlgn="base" hangingPunct="0">
        <a:spcBef>
          <a:spcPct val="0"/>
        </a:spcBef>
        <a:spcAft>
          <a:spcPct val="0"/>
        </a:spcAft>
        <a:defRPr sz="4400">
          <a:solidFill>
            <a:schemeClr val="tx1"/>
          </a:solidFill>
          <a:latin typeface="Calibri" pitchFamily="34" charset="0"/>
          <a:ea typeface="华文楷体"/>
          <a:cs typeface="华文楷体"/>
        </a:defRPr>
      </a:lvl2pPr>
      <a:lvl3pPr algn="ctr" rtl="0" eaLnBrk="0" fontAlgn="base" hangingPunct="0">
        <a:spcBef>
          <a:spcPct val="0"/>
        </a:spcBef>
        <a:spcAft>
          <a:spcPct val="0"/>
        </a:spcAft>
        <a:defRPr sz="4400">
          <a:solidFill>
            <a:schemeClr val="tx1"/>
          </a:solidFill>
          <a:latin typeface="Calibri" pitchFamily="34" charset="0"/>
          <a:ea typeface="华文楷体"/>
          <a:cs typeface="华文楷体"/>
        </a:defRPr>
      </a:lvl3pPr>
      <a:lvl4pPr algn="ctr" rtl="0" eaLnBrk="0" fontAlgn="base" hangingPunct="0">
        <a:spcBef>
          <a:spcPct val="0"/>
        </a:spcBef>
        <a:spcAft>
          <a:spcPct val="0"/>
        </a:spcAft>
        <a:defRPr sz="4400">
          <a:solidFill>
            <a:schemeClr val="tx1"/>
          </a:solidFill>
          <a:latin typeface="Calibri" pitchFamily="34" charset="0"/>
          <a:ea typeface="华文楷体"/>
          <a:cs typeface="华文楷体"/>
        </a:defRPr>
      </a:lvl4pPr>
      <a:lvl5pPr algn="ctr" rtl="0" eaLnBrk="0" fontAlgn="base" hangingPunct="0">
        <a:spcBef>
          <a:spcPct val="0"/>
        </a:spcBef>
        <a:spcAft>
          <a:spcPct val="0"/>
        </a:spcAft>
        <a:defRPr sz="4400">
          <a:solidFill>
            <a:schemeClr val="tx1"/>
          </a:solidFill>
          <a:latin typeface="Calibri" pitchFamily="34" charset="0"/>
          <a:ea typeface="华文楷体"/>
          <a:cs typeface="华文楷体"/>
        </a:defRPr>
      </a:lvl5pPr>
      <a:lvl6pPr marL="457200" algn="ctr" rtl="0" fontAlgn="base">
        <a:spcBef>
          <a:spcPct val="0"/>
        </a:spcBef>
        <a:spcAft>
          <a:spcPct val="0"/>
        </a:spcAft>
        <a:defRPr sz="4400">
          <a:solidFill>
            <a:schemeClr val="tx1"/>
          </a:solidFill>
          <a:latin typeface="Calibri" pitchFamily="34" charset="0"/>
          <a:ea typeface="华文楷体"/>
          <a:cs typeface="华文楷体"/>
        </a:defRPr>
      </a:lvl6pPr>
      <a:lvl7pPr marL="914400" algn="ctr" rtl="0" fontAlgn="base">
        <a:spcBef>
          <a:spcPct val="0"/>
        </a:spcBef>
        <a:spcAft>
          <a:spcPct val="0"/>
        </a:spcAft>
        <a:defRPr sz="4400">
          <a:solidFill>
            <a:schemeClr val="tx1"/>
          </a:solidFill>
          <a:latin typeface="Calibri" pitchFamily="34" charset="0"/>
          <a:ea typeface="华文楷体"/>
          <a:cs typeface="华文楷体"/>
        </a:defRPr>
      </a:lvl7pPr>
      <a:lvl8pPr marL="1371600" algn="ctr" rtl="0" fontAlgn="base">
        <a:spcBef>
          <a:spcPct val="0"/>
        </a:spcBef>
        <a:spcAft>
          <a:spcPct val="0"/>
        </a:spcAft>
        <a:defRPr sz="4400">
          <a:solidFill>
            <a:schemeClr val="tx1"/>
          </a:solidFill>
          <a:latin typeface="Calibri" pitchFamily="34" charset="0"/>
          <a:ea typeface="华文楷体"/>
          <a:cs typeface="华文楷体"/>
        </a:defRPr>
      </a:lvl8pPr>
      <a:lvl9pPr marL="1828800" algn="ctr" rtl="0" fontAlgn="base">
        <a:spcBef>
          <a:spcPct val="0"/>
        </a:spcBef>
        <a:spcAft>
          <a:spcPct val="0"/>
        </a:spcAft>
        <a:defRPr sz="4400">
          <a:solidFill>
            <a:schemeClr val="tx1"/>
          </a:solidFill>
          <a:latin typeface="Calibri" pitchFamily="34" charset="0"/>
          <a:ea typeface="华文楷体"/>
          <a:cs typeface="华文楷体"/>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华文楷体" panose="02010600040101010101" pitchFamily="2" charset="-122"/>
          <a:cs typeface="华文楷体"/>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华文楷体" panose="02010600040101010101" pitchFamily="2" charset="-122"/>
          <a:cs typeface="华文楷体"/>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华文楷体" panose="02010600040101010101" pitchFamily="2" charset="-122"/>
          <a:cs typeface="华文楷体"/>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华文楷体" panose="02010600040101010101" pitchFamily="2" charset="-122"/>
          <a:cs typeface="华文楷体"/>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华文楷体" panose="02010600040101010101" pitchFamily="2" charset="-122"/>
          <a:cs typeface="华文楷体"/>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blipFill dpi="0" rotWithShape="0">
          <a:blip r:embed="rId8"/>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11723" y="9525"/>
            <a:ext cx="12192000" cy="457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a:t>Click to edit Master title style</a:t>
            </a:r>
            <a:endParaRPr lang="en-GB" altLang="zh-CN"/>
          </a:p>
        </p:txBody>
      </p:sp>
      <p:sp>
        <p:nvSpPr>
          <p:cNvPr id="1027" name="Text Placeholder 2"/>
          <p:cNvSpPr>
            <a:spLocks noGrp="1"/>
          </p:cNvSpPr>
          <p:nvPr>
            <p:ph type="body" idx="1"/>
          </p:nvPr>
        </p:nvSpPr>
        <p:spPr bwMode="auto">
          <a:xfrm>
            <a:off x="185616" y="1162051"/>
            <a:ext cx="11760199" cy="52101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en-GB" altLang="zh-CN" dirty="0"/>
          </a:p>
        </p:txBody>
      </p:sp>
      <p:sp>
        <p:nvSpPr>
          <p:cNvPr id="6" name="Slide Number Placeholder 5"/>
          <p:cNvSpPr>
            <a:spLocks noGrp="1"/>
          </p:cNvSpPr>
          <p:nvPr>
            <p:ph type="sldNum" sz="quarter" idx="4"/>
          </p:nvPr>
        </p:nvSpPr>
        <p:spPr>
          <a:xfrm>
            <a:off x="2373924" y="6511925"/>
            <a:ext cx="443522" cy="268288"/>
          </a:xfrm>
          <a:prstGeom prst="rect">
            <a:avLst/>
          </a:prstGeom>
        </p:spPr>
        <p:txBody>
          <a:bodyPr vert="horz" lIns="91440" tIns="45720" rIns="91440" bIns="45720" rtlCol="0" anchor="ctr"/>
          <a:lstStyle>
            <a:lvl1pPr algn="l" fontAlgn="auto">
              <a:spcBef>
                <a:spcPts val="0"/>
              </a:spcBef>
              <a:spcAft>
                <a:spcPts val="0"/>
              </a:spcAft>
              <a:defRPr sz="900">
                <a:solidFill>
                  <a:schemeClr val="tx1">
                    <a:tint val="75000"/>
                  </a:schemeClr>
                </a:solidFill>
                <a:latin typeface="+mn-lt"/>
                <a:ea typeface="+mn-ea"/>
                <a:cs typeface="+mn-cs"/>
              </a:defRPr>
            </a:lvl1pPr>
          </a:lstStyle>
          <a:p>
            <a:pPr>
              <a:defRPr/>
            </a:pPr>
            <a:fld id="{67BB5099-7D68-4162-BB3A-369D8B6F62F4}" type="slidenum">
              <a:rPr lang="en-GB">
                <a:solidFill>
                  <a:prstClr val="black">
                    <a:tint val="75000"/>
                  </a:prstClr>
                </a:solidFill>
              </a:rPr>
              <a:pPr>
                <a:defRPr/>
              </a:pPr>
              <a:t>‹#›</a:t>
            </a:fld>
            <a:endParaRPr lang="en-GB" dirty="0">
              <a:solidFill>
                <a:prstClr val="black">
                  <a:tint val="75000"/>
                </a:prstClr>
              </a:solidFill>
            </a:endParaRPr>
          </a:p>
        </p:txBody>
      </p:sp>
      <p:pic>
        <p:nvPicPr>
          <p:cNvPr id="1029" name="Picture 2" descr="G:\0FW\National Equities Exchange and Quotations\1054136\National_Equities_Exchange_and_Quotations_01_logo.wmf"/>
          <p:cNvPicPr>
            <a:picLocks noChangeAspect="1" noChangeArrowheads="1"/>
          </p:cNvPicPr>
          <p:nvPr userDrawn="1"/>
        </p:nvPicPr>
        <p:blipFill>
          <a:blip r:embed="rId9"/>
          <a:srcRect/>
          <a:stretch>
            <a:fillRect/>
          </a:stretch>
        </p:blipFill>
        <p:spPr bwMode="auto">
          <a:xfrm>
            <a:off x="82062" y="6524626"/>
            <a:ext cx="2114062" cy="288925"/>
          </a:xfrm>
          <a:prstGeom prst="rect">
            <a:avLst/>
          </a:prstGeom>
          <a:noFill/>
          <a:ln w="9525">
            <a:noFill/>
            <a:miter lim="800000"/>
            <a:headEnd/>
            <a:tailEnd/>
          </a:ln>
        </p:spPr>
      </p:pic>
      <p:cxnSp>
        <p:nvCxnSpPr>
          <p:cNvPr id="9" name="Straight Connector 8"/>
          <p:cNvCxnSpPr/>
          <p:nvPr userDrawn="1"/>
        </p:nvCxnSpPr>
        <p:spPr>
          <a:xfrm>
            <a:off x="2286000" y="6453188"/>
            <a:ext cx="0" cy="404812"/>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14133670"/>
      </p:ext>
    </p:extLst>
  </p:cSld>
  <p:clrMap bg1="lt1" tx1="dk1" bg2="lt2" tx2="dk2" accent1="accent1" accent2="accent2" accent3="accent3" accent4="accent4" accent5="accent5" accent6="accent6" hlink="hlink" folHlink="folHlink"/>
  <p:sldLayoutIdLst>
    <p:sldLayoutId id="2147484082" r:id="rId1"/>
    <p:sldLayoutId id="2147484083" r:id="rId2"/>
    <p:sldLayoutId id="2147484084" r:id="rId3"/>
    <p:sldLayoutId id="2147484085" r:id="rId4"/>
    <p:sldLayoutId id="2147484086" r:id="rId5"/>
    <p:sldLayoutId id="2147484087" r:id="rId6"/>
  </p:sldLayoutIdLst>
  <p:hf hdr="0" ftr="0" dt="0"/>
  <p:txStyles>
    <p:titleStyle>
      <a:lvl1pPr algn="l" rtl="0" eaLnBrk="0" fontAlgn="base" hangingPunct="0">
        <a:spcBef>
          <a:spcPct val="0"/>
        </a:spcBef>
        <a:spcAft>
          <a:spcPct val="0"/>
        </a:spcAft>
        <a:defRPr sz="2400" kern="1200">
          <a:solidFill>
            <a:schemeClr val="bg1"/>
          </a:solidFill>
          <a:latin typeface="+mj-lt"/>
          <a:ea typeface="+mj-ea"/>
          <a:cs typeface="+mj-cs"/>
        </a:defRPr>
      </a:lvl1pPr>
      <a:lvl2pPr algn="l" rtl="0" eaLnBrk="0" fontAlgn="base" hangingPunct="0">
        <a:spcBef>
          <a:spcPct val="0"/>
        </a:spcBef>
        <a:spcAft>
          <a:spcPct val="0"/>
        </a:spcAft>
        <a:defRPr sz="2400">
          <a:solidFill>
            <a:schemeClr val="bg1"/>
          </a:solidFill>
          <a:latin typeface="Arial" charset="0"/>
          <a:ea typeface="STKaiti" pitchFamily="2" charset="-122"/>
        </a:defRPr>
      </a:lvl2pPr>
      <a:lvl3pPr algn="l" rtl="0" eaLnBrk="0" fontAlgn="base" hangingPunct="0">
        <a:spcBef>
          <a:spcPct val="0"/>
        </a:spcBef>
        <a:spcAft>
          <a:spcPct val="0"/>
        </a:spcAft>
        <a:defRPr sz="2400">
          <a:solidFill>
            <a:schemeClr val="bg1"/>
          </a:solidFill>
          <a:latin typeface="Arial" charset="0"/>
          <a:ea typeface="STKaiti" pitchFamily="2" charset="-122"/>
        </a:defRPr>
      </a:lvl3pPr>
      <a:lvl4pPr algn="l" rtl="0" eaLnBrk="0" fontAlgn="base" hangingPunct="0">
        <a:spcBef>
          <a:spcPct val="0"/>
        </a:spcBef>
        <a:spcAft>
          <a:spcPct val="0"/>
        </a:spcAft>
        <a:defRPr sz="2400">
          <a:solidFill>
            <a:schemeClr val="bg1"/>
          </a:solidFill>
          <a:latin typeface="Arial" charset="0"/>
          <a:ea typeface="STKaiti" pitchFamily="2" charset="-122"/>
        </a:defRPr>
      </a:lvl4pPr>
      <a:lvl5pPr algn="l" rtl="0" eaLnBrk="0" fontAlgn="base" hangingPunct="0">
        <a:spcBef>
          <a:spcPct val="0"/>
        </a:spcBef>
        <a:spcAft>
          <a:spcPct val="0"/>
        </a:spcAft>
        <a:defRPr sz="2400">
          <a:solidFill>
            <a:schemeClr val="bg1"/>
          </a:solidFill>
          <a:latin typeface="Arial" charset="0"/>
          <a:ea typeface="STKaiti" pitchFamily="2" charset="-122"/>
        </a:defRPr>
      </a:lvl5pPr>
      <a:lvl6pPr marL="457200" algn="l" rtl="0" fontAlgn="base">
        <a:spcBef>
          <a:spcPct val="0"/>
        </a:spcBef>
        <a:spcAft>
          <a:spcPct val="0"/>
        </a:spcAft>
        <a:defRPr sz="2400">
          <a:solidFill>
            <a:schemeClr val="bg1"/>
          </a:solidFill>
          <a:latin typeface="Arial" charset="0"/>
          <a:ea typeface="STKaiti" pitchFamily="2" charset="-122"/>
        </a:defRPr>
      </a:lvl6pPr>
      <a:lvl7pPr marL="914400" algn="l" rtl="0" fontAlgn="base">
        <a:spcBef>
          <a:spcPct val="0"/>
        </a:spcBef>
        <a:spcAft>
          <a:spcPct val="0"/>
        </a:spcAft>
        <a:defRPr sz="2400">
          <a:solidFill>
            <a:schemeClr val="bg1"/>
          </a:solidFill>
          <a:latin typeface="Arial" charset="0"/>
          <a:ea typeface="STKaiti" pitchFamily="2" charset="-122"/>
        </a:defRPr>
      </a:lvl7pPr>
      <a:lvl8pPr marL="1371600" algn="l" rtl="0" fontAlgn="base">
        <a:spcBef>
          <a:spcPct val="0"/>
        </a:spcBef>
        <a:spcAft>
          <a:spcPct val="0"/>
        </a:spcAft>
        <a:defRPr sz="2400">
          <a:solidFill>
            <a:schemeClr val="bg1"/>
          </a:solidFill>
          <a:latin typeface="Arial" charset="0"/>
          <a:ea typeface="STKaiti" pitchFamily="2" charset="-122"/>
        </a:defRPr>
      </a:lvl8pPr>
      <a:lvl9pPr marL="1828800" algn="l" rtl="0" fontAlgn="base">
        <a:spcBef>
          <a:spcPct val="0"/>
        </a:spcBef>
        <a:spcAft>
          <a:spcPct val="0"/>
        </a:spcAft>
        <a:defRPr sz="2400">
          <a:solidFill>
            <a:schemeClr val="bg1"/>
          </a:solidFill>
          <a:latin typeface="Arial" charset="0"/>
          <a:ea typeface="STKaiti" pitchFamily="2" charset="-122"/>
        </a:defRPr>
      </a:lvl9pPr>
    </p:titleStyle>
    <p:bodyStyle>
      <a:lvl1pPr marL="180975" indent="-180975" algn="l" rtl="0" eaLnBrk="0" fontAlgn="base" hangingPunct="0">
        <a:spcBef>
          <a:spcPct val="20000"/>
        </a:spcBef>
        <a:spcAft>
          <a:spcPct val="0"/>
        </a:spcAft>
        <a:buClr>
          <a:srgbClr val="FF0000"/>
        </a:buClr>
        <a:buFont typeface="Wingdings" pitchFamily="2" charset="2"/>
        <a:buChar char="§"/>
        <a:defRPr sz="1200" kern="1200">
          <a:solidFill>
            <a:schemeClr val="tx1"/>
          </a:solidFill>
          <a:latin typeface="+mn-lt"/>
          <a:ea typeface="+mn-ea"/>
          <a:cs typeface="+mn-cs"/>
        </a:defRPr>
      </a:lvl1pPr>
      <a:lvl2pPr marL="180975" indent="171450" algn="l" rtl="0" eaLnBrk="0" fontAlgn="base" hangingPunct="0">
        <a:spcBef>
          <a:spcPct val="20000"/>
        </a:spcBef>
        <a:spcAft>
          <a:spcPct val="0"/>
        </a:spcAft>
        <a:buClr>
          <a:srgbClr val="FF0000"/>
        </a:buClr>
        <a:buFont typeface="Wingdings" pitchFamily="2" charset="2"/>
        <a:buChar char="§"/>
        <a:defRPr sz="1200" kern="1200">
          <a:solidFill>
            <a:schemeClr val="tx1"/>
          </a:solidFill>
          <a:latin typeface="+mn-lt"/>
          <a:ea typeface="+mn-ea"/>
          <a:cs typeface="+mn-cs"/>
        </a:defRPr>
      </a:lvl2pPr>
      <a:lvl3pPr marL="542925" indent="-180975" algn="l" rtl="0" eaLnBrk="0" fontAlgn="base" hangingPunct="0">
        <a:spcBef>
          <a:spcPct val="20000"/>
        </a:spcBef>
        <a:spcAft>
          <a:spcPct val="0"/>
        </a:spcAft>
        <a:buClr>
          <a:srgbClr val="FF0000"/>
        </a:buClr>
        <a:buFont typeface="Wingdings" pitchFamily="2" charset="2"/>
        <a:buChar char="§"/>
        <a:defRPr sz="1200" kern="1200">
          <a:solidFill>
            <a:schemeClr val="tx1"/>
          </a:solidFill>
          <a:latin typeface="+mn-lt"/>
          <a:ea typeface="+mn-ea"/>
          <a:cs typeface="+mn-cs"/>
        </a:defRPr>
      </a:lvl3pPr>
      <a:lvl4pPr marL="704850" indent="-152400" algn="l" rtl="0" eaLnBrk="0" fontAlgn="base" hangingPunct="0">
        <a:spcBef>
          <a:spcPct val="20000"/>
        </a:spcBef>
        <a:spcAft>
          <a:spcPct val="0"/>
        </a:spcAft>
        <a:buClr>
          <a:srgbClr val="FF0000"/>
        </a:buClr>
        <a:buFont typeface="Wingdings" pitchFamily="2" charset="2"/>
        <a:buChar char="§"/>
        <a:defRPr sz="1200" kern="1200">
          <a:solidFill>
            <a:schemeClr val="tx1"/>
          </a:solidFill>
          <a:latin typeface="+mn-lt"/>
          <a:ea typeface="+mn-ea"/>
          <a:cs typeface="+mn-cs"/>
        </a:defRPr>
      </a:lvl4pPr>
      <a:lvl5pPr marL="866775" indent="-161925" algn="l" rtl="0" eaLnBrk="0" fontAlgn="base" hangingPunct="0">
        <a:spcBef>
          <a:spcPct val="20000"/>
        </a:spcBef>
        <a:spcAft>
          <a:spcPct val="0"/>
        </a:spcAft>
        <a:buClr>
          <a:srgbClr val="FF0000"/>
        </a:buClr>
        <a:buFont typeface="Wingdings" pitchFamily="2" charset="2"/>
        <a:buChar char="§"/>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blipFill dpi="0" rotWithShape="0">
          <a:blip r:embed="rId8"/>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11723" y="9525"/>
            <a:ext cx="12192000" cy="457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a:t>Click to edit Master title style</a:t>
            </a:r>
            <a:endParaRPr lang="en-GB" altLang="zh-CN"/>
          </a:p>
        </p:txBody>
      </p:sp>
      <p:sp>
        <p:nvSpPr>
          <p:cNvPr id="1027" name="Text Placeholder 2"/>
          <p:cNvSpPr>
            <a:spLocks noGrp="1"/>
          </p:cNvSpPr>
          <p:nvPr>
            <p:ph type="body" idx="1"/>
          </p:nvPr>
        </p:nvSpPr>
        <p:spPr bwMode="auto">
          <a:xfrm>
            <a:off x="185616" y="1162051"/>
            <a:ext cx="11760199" cy="52101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en-GB" altLang="zh-CN" dirty="0"/>
          </a:p>
        </p:txBody>
      </p:sp>
      <p:sp>
        <p:nvSpPr>
          <p:cNvPr id="6" name="Slide Number Placeholder 5"/>
          <p:cNvSpPr>
            <a:spLocks noGrp="1"/>
          </p:cNvSpPr>
          <p:nvPr>
            <p:ph type="sldNum" sz="quarter" idx="4"/>
          </p:nvPr>
        </p:nvSpPr>
        <p:spPr>
          <a:xfrm>
            <a:off x="2373924" y="6511925"/>
            <a:ext cx="443522" cy="268288"/>
          </a:xfrm>
          <a:prstGeom prst="rect">
            <a:avLst/>
          </a:prstGeom>
        </p:spPr>
        <p:txBody>
          <a:bodyPr vert="horz" lIns="91440" tIns="45720" rIns="91440" bIns="45720" rtlCol="0" anchor="ctr"/>
          <a:lstStyle>
            <a:lvl1pPr algn="l" fontAlgn="auto">
              <a:spcBef>
                <a:spcPts val="0"/>
              </a:spcBef>
              <a:spcAft>
                <a:spcPts val="0"/>
              </a:spcAft>
              <a:defRPr sz="900">
                <a:solidFill>
                  <a:schemeClr val="tx1">
                    <a:tint val="75000"/>
                  </a:schemeClr>
                </a:solidFill>
                <a:latin typeface="+mn-lt"/>
                <a:ea typeface="+mn-ea"/>
                <a:cs typeface="+mn-cs"/>
              </a:defRPr>
            </a:lvl1pPr>
          </a:lstStyle>
          <a:p>
            <a:pPr>
              <a:defRPr/>
            </a:pPr>
            <a:fld id="{67BB5099-7D68-4162-BB3A-369D8B6F62F4}" type="slidenum">
              <a:rPr lang="en-GB">
                <a:solidFill>
                  <a:prstClr val="black">
                    <a:tint val="75000"/>
                  </a:prstClr>
                </a:solidFill>
              </a:rPr>
              <a:pPr>
                <a:defRPr/>
              </a:pPr>
              <a:t>‹#›</a:t>
            </a:fld>
            <a:endParaRPr lang="en-GB" dirty="0">
              <a:solidFill>
                <a:prstClr val="black">
                  <a:tint val="75000"/>
                </a:prstClr>
              </a:solidFill>
            </a:endParaRPr>
          </a:p>
        </p:txBody>
      </p:sp>
      <p:pic>
        <p:nvPicPr>
          <p:cNvPr id="1029" name="Picture 2" descr="G:\0FW\National Equities Exchange and Quotations\1054136\National_Equities_Exchange_and_Quotations_01_logo.wmf"/>
          <p:cNvPicPr>
            <a:picLocks noChangeAspect="1" noChangeArrowheads="1"/>
          </p:cNvPicPr>
          <p:nvPr userDrawn="1"/>
        </p:nvPicPr>
        <p:blipFill>
          <a:blip r:embed="rId9"/>
          <a:srcRect/>
          <a:stretch>
            <a:fillRect/>
          </a:stretch>
        </p:blipFill>
        <p:spPr bwMode="auto">
          <a:xfrm>
            <a:off x="82062" y="6524626"/>
            <a:ext cx="2114062" cy="288925"/>
          </a:xfrm>
          <a:prstGeom prst="rect">
            <a:avLst/>
          </a:prstGeom>
          <a:noFill/>
          <a:ln w="9525">
            <a:noFill/>
            <a:miter lim="800000"/>
            <a:headEnd/>
            <a:tailEnd/>
          </a:ln>
        </p:spPr>
      </p:pic>
      <p:cxnSp>
        <p:nvCxnSpPr>
          <p:cNvPr id="9" name="Straight Connector 8"/>
          <p:cNvCxnSpPr/>
          <p:nvPr userDrawn="1"/>
        </p:nvCxnSpPr>
        <p:spPr>
          <a:xfrm>
            <a:off x="2286000" y="6453188"/>
            <a:ext cx="0" cy="404812"/>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37673238"/>
      </p:ext>
    </p:extLst>
  </p:cSld>
  <p:clrMap bg1="lt1" tx1="dk1" bg2="lt2" tx2="dk2" accent1="accent1" accent2="accent2" accent3="accent3" accent4="accent4" accent5="accent5" accent6="accent6" hlink="hlink" folHlink="folHlink"/>
  <p:sldLayoutIdLst>
    <p:sldLayoutId id="2147484089" r:id="rId1"/>
    <p:sldLayoutId id="2147484090" r:id="rId2"/>
    <p:sldLayoutId id="2147484091" r:id="rId3"/>
    <p:sldLayoutId id="2147484092" r:id="rId4"/>
    <p:sldLayoutId id="2147484093" r:id="rId5"/>
    <p:sldLayoutId id="2147484094" r:id="rId6"/>
  </p:sldLayoutIdLst>
  <p:hf hdr="0" ftr="0" dt="0"/>
  <p:txStyles>
    <p:titleStyle>
      <a:lvl1pPr algn="l" rtl="0" eaLnBrk="0" fontAlgn="base" hangingPunct="0">
        <a:spcBef>
          <a:spcPct val="0"/>
        </a:spcBef>
        <a:spcAft>
          <a:spcPct val="0"/>
        </a:spcAft>
        <a:defRPr sz="2400" kern="1200">
          <a:solidFill>
            <a:schemeClr val="bg1"/>
          </a:solidFill>
          <a:latin typeface="+mj-lt"/>
          <a:ea typeface="+mj-ea"/>
          <a:cs typeface="+mj-cs"/>
        </a:defRPr>
      </a:lvl1pPr>
      <a:lvl2pPr algn="l" rtl="0" eaLnBrk="0" fontAlgn="base" hangingPunct="0">
        <a:spcBef>
          <a:spcPct val="0"/>
        </a:spcBef>
        <a:spcAft>
          <a:spcPct val="0"/>
        </a:spcAft>
        <a:defRPr sz="2400">
          <a:solidFill>
            <a:schemeClr val="bg1"/>
          </a:solidFill>
          <a:latin typeface="Arial" charset="0"/>
          <a:ea typeface="STKaiti" pitchFamily="2" charset="-122"/>
        </a:defRPr>
      </a:lvl2pPr>
      <a:lvl3pPr algn="l" rtl="0" eaLnBrk="0" fontAlgn="base" hangingPunct="0">
        <a:spcBef>
          <a:spcPct val="0"/>
        </a:spcBef>
        <a:spcAft>
          <a:spcPct val="0"/>
        </a:spcAft>
        <a:defRPr sz="2400">
          <a:solidFill>
            <a:schemeClr val="bg1"/>
          </a:solidFill>
          <a:latin typeface="Arial" charset="0"/>
          <a:ea typeface="STKaiti" pitchFamily="2" charset="-122"/>
        </a:defRPr>
      </a:lvl3pPr>
      <a:lvl4pPr algn="l" rtl="0" eaLnBrk="0" fontAlgn="base" hangingPunct="0">
        <a:spcBef>
          <a:spcPct val="0"/>
        </a:spcBef>
        <a:spcAft>
          <a:spcPct val="0"/>
        </a:spcAft>
        <a:defRPr sz="2400">
          <a:solidFill>
            <a:schemeClr val="bg1"/>
          </a:solidFill>
          <a:latin typeface="Arial" charset="0"/>
          <a:ea typeface="STKaiti" pitchFamily="2" charset="-122"/>
        </a:defRPr>
      </a:lvl4pPr>
      <a:lvl5pPr algn="l" rtl="0" eaLnBrk="0" fontAlgn="base" hangingPunct="0">
        <a:spcBef>
          <a:spcPct val="0"/>
        </a:spcBef>
        <a:spcAft>
          <a:spcPct val="0"/>
        </a:spcAft>
        <a:defRPr sz="2400">
          <a:solidFill>
            <a:schemeClr val="bg1"/>
          </a:solidFill>
          <a:latin typeface="Arial" charset="0"/>
          <a:ea typeface="STKaiti" pitchFamily="2" charset="-122"/>
        </a:defRPr>
      </a:lvl5pPr>
      <a:lvl6pPr marL="457200" algn="l" rtl="0" fontAlgn="base">
        <a:spcBef>
          <a:spcPct val="0"/>
        </a:spcBef>
        <a:spcAft>
          <a:spcPct val="0"/>
        </a:spcAft>
        <a:defRPr sz="2400">
          <a:solidFill>
            <a:schemeClr val="bg1"/>
          </a:solidFill>
          <a:latin typeface="Arial" charset="0"/>
          <a:ea typeface="STKaiti" pitchFamily="2" charset="-122"/>
        </a:defRPr>
      </a:lvl6pPr>
      <a:lvl7pPr marL="914400" algn="l" rtl="0" fontAlgn="base">
        <a:spcBef>
          <a:spcPct val="0"/>
        </a:spcBef>
        <a:spcAft>
          <a:spcPct val="0"/>
        </a:spcAft>
        <a:defRPr sz="2400">
          <a:solidFill>
            <a:schemeClr val="bg1"/>
          </a:solidFill>
          <a:latin typeface="Arial" charset="0"/>
          <a:ea typeface="STKaiti" pitchFamily="2" charset="-122"/>
        </a:defRPr>
      </a:lvl7pPr>
      <a:lvl8pPr marL="1371600" algn="l" rtl="0" fontAlgn="base">
        <a:spcBef>
          <a:spcPct val="0"/>
        </a:spcBef>
        <a:spcAft>
          <a:spcPct val="0"/>
        </a:spcAft>
        <a:defRPr sz="2400">
          <a:solidFill>
            <a:schemeClr val="bg1"/>
          </a:solidFill>
          <a:latin typeface="Arial" charset="0"/>
          <a:ea typeface="STKaiti" pitchFamily="2" charset="-122"/>
        </a:defRPr>
      </a:lvl8pPr>
      <a:lvl9pPr marL="1828800" algn="l" rtl="0" fontAlgn="base">
        <a:spcBef>
          <a:spcPct val="0"/>
        </a:spcBef>
        <a:spcAft>
          <a:spcPct val="0"/>
        </a:spcAft>
        <a:defRPr sz="2400">
          <a:solidFill>
            <a:schemeClr val="bg1"/>
          </a:solidFill>
          <a:latin typeface="Arial" charset="0"/>
          <a:ea typeface="STKaiti" pitchFamily="2" charset="-122"/>
        </a:defRPr>
      </a:lvl9pPr>
    </p:titleStyle>
    <p:bodyStyle>
      <a:lvl1pPr marL="180975" indent="-180975" algn="l" rtl="0" eaLnBrk="0" fontAlgn="base" hangingPunct="0">
        <a:spcBef>
          <a:spcPct val="20000"/>
        </a:spcBef>
        <a:spcAft>
          <a:spcPct val="0"/>
        </a:spcAft>
        <a:buClr>
          <a:srgbClr val="FF0000"/>
        </a:buClr>
        <a:buFont typeface="Wingdings" pitchFamily="2" charset="2"/>
        <a:buChar char="§"/>
        <a:defRPr sz="1200" kern="1200">
          <a:solidFill>
            <a:schemeClr val="tx1"/>
          </a:solidFill>
          <a:latin typeface="+mn-lt"/>
          <a:ea typeface="+mn-ea"/>
          <a:cs typeface="+mn-cs"/>
        </a:defRPr>
      </a:lvl1pPr>
      <a:lvl2pPr marL="180975" indent="171450" algn="l" rtl="0" eaLnBrk="0" fontAlgn="base" hangingPunct="0">
        <a:spcBef>
          <a:spcPct val="20000"/>
        </a:spcBef>
        <a:spcAft>
          <a:spcPct val="0"/>
        </a:spcAft>
        <a:buClr>
          <a:srgbClr val="FF0000"/>
        </a:buClr>
        <a:buFont typeface="Wingdings" pitchFamily="2" charset="2"/>
        <a:buChar char="§"/>
        <a:defRPr sz="1200" kern="1200">
          <a:solidFill>
            <a:schemeClr val="tx1"/>
          </a:solidFill>
          <a:latin typeface="+mn-lt"/>
          <a:ea typeface="+mn-ea"/>
          <a:cs typeface="+mn-cs"/>
        </a:defRPr>
      </a:lvl2pPr>
      <a:lvl3pPr marL="542925" indent="-180975" algn="l" rtl="0" eaLnBrk="0" fontAlgn="base" hangingPunct="0">
        <a:spcBef>
          <a:spcPct val="20000"/>
        </a:spcBef>
        <a:spcAft>
          <a:spcPct val="0"/>
        </a:spcAft>
        <a:buClr>
          <a:srgbClr val="FF0000"/>
        </a:buClr>
        <a:buFont typeface="Wingdings" pitchFamily="2" charset="2"/>
        <a:buChar char="§"/>
        <a:defRPr sz="1200" kern="1200">
          <a:solidFill>
            <a:schemeClr val="tx1"/>
          </a:solidFill>
          <a:latin typeface="+mn-lt"/>
          <a:ea typeface="+mn-ea"/>
          <a:cs typeface="+mn-cs"/>
        </a:defRPr>
      </a:lvl3pPr>
      <a:lvl4pPr marL="704850" indent="-152400" algn="l" rtl="0" eaLnBrk="0" fontAlgn="base" hangingPunct="0">
        <a:spcBef>
          <a:spcPct val="20000"/>
        </a:spcBef>
        <a:spcAft>
          <a:spcPct val="0"/>
        </a:spcAft>
        <a:buClr>
          <a:srgbClr val="FF0000"/>
        </a:buClr>
        <a:buFont typeface="Wingdings" pitchFamily="2" charset="2"/>
        <a:buChar char="§"/>
        <a:defRPr sz="1200" kern="1200">
          <a:solidFill>
            <a:schemeClr val="tx1"/>
          </a:solidFill>
          <a:latin typeface="+mn-lt"/>
          <a:ea typeface="+mn-ea"/>
          <a:cs typeface="+mn-cs"/>
        </a:defRPr>
      </a:lvl4pPr>
      <a:lvl5pPr marL="866775" indent="-161925" algn="l" rtl="0" eaLnBrk="0" fontAlgn="base" hangingPunct="0">
        <a:spcBef>
          <a:spcPct val="20000"/>
        </a:spcBef>
        <a:spcAft>
          <a:spcPct val="0"/>
        </a:spcAft>
        <a:buClr>
          <a:srgbClr val="FF0000"/>
        </a:buClr>
        <a:buFont typeface="Wingdings" pitchFamily="2" charset="2"/>
        <a:buChar char="§"/>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4.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1.xml"/><Relationship Id="rId1" Type="http://schemas.openxmlformats.org/officeDocument/2006/relationships/slideLayout" Target="../slideLayouts/slideLayout2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6.xml"/><Relationship Id="rId1" Type="http://schemas.openxmlformats.org/officeDocument/2006/relationships/slideLayout" Target="../slideLayouts/slideLayout2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7.xml"/><Relationship Id="rId1" Type="http://schemas.openxmlformats.org/officeDocument/2006/relationships/slideLayout" Target="../slideLayouts/slideLayout2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8.xml"/><Relationship Id="rId1" Type="http://schemas.openxmlformats.org/officeDocument/2006/relationships/slideLayout" Target="../slideLayouts/slideLayout2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9.xml"/><Relationship Id="rId1" Type="http://schemas.openxmlformats.org/officeDocument/2006/relationships/slideLayout" Target="../slideLayouts/slideLayout27.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2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9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7.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7.xml"/><Relationship Id="rId1" Type="http://schemas.openxmlformats.org/officeDocument/2006/relationships/tags" Target="../tags/tag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7"/>
          <p:cNvSpPr txBox="1">
            <a:spLocks noChangeArrowheads="1"/>
          </p:cNvSpPr>
          <p:nvPr/>
        </p:nvSpPr>
        <p:spPr bwMode="gray">
          <a:xfrm>
            <a:off x="8075490" y="5955942"/>
            <a:ext cx="2975220" cy="307777"/>
          </a:xfrm>
          <a:prstGeom prst="rect">
            <a:avLst/>
          </a:prstGeom>
          <a:noFill/>
          <a:ln>
            <a:noFill/>
          </a:ln>
        </p:spPr>
        <p:txBody>
          <a:bodyPr wrap="square" lIns="0" tIns="0" rIns="0" bIns="0" anchor="ctr">
            <a:spAutoFit/>
          </a:bodyPr>
          <a:lstStyle>
            <a:lvl1pPr eaLnBrk="0" hangingPunct="0">
              <a:defRPr sz="1400">
                <a:solidFill>
                  <a:schemeClr val="tx1"/>
                </a:solidFill>
                <a:latin typeface="Arial" panose="020B0604020202020204" pitchFamily="34" charset="0"/>
                <a:ea typeface="ヒラギノ角ゴ Pro W3" pitchFamily="124" charset="-128"/>
              </a:defRPr>
            </a:lvl1pPr>
            <a:lvl2pPr marL="742950" indent="-285750" eaLnBrk="0" hangingPunct="0">
              <a:defRPr sz="1400">
                <a:solidFill>
                  <a:schemeClr val="tx1"/>
                </a:solidFill>
                <a:latin typeface="Arial" panose="020B0604020202020204" pitchFamily="34" charset="0"/>
                <a:ea typeface="ヒラギノ角ゴ Pro W3" pitchFamily="124" charset="-128"/>
              </a:defRPr>
            </a:lvl2pPr>
            <a:lvl3pPr marL="1143000" indent="-228600" eaLnBrk="0" hangingPunct="0">
              <a:defRPr sz="1400">
                <a:solidFill>
                  <a:schemeClr val="tx1"/>
                </a:solidFill>
                <a:latin typeface="Arial" panose="020B0604020202020204" pitchFamily="34" charset="0"/>
                <a:ea typeface="ヒラギノ角ゴ Pro W3" pitchFamily="124" charset="-128"/>
              </a:defRPr>
            </a:lvl3pPr>
            <a:lvl4pPr marL="1600200" indent="-228600" eaLnBrk="0" hangingPunct="0">
              <a:defRPr sz="1400">
                <a:solidFill>
                  <a:schemeClr val="tx1"/>
                </a:solidFill>
                <a:latin typeface="Arial" panose="020B0604020202020204" pitchFamily="34" charset="0"/>
                <a:ea typeface="ヒラギノ角ゴ Pro W3" pitchFamily="124" charset="-128"/>
              </a:defRPr>
            </a:lvl4pPr>
            <a:lvl5pPr marL="2057400" indent="-228600" eaLnBrk="0" hangingPunct="0">
              <a:defRPr sz="1400">
                <a:solidFill>
                  <a:schemeClr val="tx1"/>
                </a:solidFill>
                <a:latin typeface="Arial" panose="020B0604020202020204" pitchFamily="34" charset="0"/>
                <a:ea typeface="ヒラギノ角ゴ Pro W3" pitchFamily="124" charset="-128"/>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ea typeface="ヒラギノ角ゴ Pro W3" pitchFamily="124" charset="-128"/>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ea typeface="ヒラギノ角ゴ Pro W3" pitchFamily="124" charset="-128"/>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ea typeface="ヒラギノ角ゴ Pro W3" pitchFamily="124" charset="-128"/>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ea typeface="ヒラギノ角ゴ Pro W3" pitchFamily="124" charset="-128"/>
              </a:defRPr>
            </a:lvl9pPr>
          </a:lstStyle>
          <a:p>
            <a:pPr eaLnBrk="1" fontAlgn="auto" hangingPunct="1">
              <a:spcBef>
                <a:spcPts val="0"/>
              </a:spcBef>
              <a:spcAft>
                <a:spcPts val="0"/>
              </a:spcAft>
              <a:defRPr/>
            </a:pPr>
            <a:r>
              <a:rPr lang="en-US" altLang="zh-CN" sz="2000" dirty="0" smtClean="0">
                <a:solidFill>
                  <a:schemeClr val="bg1"/>
                </a:solidFill>
                <a:latin typeface="+mj-lt"/>
                <a:ea typeface="华文楷体" panose="02010600040101010101" pitchFamily="2" charset="-122"/>
              </a:rPr>
              <a:t>2018</a:t>
            </a:r>
            <a:r>
              <a:rPr lang="zh-CN" altLang="en-US" sz="2000" dirty="0" smtClean="0">
                <a:solidFill>
                  <a:schemeClr val="bg1"/>
                </a:solidFill>
                <a:latin typeface="+mj-lt"/>
                <a:ea typeface="华文楷体" panose="02010600040101010101" pitchFamily="2" charset="-122"/>
              </a:rPr>
              <a:t>年</a:t>
            </a:r>
            <a:r>
              <a:rPr lang="en-US" altLang="zh-CN" sz="2000" dirty="0" smtClean="0">
                <a:solidFill>
                  <a:schemeClr val="bg1"/>
                </a:solidFill>
                <a:latin typeface="+mj-lt"/>
                <a:ea typeface="华文楷体" panose="02010600040101010101" pitchFamily="2" charset="-122"/>
              </a:rPr>
              <a:t>6</a:t>
            </a:r>
            <a:r>
              <a:rPr lang="zh-CN" altLang="en-US" sz="2000" dirty="0" smtClean="0">
                <a:solidFill>
                  <a:schemeClr val="bg1"/>
                </a:solidFill>
                <a:latin typeface="+mj-lt"/>
                <a:ea typeface="华文楷体" panose="02010600040101010101" pitchFamily="2" charset="-122"/>
              </a:rPr>
              <a:t>月</a:t>
            </a:r>
            <a:endParaRPr lang="en-US" sz="2000" dirty="0">
              <a:solidFill>
                <a:schemeClr val="bg1"/>
              </a:solidFill>
              <a:latin typeface="+mj-lt"/>
              <a:ea typeface="+mj-ea"/>
            </a:endParaRPr>
          </a:p>
        </p:txBody>
      </p:sp>
      <p:sp>
        <p:nvSpPr>
          <p:cNvPr id="8" name="文本框 7"/>
          <p:cNvSpPr txBox="1"/>
          <p:nvPr/>
        </p:nvSpPr>
        <p:spPr>
          <a:xfrm>
            <a:off x="1055440" y="2708920"/>
            <a:ext cx="9732044" cy="707886"/>
          </a:xfrm>
          <a:prstGeom prst="rect">
            <a:avLst/>
          </a:prstGeom>
          <a:noFill/>
        </p:spPr>
        <p:txBody>
          <a:bodyPr wrap="square" rtlCol="0">
            <a:spAutoFit/>
          </a:bodyPr>
          <a:lstStyle/>
          <a:p>
            <a:pPr algn="ctr"/>
            <a:r>
              <a:rPr lang="zh-CN" altLang="en-US" sz="4000" b="1" smtClean="0">
                <a:solidFill>
                  <a:schemeClr val="bg1"/>
                </a:solidFill>
                <a:latin typeface="华文楷体" panose="02010600040101010101" pitchFamily="2" charset="-122"/>
                <a:ea typeface="华文楷体" panose="02010600040101010101" pitchFamily="2" charset="-122"/>
              </a:rPr>
              <a:t>信息</a:t>
            </a:r>
            <a:r>
              <a:rPr lang="zh-CN" altLang="en-US" sz="4000" b="1" smtClean="0">
                <a:solidFill>
                  <a:schemeClr val="bg1"/>
                </a:solidFill>
                <a:latin typeface="华文楷体" panose="02010600040101010101" pitchFamily="2" charset="-122"/>
                <a:ea typeface="华文楷体" panose="02010600040101010101" pitchFamily="2" charset="-122"/>
              </a:rPr>
              <a:t>披露</a:t>
            </a:r>
            <a:r>
              <a:rPr lang="zh-CN" altLang="en-US" sz="4000" b="1" smtClean="0">
                <a:solidFill>
                  <a:schemeClr val="bg1"/>
                </a:solidFill>
                <a:latin typeface="华文楷体" panose="02010600040101010101" pitchFamily="2" charset="-122"/>
                <a:ea typeface="华文楷体" panose="02010600040101010101" pitchFamily="2" charset="-122"/>
              </a:rPr>
              <a:t>细则解读</a:t>
            </a:r>
            <a:endParaRPr lang="zh-CN" altLang="en-US" sz="4000" b="1" dirty="0">
              <a:solidFill>
                <a:schemeClr val="bg1"/>
              </a:solidFill>
              <a:latin typeface="华文楷体" panose="02010600040101010101" pitchFamily="2" charset="-122"/>
              <a:ea typeface="华文楷体" panose="02010600040101010101" pitchFamily="2" charset="-122"/>
            </a:endParaRPr>
          </a:p>
        </p:txBody>
      </p:sp>
    </p:spTree>
    <p:custDataLst>
      <p:tags r:id="rId1"/>
    </p:custDataLst>
    <p:extLst>
      <p:ext uri="{BB962C8B-B14F-4D97-AF65-F5344CB8AC3E}">
        <p14:creationId xmlns:p14="http://schemas.microsoft.com/office/powerpoint/2010/main" val="99044704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419562" y="548680"/>
            <a:ext cx="1415772" cy="593560"/>
          </a:xfrm>
          <a:prstGeom prst="rect">
            <a:avLst/>
          </a:prstGeom>
        </p:spPr>
        <p:txBody>
          <a:bodyPr wrap="none">
            <a:spAutoFit/>
          </a:bodyPr>
          <a:lstStyle/>
          <a:p>
            <a:pPr>
              <a:lnSpc>
                <a:spcPct val="150000"/>
              </a:lnSpc>
            </a:pPr>
            <a:r>
              <a:rPr lang="zh-CN" altLang="en-US" sz="2400" b="1" dirty="0" smtClean="0">
                <a:solidFill>
                  <a:schemeClr val="bg1"/>
                </a:solidFill>
                <a:latin typeface="华文楷体" panose="02010600040101010101" pitchFamily="2" charset="-122"/>
                <a:ea typeface="华文楷体" panose="02010600040101010101" pitchFamily="2" charset="-122"/>
              </a:rPr>
              <a:t>定期报告</a:t>
            </a:r>
            <a:endParaRPr lang="zh-CN" altLang="en-US" sz="2400" b="1" dirty="0">
              <a:solidFill>
                <a:schemeClr val="bg1"/>
              </a:solidFill>
              <a:latin typeface="华文楷体" panose="02010600040101010101" pitchFamily="2" charset="-122"/>
              <a:ea typeface="华文楷体" panose="02010600040101010101" pitchFamily="2" charset="-122"/>
            </a:endParaRPr>
          </a:p>
        </p:txBody>
      </p:sp>
      <p:sp>
        <p:nvSpPr>
          <p:cNvPr id="33" name="矩形 32"/>
          <p:cNvSpPr/>
          <p:nvPr/>
        </p:nvSpPr>
        <p:spPr>
          <a:xfrm>
            <a:off x="623392" y="1628800"/>
            <a:ext cx="10498067" cy="3877985"/>
          </a:xfrm>
          <a:prstGeom prst="rect">
            <a:avLst/>
          </a:prstGeom>
        </p:spPr>
        <p:txBody>
          <a:bodyPr wrap="square">
            <a:spAutoFit/>
          </a:bodyPr>
          <a:lstStyle/>
          <a:p>
            <a:pPr marL="285750" indent="-285750" algn="just" eaLnBrk="0" hangingPunct="0">
              <a:lnSpc>
                <a:spcPct val="150000"/>
              </a:lnSpc>
              <a:spcBef>
                <a:spcPct val="50000"/>
              </a:spcBef>
              <a:buClr>
                <a:srgbClr val="A40404"/>
              </a:buClr>
              <a:buSzPct val="80000"/>
              <a:buFont typeface="Wingdings" panose="05000000000000000000" pitchFamily="2" charset="2"/>
              <a:buChar char="p"/>
              <a:defRPr/>
            </a:pPr>
            <a:r>
              <a:rPr lang="zh-CN" altLang="en-US" dirty="0">
                <a:latin typeface="华文楷体" panose="02010600040101010101" pitchFamily="2" charset="-122"/>
                <a:ea typeface="华文楷体" panose="02010600040101010101" pitchFamily="2" charset="-122"/>
              </a:rPr>
              <a:t>年度报告编制一般要求</a:t>
            </a:r>
            <a:endParaRPr lang="en-US" altLang="zh-CN" dirty="0">
              <a:latin typeface="华文楷体" panose="02010600040101010101" pitchFamily="2" charset="-122"/>
              <a:ea typeface="华文楷体" panose="02010600040101010101" pitchFamily="2" charset="-122"/>
            </a:endParaRPr>
          </a:p>
          <a:p>
            <a:pPr lvl="0">
              <a:lnSpc>
                <a:spcPct val="150000"/>
              </a:lnSpc>
              <a:buClr>
                <a:srgbClr val="C00000"/>
              </a:buClr>
              <a:buFont typeface="Wingdings" panose="05000000000000000000" pitchFamily="2" charset="2"/>
              <a:buChar char="u"/>
            </a:pPr>
            <a:r>
              <a:rPr lang="zh-CN" altLang="en-US" dirty="0" smtClean="0">
                <a:latin typeface="华文楷体" panose="02010600040101010101" pitchFamily="2" charset="-122"/>
                <a:ea typeface="华文楷体" panose="02010600040101010101" pitchFamily="2" charset="-122"/>
              </a:rPr>
              <a:t>时间要求及相应处理措施</a:t>
            </a:r>
            <a:endParaRPr lang="en-US" altLang="zh-CN" dirty="0" smtClean="0">
              <a:latin typeface="华文楷体" panose="02010600040101010101" pitchFamily="2" charset="-122"/>
              <a:ea typeface="华文楷体" panose="02010600040101010101" pitchFamily="2" charset="-122"/>
            </a:endParaRPr>
          </a:p>
          <a:p>
            <a:pPr lvl="0">
              <a:lnSpc>
                <a:spcPct val="150000"/>
              </a:lnSpc>
              <a:buClr>
                <a:srgbClr val="C00000"/>
              </a:buClr>
              <a:buFont typeface="Wingdings" panose="05000000000000000000" pitchFamily="2" charset="2"/>
              <a:buChar char="u"/>
            </a:pPr>
            <a:r>
              <a:rPr lang="zh-CN" altLang="en-US" dirty="0" smtClean="0">
                <a:latin typeface="华文楷体" panose="02010600040101010101" pitchFamily="2" charset="-122"/>
                <a:ea typeface="华文楷体" panose="02010600040101010101" pitchFamily="2" charset="-122"/>
              </a:rPr>
              <a:t>年度财务报告须经审计；不得</a:t>
            </a:r>
            <a:r>
              <a:rPr lang="zh-CN" altLang="en-US" dirty="0">
                <a:latin typeface="华文楷体" panose="02010600040101010101" pitchFamily="2" charset="-122"/>
                <a:ea typeface="华文楷体" panose="02010600040101010101" pitchFamily="2" charset="-122"/>
              </a:rPr>
              <a:t>随意变更会计师事务所，</a:t>
            </a:r>
            <a:r>
              <a:rPr lang="zh-CN" altLang="en-US" dirty="0" smtClean="0">
                <a:latin typeface="华文楷体" panose="02010600040101010101" pitchFamily="2" charset="-122"/>
                <a:ea typeface="华文楷体" panose="02010600040101010101" pitchFamily="2" charset="-122"/>
              </a:rPr>
              <a:t>如需变更，应经两会审议并披露公告</a:t>
            </a:r>
            <a:r>
              <a:rPr lang="zh-CN" altLang="en-US" dirty="0">
                <a:latin typeface="华文楷体" panose="02010600040101010101" pitchFamily="2" charset="-122"/>
                <a:ea typeface="华文楷体" panose="02010600040101010101" pitchFamily="2" charset="-122"/>
              </a:rPr>
              <a:t>。</a:t>
            </a:r>
            <a:endParaRPr lang="en-US" altLang="zh-CN" dirty="0">
              <a:latin typeface="华文楷体" panose="02010600040101010101" pitchFamily="2" charset="-122"/>
              <a:ea typeface="华文楷体" panose="02010600040101010101" pitchFamily="2" charset="-122"/>
            </a:endParaRPr>
          </a:p>
          <a:p>
            <a:pPr>
              <a:lnSpc>
                <a:spcPct val="150000"/>
              </a:lnSpc>
              <a:buClr>
                <a:srgbClr val="C00000"/>
              </a:buClr>
              <a:buFont typeface="Wingdings" panose="05000000000000000000" pitchFamily="2" charset="2"/>
              <a:buChar char="u"/>
            </a:pPr>
            <a:r>
              <a:rPr lang="zh-CN" altLang="en-US" dirty="0" smtClean="0">
                <a:latin typeface="华文楷体" panose="02010600040101010101" pitchFamily="2" charset="-122"/>
                <a:ea typeface="华文楷体" panose="02010600040101010101" pitchFamily="2" charset="-122"/>
              </a:rPr>
              <a:t>年报</a:t>
            </a:r>
            <a:r>
              <a:rPr lang="zh-CN" altLang="en-US" dirty="0">
                <a:latin typeface="华文楷体" panose="02010600040101010101" pitchFamily="2" charset="-122"/>
                <a:ea typeface="华文楷体" panose="02010600040101010101" pitchFamily="2" charset="-122"/>
              </a:rPr>
              <a:t>中引用的数字应当以元、万元或亿元为单位；</a:t>
            </a:r>
            <a:endParaRPr lang="en-US" altLang="zh-CN" dirty="0">
              <a:latin typeface="华文楷体" panose="02010600040101010101" pitchFamily="2" charset="-122"/>
              <a:ea typeface="华文楷体" panose="02010600040101010101" pitchFamily="2" charset="-122"/>
            </a:endParaRPr>
          </a:p>
          <a:p>
            <a:pPr>
              <a:lnSpc>
                <a:spcPct val="150000"/>
              </a:lnSpc>
              <a:buClr>
                <a:srgbClr val="C00000"/>
              </a:buClr>
              <a:buFont typeface="Wingdings" panose="05000000000000000000" pitchFamily="2" charset="2"/>
              <a:buChar char="u"/>
            </a:pPr>
            <a:r>
              <a:rPr lang="zh-CN" altLang="en-US" dirty="0">
                <a:latin typeface="华文楷体" panose="02010600040101010101" pitchFamily="2" charset="-122"/>
                <a:ea typeface="华文楷体" panose="02010600040101010101" pitchFamily="2" charset="-122"/>
              </a:rPr>
              <a:t>不得含有夸大、欺诈、误导或内容不准确、不客观的词句；</a:t>
            </a:r>
            <a:endParaRPr lang="en-US" altLang="zh-CN" dirty="0">
              <a:latin typeface="华文楷体" panose="02010600040101010101" pitchFamily="2" charset="-122"/>
              <a:ea typeface="华文楷体" panose="02010600040101010101" pitchFamily="2" charset="-122"/>
            </a:endParaRPr>
          </a:p>
          <a:p>
            <a:pPr>
              <a:lnSpc>
                <a:spcPct val="150000"/>
              </a:lnSpc>
              <a:buClr>
                <a:srgbClr val="C00000"/>
              </a:buClr>
              <a:buFont typeface="Wingdings" panose="05000000000000000000" pitchFamily="2" charset="2"/>
              <a:buChar char="u"/>
            </a:pPr>
            <a:r>
              <a:rPr lang="zh-CN" altLang="en-US" dirty="0">
                <a:latin typeface="华文楷体" panose="02010600040101010101" pitchFamily="2" charset="-122"/>
                <a:ea typeface="华文楷体" panose="02010600040101010101" pitchFamily="2" charset="-122"/>
              </a:rPr>
              <a:t>若涉及行业分类，</a:t>
            </a:r>
            <a:r>
              <a:rPr lang="zh-CN" altLang="zh-CN" dirty="0">
                <a:latin typeface="华文楷体" panose="02010600040101010101" pitchFamily="2" charset="-122"/>
                <a:ea typeface="华文楷体" panose="02010600040101010101" pitchFamily="2" charset="-122"/>
              </a:rPr>
              <a:t>应遵循全国股转公司</a:t>
            </a:r>
            <a:r>
              <a:rPr lang="zh-CN" altLang="zh-CN" dirty="0" smtClean="0">
                <a:latin typeface="华文楷体" panose="02010600040101010101" pitchFamily="2" charset="-122"/>
                <a:ea typeface="华文楷体" panose="02010600040101010101" pitchFamily="2" charset="-122"/>
              </a:rPr>
              <a:t>有关行业分类规定</a:t>
            </a:r>
            <a:r>
              <a:rPr lang="zh-CN" altLang="en-US" dirty="0">
                <a:latin typeface="华文楷体" panose="02010600040101010101" pitchFamily="2" charset="-122"/>
                <a:ea typeface="华文楷体" panose="02010600040101010101" pitchFamily="2" charset="-122"/>
              </a:rPr>
              <a:t>；</a:t>
            </a:r>
          </a:p>
          <a:p>
            <a:pPr>
              <a:lnSpc>
                <a:spcPct val="150000"/>
              </a:lnSpc>
              <a:buClr>
                <a:srgbClr val="C00000"/>
              </a:buClr>
              <a:buFont typeface="Wingdings" panose="05000000000000000000" pitchFamily="2" charset="2"/>
              <a:buChar char="u"/>
            </a:pPr>
            <a:r>
              <a:rPr lang="zh-CN" altLang="en-US" dirty="0">
                <a:latin typeface="华文楷体" panose="02010600040101010101" pitchFamily="2" charset="-122"/>
                <a:ea typeface="华文楷体" panose="02010600040101010101" pitchFamily="2" charset="-122"/>
              </a:rPr>
              <a:t>披露内容应侧重说明要求披露事项与公开转让说明书或上一年度披露内容上的重大变化之处；</a:t>
            </a:r>
            <a:endParaRPr lang="en-US" altLang="zh-CN" dirty="0">
              <a:latin typeface="华文楷体" panose="02010600040101010101" pitchFamily="2" charset="-122"/>
              <a:ea typeface="华文楷体" panose="02010600040101010101" pitchFamily="2" charset="-122"/>
            </a:endParaRPr>
          </a:p>
          <a:p>
            <a:pPr>
              <a:lnSpc>
                <a:spcPct val="150000"/>
              </a:lnSpc>
              <a:buClr>
                <a:srgbClr val="C00000"/>
              </a:buClr>
              <a:buFont typeface="Wingdings" panose="05000000000000000000" pitchFamily="2" charset="2"/>
              <a:buChar char="u"/>
            </a:pPr>
            <a:r>
              <a:rPr lang="zh-CN" altLang="en-US" dirty="0">
                <a:latin typeface="华文楷体" panose="02010600040101010101" pitchFamily="2" charset="-122"/>
                <a:ea typeface="华文楷体" panose="02010600040101010101" pitchFamily="2" charset="-122"/>
              </a:rPr>
              <a:t>由于国家机密、商业秘密</a:t>
            </a:r>
            <a:r>
              <a:rPr lang="zh-CN" altLang="en-US" dirty="0" smtClean="0">
                <a:latin typeface="华文楷体" panose="02010600040101010101" pitchFamily="2" charset="-122"/>
                <a:ea typeface="华文楷体" panose="02010600040101010101" pitchFamily="2" charset="-122"/>
              </a:rPr>
              <a:t>等原因</a:t>
            </a:r>
            <a:r>
              <a:rPr lang="zh-CN" altLang="en-US" dirty="0">
                <a:latin typeface="华文楷体" panose="02010600040101010101" pitchFamily="2" charset="-122"/>
                <a:ea typeface="华文楷体" panose="02010600040101010101" pitchFamily="2" charset="-122"/>
              </a:rPr>
              <a:t>导致规定的某些信息不便</a:t>
            </a:r>
            <a:r>
              <a:rPr lang="zh-CN" altLang="en-US" dirty="0" smtClean="0">
                <a:latin typeface="华文楷体" panose="02010600040101010101" pitchFamily="2" charset="-122"/>
                <a:ea typeface="华文楷体" panose="02010600040101010101" pitchFamily="2" charset="-122"/>
              </a:rPr>
              <a:t>披露，可</a:t>
            </a:r>
            <a:r>
              <a:rPr lang="zh-CN" altLang="en-US" dirty="0">
                <a:latin typeface="华文楷体" panose="02010600040101010101" pitchFamily="2" charset="-122"/>
                <a:ea typeface="华文楷体" panose="02010600040101010101" pitchFamily="2" charset="-122"/>
              </a:rPr>
              <a:t>向全国股转公司申请豁免披露；</a:t>
            </a:r>
            <a:endParaRPr lang="en-US" altLang="zh-CN" dirty="0">
              <a:latin typeface="华文楷体" panose="02010600040101010101" pitchFamily="2" charset="-122"/>
              <a:ea typeface="华文楷体" panose="02010600040101010101" pitchFamily="2" charset="-122"/>
            </a:endParaRPr>
          </a:p>
          <a:p>
            <a:pPr>
              <a:lnSpc>
                <a:spcPct val="150000"/>
              </a:lnSpc>
              <a:buClr>
                <a:srgbClr val="C00000"/>
              </a:buClr>
              <a:buFont typeface="Wingdings" panose="05000000000000000000" pitchFamily="2" charset="2"/>
              <a:buChar char="u"/>
            </a:pPr>
            <a:r>
              <a:rPr lang="en-US" altLang="zh-CN"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基础层</a:t>
            </a:r>
            <a:r>
              <a:rPr lang="en-US" altLang="zh-CN"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创新层年报内容与格式指引</a:t>
            </a:r>
            <a:r>
              <a:rPr lang="en-US" altLang="zh-CN"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是对挂牌公司年度报告信息披露的最低要求。</a:t>
            </a:r>
            <a:endParaRPr lang="en-US" altLang="zh-CN" dirty="0">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281226889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419562" y="548680"/>
            <a:ext cx="1415772" cy="593560"/>
          </a:xfrm>
          <a:prstGeom prst="rect">
            <a:avLst/>
          </a:prstGeom>
        </p:spPr>
        <p:txBody>
          <a:bodyPr wrap="none">
            <a:spAutoFit/>
          </a:bodyPr>
          <a:lstStyle/>
          <a:p>
            <a:pPr>
              <a:lnSpc>
                <a:spcPct val="150000"/>
              </a:lnSpc>
            </a:pPr>
            <a:r>
              <a:rPr lang="zh-CN" altLang="en-US" sz="2400" b="1" dirty="0">
                <a:solidFill>
                  <a:schemeClr val="bg1"/>
                </a:solidFill>
                <a:latin typeface="华文楷体" panose="02010600040101010101" pitchFamily="2" charset="-122"/>
                <a:ea typeface="华文楷体" panose="02010600040101010101" pitchFamily="2" charset="-122"/>
              </a:rPr>
              <a:t>定期</a:t>
            </a:r>
            <a:r>
              <a:rPr lang="zh-CN" altLang="en-US" sz="2400" b="1" dirty="0" smtClean="0">
                <a:solidFill>
                  <a:schemeClr val="bg1"/>
                </a:solidFill>
                <a:latin typeface="华文楷体" panose="02010600040101010101" pitchFamily="2" charset="-122"/>
                <a:ea typeface="华文楷体" panose="02010600040101010101" pitchFamily="2" charset="-122"/>
              </a:rPr>
              <a:t>报告</a:t>
            </a:r>
            <a:endParaRPr lang="zh-CN" altLang="en-US" sz="2400" b="1" dirty="0">
              <a:solidFill>
                <a:schemeClr val="bg1"/>
              </a:solidFill>
              <a:latin typeface="华文楷体" panose="02010600040101010101" pitchFamily="2" charset="-122"/>
              <a:ea typeface="华文楷体" panose="02010600040101010101" pitchFamily="2" charset="-122"/>
            </a:endParaRPr>
          </a:p>
        </p:txBody>
      </p:sp>
      <p:graphicFrame>
        <p:nvGraphicFramePr>
          <p:cNvPr id="4" name="图示 3"/>
          <p:cNvGraphicFramePr/>
          <p:nvPr>
            <p:extLst>
              <p:ext uri="{D42A27DB-BD31-4B8C-83A1-F6EECF244321}">
                <p14:modId xmlns:p14="http://schemas.microsoft.com/office/powerpoint/2010/main" val="2712046956"/>
              </p:ext>
            </p:extLst>
          </p:nvPr>
        </p:nvGraphicFramePr>
        <p:xfrm>
          <a:off x="2207568" y="1844824"/>
          <a:ext cx="7544759" cy="44830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文本框 4"/>
          <p:cNvSpPr txBox="1"/>
          <p:nvPr/>
        </p:nvSpPr>
        <p:spPr>
          <a:xfrm>
            <a:off x="1686219" y="5924036"/>
            <a:ext cx="8587459" cy="400110"/>
          </a:xfrm>
          <a:prstGeom prst="rect">
            <a:avLst/>
          </a:prstGeom>
          <a:noFill/>
        </p:spPr>
        <p:txBody>
          <a:bodyPr wrap="square" rtlCol="0">
            <a:spAutoFit/>
          </a:bodyPr>
          <a:lstStyle/>
          <a:p>
            <a:r>
              <a:rPr lang="zh-CN" altLang="en-US" dirty="0" smtClean="0">
                <a:latin typeface="华文楷体" panose="02010600040101010101" pitchFamily="2" charset="-122"/>
                <a:ea typeface="华文楷体" panose="02010600040101010101" pitchFamily="2" charset="-122"/>
              </a:rPr>
              <a:t>创新层公司必须</a:t>
            </a:r>
            <a:r>
              <a:rPr lang="zh-CN" altLang="en-US" sz="2000" dirty="0">
                <a:latin typeface="华文楷体" panose="02010600040101010101" pitchFamily="2" charset="-122"/>
                <a:ea typeface="华文楷体" panose="02010600040101010101" pitchFamily="2" charset="-122"/>
              </a:rPr>
              <a:t>适用</a:t>
            </a:r>
            <a:r>
              <a:rPr lang="zh-CN" altLang="en-US" dirty="0" smtClean="0">
                <a:latin typeface="华文楷体" panose="02010600040101010101" pitchFamily="2" charset="-122"/>
                <a:ea typeface="华文楷体" panose="02010600040101010101" pitchFamily="2" charset="-122"/>
              </a:rPr>
              <a:t>创新层年报指引，允许和鼓励基础层公司适用创新层年报指引</a:t>
            </a:r>
            <a:endParaRPr lang="zh-CN" altLang="en-US" dirty="0">
              <a:latin typeface="华文楷体" panose="02010600040101010101" pitchFamily="2" charset="-122"/>
              <a:ea typeface="华文楷体" panose="02010600040101010101" pitchFamily="2" charset="-122"/>
            </a:endParaRPr>
          </a:p>
        </p:txBody>
      </p:sp>
      <p:sp>
        <p:nvSpPr>
          <p:cNvPr id="6" name="文本框 5"/>
          <p:cNvSpPr txBox="1"/>
          <p:nvPr/>
        </p:nvSpPr>
        <p:spPr>
          <a:xfrm>
            <a:off x="4051900" y="1599183"/>
            <a:ext cx="1107996" cy="461665"/>
          </a:xfrm>
          <a:prstGeom prst="rect">
            <a:avLst/>
          </a:prstGeom>
          <a:noFill/>
        </p:spPr>
        <p:txBody>
          <a:bodyPr wrap="none" rtlCol="0">
            <a:spAutoFit/>
          </a:bodyPr>
          <a:lstStyle/>
          <a:p>
            <a:r>
              <a:rPr lang="zh-CN" altLang="en-US" sz="2400" dirty="0">
                <a:latin typeface="华文楷体" panose="02010600040101010101" pitchFamily="2" charset="-122"/>
                <a:ea typeface="华文楷体" panose="02010600040101010101" pitchFamily="2" charset="-122"/>
              </a:rPr>
              <a:t>创新层</a:t>
            </a:r>
          </a:p>
        </p:txBody>
      </p:sp>
      <p:sp>
        <p:nvSpPr>
          <p:cNvPr id="7" name="文本框 6"/>
          <p:cNvSpPr txBox="1"/>
          <p:nvPr/>
        </p:nvSpPr>
        <p:spPr>
          <a:xfrm>
            <a:off x="6428164" y="1599183"/>
            <a:ext cx="1107996" cy="461665"/>
          </a:xfrm>
          <a:prstGeom prst="rect">
            <a:avLst/>
          </a:prstGeom>
          <a:noFill/>
        </p:spPr>
        <p:txBody>
          <a:bodyPr wrap="none" rtlCol="0">
            <a:spAutoFit/>
          </a:bodyPr>
          <a:lstStyle/>
          <a:p>
            <a:r>
              <a:rPr lang="zh-CN" altLang="en-US" sz="2400" dirty="0">
                <a:latin typeface="华文楷体" panose="02010600040101010101" pitchFamily="2" charset="-122"/>
                <a:ea typeface="华文楷体" panose="02010600040101010101" pitchFamily="2" charset="-122"/>
              </a:rPr>
              <a:t>基础层</a:t>
            </a:r>
          </a:p>
        </p:txBody>
      </p:sp>
    </p:spTree>
    <p:extLst>
      <p:ext uri="{BB962C8B-B14F-4D97-AF65-F5344CB8AC3E}">
        <p14:creationId xmlns:p14="http://schemas.microsoft.com/office/powerpoint/2010/main" val="301180232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419562" y="548680"/>
            <a:ext cx="2954655" cy="593560"/>
          </a:xfrm>
          <a:prstGeom prst="rect">
            <a:avLst/>
          </a:prstGeom>
        </p:spPr>
        <p:txBody>
          <a:bodyPr wrap="none">
            <a:spAutoFit/>
          </a:bodyPr>
          <a:lstStyle/>
          <a:p>
            <a:pPr>
              <a:lnSpc>
                <a:spcPct val="150000"/>
              </a:lnSpc>
            </a:pPr>
            <a:r>
              <a:rPr lang="zh-CN" altLang="en-US" sz="2400" b="1" dirty="0">
                <a:solidFill>
                  <a:schemeClr val="bg1"/>
                </a:solidFill>
                <a:latin typeface="华文楷体"/>
                <a:ea typeface="华文楷体"/>
              </a:rPr>
              <a:t>信息披露差异化安排</a:t>
            </a:r>
            <a:endParaRPr lang="zh-CN" altLang="en-US" sz="2400" b="1" dirty="0">
              <a:solidFill>
                <a:schemeClr val="bg1"/>
              </a:solidFill>
              <a:latin typeface="华文楷体" panose="02010600040101010101" pitchFamily="2" charset="-122"/>
              <a:ea typeface="华文楷体" panose="02010600040101010101" pitchFamily="2" charset="-122"/>
            </a:endParaRPr>
          </a:p>
        </p:txBody>
      </p:sp>
      <p:sp>
        <p:nvSpPr>
          <p:cNvPr id="33" name="矩形 32"/>
          <p:cNvSpPr/>
          <p:nvPr/>
        </p:nvSpPr>
        <p:spPr>
          <a:xfrm>
            <a:off x="695400" y="1340768"/>
            <a:ext cx="9109098" cy="3785652"/>
          </a:xfrm>
          <a:prstGeom prst="rect">
            <a:avLst/>
          </a:prstGeom>
        </p:spPr>
        <p:txBody>
          <a:bodyPr wrap="square">
            <a:spAutoFit/>
          </a:bodyPr>
          <a:lstStyle/>
          <a:p>
            <a:pPr marL="342900" indent="-342900" eaLnBrk="0" hangingPunct="0">
              <a:lnSpc>
                <a:spcPct val="150000"/>
              </a:lnSpc>
              <a:spcBef>
                <a:spcPct val="20000"/>
              </a:spcBef>
              <a:buClr>
                <a:srgbClr val="FF0000"/>
              </a:buClr>
              <a:buFont typeface="Wingdings" panose="05000000000000000000" pitchFamily="2" charset="2"/>
              <a:buChar char="Ø"/>
            </a:pPr>
            <a:r>
              <a:rPr lang="zh-CN" altLang="en-US" sz="2000" b="1" dirty="0" smtClean="0">
                <a:solidFill>
                  <a:prstClr val="black"/>
                </a:solidFill>
                <a:latin typeface="华文楷体" panose="02010600040101010101" pitchFamily="2" charset="-122"/>
                <a:ea typeface="华文楷体" panose="02010600040101010101" pitchFamily="2" charset="-122"/>
              </a:rPr>
              <a:t>创新层公司</a:t>
            </a:r>
            <a:r>
              <a:rPr lang="zh-CN" altLang="en-US" sz="2000" b="1" dirty="0">
                <a:solidFill>
                  <a:prstClr val="black"/>
                </a:solidFill>
                <a:latin typeface="华文楷体" panose="02010600040101010101" pitchFamily="2" charset="-122"/>
                <a:ea typeface="华文楷体" panose="02010600040101010101" pitchFamily="2" charset="-122"/>
              </a:rPr>
              <a:t>的披露要求更加严格</a:t>
            </a:r>
            <a:endParaRPr lang="en-US" altLang="zh-CN" sz="2000" b="1" dirty="0">
              <a:solidFill>
                <a:prstClr val="black"/>
              </a:solidFill>
              <a:latin typeface="华文楷体" panose="02010600040101010101" pitchFamily="2" charset="-122"/>
              <a:ea typeface="华文楷体" panose="02010600040101010101" pitchFamily="2" charset="-122"/>
            </a:endParaRPr>
          </a:p>
          <a:p>
            <a:pPr marL="72000" eaLnBrk="0" hangingPunct="0">
              <a:lnSpc>
                <a:spcPct val="150000"/>
              </a:lnSpc>
              <a:spcBef>
                <a:spcPts val="0"/>
              </a:spcBef>
              <a:buClr>
                <a:srgbClr val="CC0000"/>
              </a:buClr>
              <a:buFont typeface="Wingdings" pitchFamily="2" charset="2"/>
              <a:buChar char="§"/>
            </a:pPr>
            <a:r>
              <a:rPr lang="zh-CN" altLang="en-US" sz="2000" dirty="0">
                <a:solidFill>
                  <a:prstClr val="black"/>
                </a:solidFill>
                <a:latin typeface="Arial"/>
                <a:ea typeface="STKaiti"/>
                <a:cs typeface="+mn-cs"/>
              </a:rPr>
              <a:t>公众性</a:t>
            </a:r>
            <a:r>
              <a:rPr lang="zh-CN" altLang="en-US" sz="2000" dirty="0" smtClean="0">
                <a:solidFill>
                  <a:prstClr val="black"/>
                </a:solidFill>
                <a:latin typeface="Arial"/>
                <a:ea typeface="STKaiti"/>
                <a:cs typeface="+mn-cs"/>
              </a:rPr>
              <a:t>强、</a:t>
            </a:r>
            <a:r>
              <a:rPr lang="zh-CN" altLang="en-US" sz="2000" dirty="0">
                <a:solidFill>
                  <a:prstClr val="black"/>
                </a:solidFill>
                <a:latin typeface="Arial"/>
                <a:ea typeface="STKaiti"/>
              </a:rPr>
              <a:t>股票交易的撮合频次较高</a:t>
            </a:r>
            <a:r>
              <a:rPr lang="zh-CN" altLang="en-US" sz="2000" dirty="0" smtClean="0">
                <a:solidFill>
                  <a:prstClr val="black"/>
                </a:solidFill>
                <a:latin typeface="Arial"/>
                <a:ea typeface="STKaiti"/>
                <a:cs typeface="+mn-cs"/>
              </a:rPr>
              <a:t>，</a:t>
            </a:r>
            <a:r>
              <a:rPr lang="zh-CN" altLang="en-US" sz="2000" dirty="0">
                <a:solidFill>
                  <a:prstClr val="black"/>
                </a:solidFill>
                <a:latin typeface="Arial"/>
                <a:ea typeface="STKaiti"/>
              </a:rPr>
              <a:t>对其信息披露从严</a:t>
            </a:r>
            <a:r>
              <a:rPr lang="zh-CN" altLang="en-US" sz="2000" dirty="0" smtClean="0">
                <a:solidFill>
                  <a:prstClr val="black"/>
                </a:solidFill>
                <a:latin typeface="Arial"/>
                <a:ea typeface="STKaiti"/>
              </a:rPr>
              <a:t>要求。</a:t>
            </a:r>
            <a:endParaRPr lang="en-US" altLang="zh-CN" sz="2000" dirty="0" smtClean="0">
              <a:solidFill>
                <a:prstClr val="black"/>
              </a:solidFill>
              <a:latin typeface="Arial"/>
              <a:ea typeface="STKaiti"/>
            </a:endParaRPr>
          </a:p>
          <a:p>
            <a:pPr marL="72000" eaLnBrk="0" hangingPunct="0">
              <a:lnSpc>
                <a:spcPct val="150000"/>
              </a:lnSpc>
              <a:spcBef>
                <a:spcPts val="0"/>
              </a:spcBef>
              <a:buClr>
                <a:srgbClr val="CC0000"/>
              </a:buClr>
            </a:pPr>
            <a:r>
              <a:rPr lang="en-US" altLang="zh-CN" sz="2000" dirty="0" smtClean="0">
                <a:solidFill>
                  <a:prstClr val="black"/>
                </a:solidFill>
                <a:latin typeface="Arial"/>
                <a:ea typeface="STKaiti"/>
              </a:rPr>
              <a:t>1.</a:t>
            </a:r>
            <a:r>
              <a:rPr lang="zh-CN" altLang="en-US" sz="2000" dirty="0" smtClean="0">
                <a:solidFill>
                  <a:prstClr val="black"/>
                </a:solidFill>
                <a:latin typeface="Arial"/>
                <a:ea typeface="STKaiti"/>
              </a:rPr>
              <a:t>定期报告披露频次（季度报告）</a:t>
            </a:r>
            <a:r>
              <a:rPr lang="zh-CN" altLang="en-US" sz="2000" b="1" dirty="0" smtClean="0">
                <a:solidFill>
                  <a:srgbClr val="FF0000"/>
                </a:solidFill>
                <a:latin typeface="Arial"/>
                <a:ea typeface="STKaiti"/>
              </a:rPr>
              <a:t>一季报披露时间不早于年报</a:t>
            </a:r>
            <a:endParaRPr lang="en-US" altLang="zh-CN" sz="2000" b="1" dirty="0" smtClean="0">
              <a:solidFill>
                <a:srgbClr val="FF0000"/>
              </a:solidFill>
              <a:latin typeface="Arial"/>
              <a:ea typeface="STKaiti"/>
            </a:endParaRPr>
          </a:p>
          <a:p>
            <a:pPr marL="72000" eaLnBrk="0" hangingPunct="0">
              <a:lnSpc>
                <a:spcPct val="150000"/>
              </a:lnSpc>
              <a:spcBef>
                <a:spcPts val="0"/>
              </a:spcBef>
              <a:buClr>
                <a:srgbClr val="CC0000"/>
              </a:buClr>
            </a:pPr>
            <a:r>
              <a:rPr lang="en-US" altLang="zh-CN" sz="2000" dirty="0" smtClean="0">
                <a:solidFill>
                  <a:prstClr val="black"/>
                </a:solidFill>
                <a:latin typeface="Arial"/>
                <a:ea typeface="STKaiti"/>
              </a:rPr>
              <a:t>2.</a:t>
            </a:r>
            <a:r>
              <a:rPr lang="zh-CN" altLang="en-US" sz="2000" dirty="0" smtClean="0">
                <a:solidFill>
                  <a:prstClr val="black"/>
                </a:solidFill>
                <a:latin typeface="Arial"/>
                <a:ea typeface="STKaiti"/>
              </a:rPr>
              <a:t>分行业信息</a:t>
            </a:r>
            <a:r>
              <a:rPr lang="zh-CN" altLang="en-US" sz="2000" dirty="0">
                <a:solidFill>
                  <a:prstClr val="black"/>
                </a:solidFill>
                <a:latin typeface="Arial"/>
                <a:ea typeface="STKaiti"/>
              </a:rPr>
              <a:t>披露（软件和</a:t>
            </a:r>
            <a:r>
              <a:rPr lang="zh-CN" altLang="en-US" sz="2000" dirty="0" smtClean="0">
                <a:solidFill>
                  <a:prstClr val="black"/>
                </a:solidFill>
                <a:latin typeface="Arial"/>
                <a:ea typeface="STKaiti"/>
              </a:rPr>
              <a:t>信息技术、七个金融业年报模板）</a:t>
            </a:r>
            <a:endParaRPr lang="en-US" altLang="zh-CN" sz="2000" dirty="0" smtClean="0">
              <a:solidFill>
                <a:prstClr val="black"/>
              </a:solidFill>
              <a:latin typeface="Arial"/>
              <a:ea typeface="STKaiti"/>
            </a:endParaRPr>
          </a:p>
          <a:p>
            <a:pPr marL="72000" eaLnBrk="0" hangingPunct="0">
              <a:lnSpc>
                <a:spcPct val="150000"/>
              </a:lnSpc>
              <a:spcBef>
                <a:spcPts val="0"/>
              </a:spcBef>
              <a:buClr>
                <a:srgbClr val="CC0000"/>
              </a:buClr>
            </a:pPr>
            <a:r>
              <a:rPr lang="en-US" altLang="zh-CN" sz="2000" dirty="0" smtClean="0">
                <a:solidFill>
                  <a:srgbClr val="FF0000"/>
                </a:solidFill>
                <a:latin typeface="Arial"/>
                <a:ea typeface="STKaiti"/>
              </a:rPr>
              <a:t>3.</a:t>
            </a:r>
            <a:r>
              <a:rPr lang="zh-CN" altLang="en-US" sz="2000" dirty="0" smtClean="0">
                <a:solidFill>
                  <a:srgbClr val="FF0000"/>
                </a:solidFill>
                <a:latin typeface="Arial"/>
                <a:ea typeface="STKaiti"/>
              </a:rPr>
              <a:t>更高的信披及时性要求（业绩快报、业绩预告）</a:t>
            </a:r>
            <a:endParaRPr lang="en-US" altLang="zh-CN" sz="2000" dirty="0" smtClean="0">
              <a:solidFill>
                <a:srgbClr val="FF0000"/>
              </a:solidFill>
              <a:latin typeface="Arial"/>
              <a:ea typeface="STKaiti"/>
            </a:endParaRPr>
          </a:p>
          <a:p>
            <a:pPr marL="72000" eaLnBrk="0" hangingPunct="0">
              <a:lnSpc>
                <a:spcPct val="150000"/>
              </a:lnSpc>
              <a:spcBef>
                <a:spcPts val="0"/>
              </a:spcBef>
              <a:buClr>
                <a:srgbClr val="CC0000"/>
              </a:buClr>
            </a:pPr>
            <a:r>
              <a:rPr lang="en-US" altLang="zh-CN" sz="2000" dirty="0" smtClean="0">
                <a:solidFill>
                  <a:srgbClr val="FF0000"/>
                </a:solidFill>
                <a:latin typeface="Arial"/>
                <a:ea typeface="STKaiti"/>
              </a:rPr>
              <a:t>4.</a:t>
            </a:r>
            <a:r>
              <a:rPr lang="zh-CN" altLang="en-US" sz="2000" dirty="0" smtClean="0">
                <a:solidFill>
                  <a:srgbClr val="FF0000"/>
                </a:solidFill>
                <a:latin typeface="Arial"/>
                <a:ea typeface="STKaiti"/>
              </a:rPr>
              <a:t>财务</a:t>
            </a:r>
            <a:r>
              <a:rPr lang="zh-CN" altLang="en-US" sz="2000" dirty="0">
                <a:solidFill>
                  <a:srgbClr val="FF0000"/>
                </a:solidFill>
                <a:latin typeface="Arial"/>
                <a:ea typeface="STKaiti"/>
              </a:rPr>
              <a:t>报告审计从严</a:t>
            </a:r>
            <a:r>
              <a:rPr lang="zh-CN" altLang="en-US" sz="2000" dirty="0" smtClean="0">
                <a:solidFill>
                  <a:srgbClr val="FF0000"/>
                </a:solidFill>
                <a:latin typeface="Arial"/>
                <a:ea typeface="STKaiti"/>
              </a:rPr>
              <a:t>要求（会计师</a:t>
            </a:r>
            <a:r>
              <a:rPr lang="zh-CN" altLang="en-US" sz="2000" dirty="0">
                <a:solidFill>
                  <a:srgbClr val="FF0000"/>
                </a:solidFill>
                <a:latin typeface="Arial"/>
                <a:ea typeface="STKaiti"/>
              </a:rPr>
              <a:t>轮换、关键事项审计）</a:t>
            </a:r>
            <a:endParaRPr lang="en-US" altLang="zh-CN" sz="2000" dirty="0" smtClean="0">
              <a:solidFill>
                <a:srgbClr val="FF0000"/>
              </a:solidFill>
              <a:latin typeface="Arial"/>
              <a:ea typeface="STKaiti"/>
            </a:endParaRPr>
          </a:p>
          <a:p>
            <a:pPr marL="72000" eaLnBrk="0" hangingPunct="0">
              <a:lnSpc>
                <a:spcPct val="150000"/>
              </a:lnSpc>
              <a:spcBef>
                <a:spcPts val="0"/>
              </a:spcBef>
              <a:buClr>
                <a:srgbClr val="CC0000"/>
              </a:buClr>
            </a:pPr>
            <a:r>
              <a:rPr lang="en-US" altLang="zh-CN" sz="2000" dirty="0" smtClean="0">
                <a:solidFill>
                  <a:prstClr val="black"/>
                </a:solidFill>
                <a:latin typeface="Arial"/>
                <a:ea typeface="STKaiti"/>
              </a:rPr>
              <a:t>5.</a:t>
            </a:r>
            <a:r>
              <a:rPr lang="zh-CN" altLang="en-US" sz="2000" dirty="0" smtClean="0">
                <a:solidFill>
                  <a:prstClr val="black"/>
                </a:solidFill>
                <a:latin typeface="Arial"/>
                <a:ea typeface="STKaiti"/>
              </a:rPr>
              <a:t>不同层公司定期</a:t>
            </a:r>
            <a:r>
              <a:rPr lang="zh-CN" altLang="en-US" sz="2000" dirty="0">
                <a:solidFill>
                  <a:prstClr val="black"/>
                </a:solidFill>
                <a:latin typeface="Arial"/>
                <a:ea typeface="STKaiti"/>
              </a:rPr>
              <a:t>报告内容与</a:t>
            </a:r>
            <a:r>
              <a:rPr lang="zh-CN" altLang="en-US" sz="2000" dirty="0" smtClean="0">
                <a:solidFill>
                  <a:prstClr val="black"/>
                </a:solidFill>
                <a:latin typeface="Arial"/>
                <a:ea typeface="STKaiti"/>
              </a:rPr>
              <a:t>格式差异化（不同指引要求）</a:t>
            </a:r>
            <a:endParaRPr lang="en-US" altLang="zh-CN" sz="2000" dirty="0" smtClean="0">
              <a:solidFill>
                <a:prstClr val="black"/>
              </a:solidFill>
              <a:latin typeface="Arial"/>
              <a:ea typeface="STKaiti"/>
            </a:endParaRPr>
          </a:p>
          <a:p>
            <a:pPr marL="72000" eaLnBrk="0" hangingPunct="0">
              <a:lnSpc>
                <a:spcPct val="150000"/>
              </a:lnSpc>
              <a:spcBef>
                <a:spcPts val="0"/>
              </a:spcBef>
              <a:buClr>
                <a:srgbClr val="CC0000"/>
              </a:buClr>
            </a:pPr>
            <a:r>
              <a:rPr lang="en-US" altLang="zh-CN" sz="2000" dirty="0">
                <a:solidFill>
                  <a:prstClr val="black"/>
                </a:solidFill>
                <a:latin typeface="Arial"/>
                <a:ea typeface="STKaiti"/>
              </a:rPr>
              <a:t>6.</a:t>
            </a:r>
            <a:r>
              <a:rPr lang="zh-CN" altLang="en-US" sz="2000" dirty="0">
                <a:solidFill>
                  <a:prstClr val="black"/>
                </a:solidFill>
                <a:latin typeface="Arial"/>
                <a:ea typeface="STKaiti"/>
              </a:rPr>
              <a:t>信息披露事务管理的</a:t>
            </a:r>
            <a:r>
              <a:rPr lang="zh-CN" altLang="en-US" sz="2000" dirty="0" smtClean="0">
                <a:solidFill>
                  <a:prstClr val="black"/>
                </a:solidFill>
                <a:latin typeface="Arial"/>
                <a:ea typeface="STKaiti"/>
              </a:rPr>
              <a:t>要求（创新层设立董秘）</a:t>
            </a:r>
            <a:endParaRPr lang="en-US" altLang="zh-CN" sz="2000" dirty="0">
              <a:solidFill>
                <a:prstClr val="black"/>
              </a:solidFill>
              <a:latin typeface="Arial"/>
              <a:ea typeface="STKaiti"/>
            </a:endParaRPr>
          </a:p>
        </p:txBody>
      </p:sp>
    </p:spTree>
    <p:extLst>
      <p:ext uri="{BB962C8B-B14F-4D97-AF65-F5344CB8AC3E}">
        <p14:creationId xmlns:p14="http://schemas.microsoft.com/office/powerpoint/2010/main" val="387272748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信息</a:t>
            </a:r>
            <a:r>
              <a:rPr lang="zh-CN" altLang="en-US" b="1" dirty="0"/>
              <a:t>披露差异化安排</a:t>
            </a:r>
          </a:p>
        </p:txBody>
      </p:sp>
      <p:sp>
        <p:nvSpPr>
          <p:cNvPr id="3" name="内容占位符 2"/>
          <p:cNvSpPr>
            <a:spLocks noGrp="1"/>
          </p:cNvSpPr>
          <p:nvPr>
            <p:ph idx="1"/>
          </p:nvPr>
        </p:nvSpPr>
        <p:spPr>
          <a:xfrm>
            <a:off x="335360" y="980728"/>
            <a:ext cx="11377264" cy="5210175"/>
          </a:xfrm>
        </p:spPr>
        <p:txBody>
          <a:bodyPr/>
          <a:lstStyle/>
          <a:p>
            <a:pPr marL="0" indent="0">
              <a:buNone/>
            </a:pPr>
            <a:r>
              <a:rPr lang="zh-CN" altLang="en-US" sz="2400" b="1" dirty="0"/>
              <a:t>    </a:t>
            </a:r>
            <a:r>
              <a:rPr lang="zh-CN" altLang="en-US" sz="2000" b="1" dirty="0"/>
              <a:t>什么是在审计报告中沟通关键审计事项？</a:t>
            </a:r>
            <a:endParaRPr lang="en-US" altLang="zh-CN" sz="2000" b="1" dirty="0"/>
          </a:p>
          <a:p>
            <a:endParaRPr lang="en-US" altLang="zh-CN" sz="2000" dirty="0"/>
          </a:p>
          <a:p>
            <a:r>
              <a:rPr lang="zh-CN" altLang="en-US" sz="2000" b="1" dirty="0"/>
              <a:t>关键审计事项，</a:t>
            </a:r>
            <a:r>
              <a:rPr lang="zh-CN" altLang="en-US" sz="2000" dirty="0"/>
              <a:t>是指注册会计师根据职业判断认为对本期财务报表审计最为重要的事项。关键审计事项从注册会计师与治理层沟通过的事项中选取。</a:t>
            </a:r>
            <a:endParaRPr lang="en-US" altLang="zh-CN" sz="2000" dirty="0"/>
          </a:p>
          <a:p>
            <a:endParaRPr lang="en-US" altLang="zh-CN" sz="2000" dirty="0"/>
          </a:p>
          <a:p>
            <a:r>
              <a:rPr lang="zh-CN" altLang="en-US" sz="2000" dirty="0"/>
              <a:t>注册会计师的目标是，确定关键审计事项，并在对财务 报表形成审计意见后，以在审计报告中描述关键审计事项的方式沟通这些事项。注册会计师在审计报告中单设一部分，以“关键审计事项”为标题，并在该部分使用恰当的子标题逐项描述关键审计事项。</a:t>
            </a:r>
            <a:endParaRPr lang="en-US" altLang="zh-CN" sz="2000" dirty="0"/>
          </a:p>
          <a:p>
            <a:endParaRPr lang="en-US" altLang="zh-CN" sz="1800" dirty="0"/>
          </a:p>
          <a:p>
            <a:pPr marL="0" indent="0">
              <a:buNone/>
            </a:pPr>
            <a:r>
              <a:rPr lang="zh-CN" altLang="en-US" sz="2000" dirty="0"/>
              <a:t>          </a:t>
            </a:r>
            <a:r>
              <a:rPr lang="zh-CN" altLang="en-US" sz="2000" b="1" dirty="0" smtClean="0"/>
              <a:t>如果</a:t>
            </a:r>
            <a:r>
              <a:rPr lang="zh-CN" altLang="en-US" sz="2000" b="1" dirty="0"/>
              <a:t>注册会计师应当发表非无保留意见，不得在审计报告的关键审计事项部分沟通这些事项。</a:t>
            </a:r>
          </a:p>
        </p:txBody>
      </p:sp>
      <p:sp>
        <p:nvSpPr>
          <p:cNvPr id="4" name="灯片编号占位符 3"/>
          <p:cNvSpPr>
            <a:spLocks noGrp="1"/>
          </p:cNvSpPr>
          <p:nvPr>
            <p:ph type="sldNum" sz="quarter" idx="10"/>
          </p:nvPr>
        </p:nvSpPr>
        <p:spPr/>
        <p:txBody>
          <a:bodyPr/>
          <a:lstStyle/>
          <a:p>
            <a:pPr>
              <a:defRPr/>
            </a:pPr>
            <a:fld id="{D68CFF15-E330-4DD3-8670-78B08F137666}" type="slidenum">
              <a:rPr lang="en-GB" smtClean="0">
                <a:solidFill>
                  <a:prstClr val="black">
                    <a:tint val="75000"/>
                  </a:prstClr>
                </a:solidFill>
              </a:rPr>
              <a:pPr>
                <a:defRPr/>
              </a:pPr>
              <a:t>13</a:t>
            </a:fld>
            <a:endParaRPr lang="en-GB" dirty="0">
              <a:solidFill>
                <a:prstClr val="black">
                  <a:tint val="75000"/>
                </a:prstClr>
              </a:solidFill>
            </a:endParaRPr>
          </a:p>
        </p:txBody>
      </p:sp>
      <p:sp>
        <p:nvSpPr>
          <p:cNvPr id="6" name="五角星 5"/>
          <p:cNvSpPr/>
          <p:nvPr/>
        </p:nvSpPr>
        <p:spPr>
          <a:xfrm>
            <a:off x="623392" y="4221088"/>
            <a:ext cx="192505" cy="211756"/>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323914377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9546" y="1556792"/>
            <a:ext cx="11305256" cy="4600170"/>
          </a:xfrm>
          <a:prstGeom prst="rect">
            <a:avLst/>
          </a:prstGeom>
        </p:spPr>
        <p:txBody>
          <a:bodyPr wrap="square">
            <a:spAutoFit/>
          </a:bodyPr>
          <a:lstStyle/>
          <a:p>
            <a:pPr marL="180975" indent="-180975">
              <a:lnSpc>
                <a:spcPct val="150000"/>
              </a:lnSpc>
              <a:spcBef>
                <a:spcPts val="2400"/>
              </a:spcBef>
              <a:buClr>
                <a:srgbClr val="CC0000"/>
              </a:buClr>
              <a:buFont typeface="Wingdings" pitchFamily="2" charset="2"/>
              <a:buChar char="§"/>
            </a:pPr>
            <a:r>
              <a:rPr lang="zh-CN" altLang="en-US" b="1" dirty="0">
                <a:latin typeface="华文楷体" panose="02010600040101010101" pitchFamily="2" charset="-122"/>
                <a:ea typeface="华文楷体" panose="02010600040101010101" pitchFamily="2" charset="-122"/>
              </a:rPr>
              <a:t>业绩快报与业绩预告（仅针对创新层公司）</a:t>
            </a:r>
            <a:endParaRPr lang="en-US" altLang="zh-CN" b="1" dirty="0">
              <a:latin typeface="华文楷体" panose="02010600040101010101" pitchFamily="2" charset="-122"/>
              <a:ea typeface="华文楷体" panose="02010600040101010101" pitchFamily="2" charset="-122"/>
            </a:endParaRPr>
          </a:p>
          <a:p>
            <a:pPr>
              <a:spcBef>
                <a:spcPts val="900"/>
              </a:spcBef>
              <a:buClr>
                <a:srgbClr val="CC0000"/>
              </a:buClr>
            </a:pPr>
            <a:r>
              <a:rPr lang="zh-CN" altLang="en-US" b="1" dirty="0">
                <a:latin typeface="华文楷体" panose="02010600040101010101" pitchFamily="2" charset="-122"/>
                <a:ea typeface="华文楷体" panose="02010600040101010101" pitchFamily="2" charset="-122"/>
              </a:rPr>
              <a:t>触发</a:t>
            </a:r>
            <a:r>
              <a:rPr lang="zh-CN" altLang="en-US" b="1" dirty="0" smtClean="0">
                <a:latin typeface="华文楷体" panose="02010600040101010101" pitchFamily="2" charset="-122"/>
                <a:ea typeface="华文楷体" panose="02010600040101010101" pitchFamily="2" charset="-122"/>
              </a:rPr>
              <a:t>条件及披露内容：</a:t>
            </a:r>
            <a:endParaRPr lang="en-US" altLang="zh-CN" b="1" dirty="0">
              <a:latin typeface="华文楷体" panose="02010600040101010101" pitchFamily="2" charset="-122"/>
              <a:ea typeface="华文楷体" panose="02010600040101010101" pitchFamily="2" charset="-122"/>
            </a:endParaRPr>
          </a:p>
          <a:p>
            <a:pPr>
              <a:lnSpc>
                <a:spcPct val="150000"/>
              </a:lnSpc>
              <a:buClr>
                <a:srgbClr val="C00000"/>
              </a:buClr>
            </a:pPr>
            <a:r>
              <a:rPr lang="zh-CN" altLang="en-US" b="1" dirty="0">
                <a:latin typeface="华文楷体" panose="02010600040101010101" pitchFamily="2" charset="-122"/>
                <a:ea typeface="华文楷体" panose="02010600040101010101" pitchFamily="2" charset="-122"/>
              </a:rPr>
              <a:t>       业绩预告</a:t>
            </a:r>
            <a:r>
              <a:rPr lang="zh-CN" altLang="en-US" dirty="0">
                <a:latin typeface="华文楷体" panose="02010600040101010101" pitchFamily="2" charset="-122"/>
                <a:ea typeface="华文楷体" panose="02010600040101010101" pitchFamily="2" charset="-122"/>
              </a:rPr>
              <a:t>：在年度报告正式披露前，预计上一会计年度净利润发生重大变化的，或在下半年度，预计当期年度净利润将发生重大变化的，应当及时进行业绩预告。业绩预告应当披露年度净利润的预计值以及重大变化的原因</a:t>
            </a:r>
            <a:r>
              <a:rPr lang="zh-CN" altLang="en-US" dirty="0" smtClean="0">
                <a:latin typeface="华文楷体" panose="02010600040101010101" pitchFamily="2" charset="-122"/>
                <a:ea typeface="华文楷体" panose="02010600040101010101" pitchFamily="2" charset="-122"/>
              </a:rPr>
              <a:t>。</a:t>
            </a:r>
            <a:r>
              <a:rPr lang="en-US" altLang="zh-CN" dirty="0">
                <a:latin typeface="华文楷体" panose="02010600040101010101" pitchFamily="2" charset="-122"/>
                <a:ea typeface="华文楷体" panose="02010600040101010101" pitchFamily="2" charset="-122"/>
              </a:rPr>
              <a:t> </a:t>
            </a:r>
            <a:r>
              <a:rPr lang="zh-CN" altLang="en-US" dirty="0" smtClean="0">
                <a:latin typeface="华文楷体" panose="02010600040101010101" pitchFamily="2" charset="-122"/>
                <a:ea typeface="华文楷体" panose="02010600040101010101" pitchFamily="2" charset="-122"/>
              </a:rPr>
              <a:t>（注</a:t>
            </a:r>
            <a:r>
              <a:rPr lang="zh-CN" altLang="en-US" dirty="0">
                <a:latin typeface="华文楷体" panose="02010600040101010101" pitchFamily="2" charset="-122"/>
                <a:ea typeface="华文楷体" panose="02010600040101010101" pitchFamily="2" charset="-122"/>
              </a:rPr>
              <a:t>：</a:t>
            </a:r>
            <a:r>
              <a:rPr lang="zh-CN" altLang="zh-CN" dirty="0">
                <a:latin typeface="华文楷体" panose="02010600040101010101" pitchFamily="2" charset="-122"/>
                <a:ea typeface="华文楷体" panose="02010600040101010101" pitchFamily="2" charset="-122"/>
              </a:rPr>
              <a:t>重大变化的情形为年度净利润同比变动超过</a:t>
            </a:r>
            <a:r>
              <a:rPr lang="en-US" altLang="zh-CN" dirty="0">
                <a:latin typeface="华文楷体" panose="02010600040101010101" pitchFamily="2" charset="-122"/>
                <a:ea typeface="华文楷体" panose="02010600040101010101" pitchFamily="2" charset="-122"/>
              </a:rPr>
              <a:t>50%</a:t>
            </a:r>
            <a:r>
              <a:rPr lang="zh-CN" altLang="zh-CN" dirty="0">
                <a:latin typeface="华文楷体" panose="02010600040101010101" pitchFamily="2" charset="-122"/>
                <a:ea typeface="华文楷体" panose="02010600040101010101" pitchFamily="2" charset="-122"/>
              </a:rPr>
              <a:t>且大于</a:t>
            </a:r>
            <a:r>
              <a:rPr lang="en-US" altLang="zh-CN" dirty="0">
                <a:latin typeface="华文楷体" panose="02010600040101010101" pitchFamily="2" charset="-122"/>
                <a:ea typeface="华文楷体" panose="02010600040101010101" pitchFamily="2" charset="-122"/>
              </a:rPr>
              <a:t>500</a:t>
            </a:r>
            <a:r>
              <a:rPr lang="zh-CN" altLang="zh-CN" dirty="0">
                <a:latin typeface="华文楷体" panose="02010600040101010101" pitchFamily="2" charset="-122"/>
                <a:ea typeface="华文楷体" panose="02010600040101010101" pitchFamily="2" charset="-122"/>
              </a:rPr>
              <a:t>万元、由盈利变为亏损或者由亏损变为</a:t>
            </a:r>
            <a:r>
              <a:rPr lang="zh-CN" altLang="zh-CN" dirty="0" smtClean="0">
                <a:latin typeface="华文楷体" panose="02010600040101010101" pitchFamily="2" charset="-122"/>
                <a:ea typeface="华文楷体" panose="02010600040101010101" pitchFamily="2" charset="-122"/>
              </a:rPr>
              <a:t>盈利</a:t>
            </a:r>
            <a:r>
              <a:rPr lang="zh-CN" altLang="en-US" dirty="0" smtClean="0">
                <a:latin typeface="华文楷体" panose="02010600040101010101" pitchFamily="2" charset="-122"/>
                <a:ea typeface="华文楷体" panose="02010600040101010101" pitchFamily="2" charset="-122"/>
              </a:rPr>
              <a:t>）</a:t>
            </a:r>
            <a:endParaRPr lang="en-US" altLang="zh-CN" dirty="0">
              <a:latin typeface="华文楷体" panose="02010600040101010101" pitchFamily="2" charset="-122"/>
              <a:ea typeface="华文楷体" panose="02010600040101010101" pitchFamily="2" charset="-122"/>
            </a:endParaRPr>
          </a:p>
          <a:p>
            <a:pPr>
              <a:lnSpc>
                <a:spcPct val="150000"/>
              </a:lnSpc>
              <a:buClr>
                <a:srgbClr val="C00000"/>
              </a:buClr>
            </a:pPr>
            <a:r>
              <a:rPr lang="zh-CN" altLang="en-US" b="1" dirty="0" smtClean="0">
                <a:latin typeface="华文楷体" panose="02010600040101010101" pitchFamily="2" charset="-122"/>
                <a:ea typeface="华文楷体" panose="02010600040101010101" pitchFamily="2" charset="-122"/>
              </a:rPr>
              <a:t>       业绩快报</a:t>
            </a:r>
            <a:r>
              <a:rPr lang="zh-CN" altLang="en-US" dirty="0" smtClean="0">
                <a:latin typeface="华文楷体" panose="02010600040101010101" pitchFamily="2" charset="-122"/>
                <a:ea typeface="华文楷体" panose="02010600040101010101" pitchFamily="2" charset="-122"/>
              </a:rPr>
              <a:t>：在年度报告正式披露前，预计年度业绩无法保密，或预约在会计年度次年</a:t>
            </a:r>
            <a:r>
              <a:rPr lang="en-US" altLang="zh-CN" dirty="0" smtClean="0">
                <a:latin typeface="华文楷体" panose="02010600040101010101" pitchFamily="2" charset="-122"/>
                <a:ea typeface="华文楷体" panose="02010600040101010101" pitchFamily="2" charset="-122"/>
              </a:rPr>
              <a:t>4</a:t>
            </a:r>
            <a:r>
              <a:rPr lang="zh-CN" altLang="en-US" dirty="0">
                <a:latin typeface="华文楷体" panose="02010600040101010101" pitchFamily="2" charset="-122"/>
                <a:ea typeface="华文楷体" panose="02010600040101010101" pitchFamily="2" charset="-122"/>
              </a:rPr>
              <a:t>月份披露的，应当于会计年度次年的</a:t>
            </a:r>
            <a:r>
              <a:rPr lang="en-US" altLang="zh-CN" dirty="0">
                <a:latin typeface="华文楷体" panose="02010600040101010101" pitchFamily="2" charset="-122"/>
                <a:ea typeface="华文楷体" panose="02010600040101010101" pitchFamily="2" charset="-122"/>
              </a:rPr>
              <a:t>2</a:t>
            </a:r>
            <a:r>
              <a:rPr lang="zh-CN" altLang="en-US" dirty="0">
                <a:latin typeface="华文楷体" panose="02010600040101010101" pitchFamily="2" charset="-122"/>
                <a:ea typeface="华文楷体" panose="02010600040101010101" pitchFamily="2" charset="-122"/>
              </a:rPr>
              <a:t>月底前披露业绩</a:t>
            </a:r>
            <a:r>
              <a:rPr lang="zh-CN" altLang="en-US" dirty="0" smtClean="0">
                <a:latin typeface="华文楷体" panose="02010600040101010101" pitchFamily="2" charset="-122"/>
                <a:ea typeface="华文楷体" panose="02010600040101010101" pitchFamily="2" charset="-122"/>
              </a:rPr>
              <a:t>快报</a:t>
            </a:r>
            <a:r>
              <a:rPr lang="zh-CN" altLang="en-US" dirty="0">
                <a:latin typeface="华文楷体" panose="02010600040101010101" pitchFamily="2" charset="-122"/>
                <a:ea typeface="华文楷体" panose="02010600040101010101" pitchFamily="2" charset="-122"/>
              </a:rPr>
              <a:t>，</a:t>
            </a:r>
            <a:r>
              <a:rPr lang="zh-CN" altLang="en-US" dirty="0" smtClean="0">
                <a:latin typeface="华文楷体" panose="02010600040101010101" pitchFamily="2" charset="-122"/>
                <a:ea typeface="华文楷体" panose="02010600040101010101" pitchFamily="2" charset="-122"/>
              </a:rPr>
              <a:t>业绩</a:t>
            </a:r>
            <a:r>
              <a:rPr lang="zh-CN" altLang="en-US" dirty="0">
                <a:latin typeface="华文楷体" panose="02010600040101010101" pitchFamily="2" charset="-122"/>
                <a:ea typeface="华文楷体" panose="02010600040101010101" pitchFamily="2" charset="-122"/>
              </a:rPr>
              <a:t>快报中的财务数据包括但不限于营业收入、净利润、总资产、净资产以及净资产收益率</a:t>
            </a:r>
            <a:r>
              <a:rPr lang="zh-CN" altLang="en-US" dirty="0" smtClean="0">
                <a:latin typeface="华文楷体" panose="02010600040101010101" pitchFamily="2" charset="-122"/>
                <a:ea typeface="华文楷体" panose="02010600040101010101" pitchFamily="2" charset="-122"/>
              </a:rPr>
              <a:t>。</a:t>
            </a:r>
            <a:endParaRPr lang="en-US" altLang="zh-CN" dirty="0" smtClean="0">
              <a:latin typeface="华文楷体" panose="02010600040101010101" pitchFamily="2" charset="-122"/>
              <a:ea typeface="华文楷体" panose="02010600040101010101" pitchFamily="2" charset="-122"/>
            </a:endParaRPr>
          </a:p>
          <a:p>
            <a:pPr>
              <a:lnSpc>
                <a:spcPct val="150000"/>
              </a:lnSpc>
              <a:buClr>
                <a:srgbClr val="C00000"/>
              </a:buClr>
            </a:pPr>
            <a:r>
              <a:rPr lang="zh-CN" altLang="en-US" b="1" dirty="0" smtClean="0">
                <a:latin typeface="华文楷体" panose="02010600040101010101" pitchFamily="2" charset="-122"/>
                <a:ea typeface="华文楷体" panose="02010600040101010101" pitchFamily="2" charset="-122"/>
              </a:rPr>
              <a:t>       修正</a:t>
            </a:r>
            <a:r>
              <a:rPr lang="zh-CN" altLang="en-US" b="1" dirty="0">
                <a:latin typeface="华文楷体" panose="02010600040101010101" pitchFamily="2" charset="-122"/>
                <a:ea typeface="华文楷体" panose="02010600040101010101" pitchFamily="2" charset="-122"/>
              </a:rPr>
              <a:t>公告</a:t>
            </a:r>
            <a:r>
              <a:rPr lang="zh-CN" altLang="en-US" b="1" dirty="0" smtClean="0">
                <a:latin typeface="华文楷体" panose="02010600040101010101" pitchFamily="2" charset="-122"/>
                <a:ea typeface="华文楷体" panose="02010600040101010101" pitchFamily="2" charset="-122"/>
              </a:rPr>
              <a:t>：</a:t>
            </a:r>
            <a:r>
              <a:rPr lang="en-US" altLang="zh-CN" dirty="0" smtClean="0">
                <a:latin typeface="华文楷体" panose="02010600040101010101" pitchFamily="2" charset="-122"/>
                <a:ea typeface="华文楷体" panose="02010600040101010101" pitchFamily="2" charset="-122"/>
              </a:rPr>
              <a:t> </a:t>
            </a:r>
            <a:r>
              <a:rPr lang="zh-CN" altLang="zh-CN" dirty="0" smtClean="0">
                <a:latin typeface="华文楷体" panose="02010600040101010101" pitchFamily="2" charset="-122"/>
                <a:ea typeface="华文楷体" panose="02010600040101010101" pitchFamily="2" charset="-122"/>
              </a:rPr>
              <a:t>如</a:t>
            </a:r>
            <a:r>
              <a:rPr lang="zh-CN" altLang="zh-CN" dirty="0">
                <a:latin typeface="华文楷体" panose="02010600040101010101" pitchFamily="2" charset="-122"/>
                <a:ea typeface="华文楷体" panose="02010600040101010101" pitchFamily="2" charset="-122"/>
              </a:rPr>
              <a:t>发现业绩快报、业绩预告中的财务数据与实际数据差异幅度</a:t>
            </a:r>
            <a:r>
              <a:rPr lang="zh-CN" altLang="zh-CN" u="sng" dirty="0">
                <a:latin typeface="华文楷体" panose="02010600040101010101" pitchFamily="2" charset="-122"/>
                <a:ea typeface="华文楷体" panose="02010600040101010101" pitchFamily="2" charset="-122"/>
              </a:rPr>
              <a:t>达到</a:t>
            </a:r>
            <a:r>
              <a:rPr lang="en-US" altLang="zh-CN" u="sng" dirty="0">
                <a:latin typeface="华文楷体" panose="02010600040101010101" pitchFamily="2" charset="-122"/>
                <a:ea typeface="华文楷体" panose="02010600040101010101" pitchFamily="2" charset="-122"/>
              </a:rPr>
              <a:t>10%</a:t>
            </a:r>
            <a:r>
              <a:rPr lang="zh-CN" altLang="zh-CN" dirty="0">
                <a:latin typeface="华文楷体" panose="02010600040101010101" pitchFamily="2" charset="-122"/>
                <a:ea typeface="华文楷体" panose="02010600040101010101" pitchFamily="2" charset="-122"/>
              </a:rPr>
              <a:t>以上的，公司应当及时披露修正公告；如差异幅度</a:t>
            </a:r>
            <a:r>
              <a:rPr lang="zh-CN" altLang="zh-CN" u="sng" dirty="0">
                <a:latin typeface="华文楷体" panose="02010600040101010101" pitchFamily="2" charset="-122"/>
                <a:ea typeface="华文楷体" panose="02010600040101010101" pitchFamily="2" charset="-122"/>
              </a:rPr>
              <a:t>达到</a:t>
            </a:r>
            <a:r>
              <a:rPr lang="en-US" altLang="zh-CN" u="sng" dirty="0">
                <a:latin typeface="华文楷体" panose="02010600040101010101" pitchFamily="2" charset="-122"/>
                <a:ea typeface="华文楷体" panose="02010600040101010101" pitchFamily="2" charset="-122"/>
              </a:rPr>
              <a:t>50%</a:t>
            </a:r>
            <a:r>
              <a:rPr lang="zh-CN" altLang="zh-CN" dirty="0">
                <a:latin typeface="华文楷体" panose="02010600040101010101" pitchFamily="2" charset="-122"/>
                <a:ea typeface="华文楷体" panose="02010600040101010101" pitchFamily="2" charset="-122"/>
              </a:rPr>
              <a:t>以上的，公司应在修正公告中向投资者致歉并说明差异的原因。</a:t>
            </a:r>
            <a:endParaRPr lang="en-US" altLang="zh-CN" b="1" dirty="0">
              <a:latin typeface="华文楷体" panose="02010600040101010101" pitchFamily="2" charset="-122"/>
              <a:ea typeface="华文楷体" panose="02010600040101010101" pitchFamily="2" charset="-122"/>
            </a:endParaRPr>
          </a:p>
        </p:txBody>
      </p:sp>
      <p:sp>
        <p:nvSpPr>
          <p:cNvPr id="4" name="矩形 3"/>
          <p:cNvSpPr/>
          <p:nvPr/>
        </p:nvSpPr>
        <p:spPr>
          <a:xfrm>
            <a:off x="419562" y="548680"/>
            <a:ext cx="2954655" cy="593560"/>
          </a:xfrm>
          <a:prstGeom prst="rect">
            <a:avLst/>
          </a:prstGeom>
        </p:spPr>
        <p:txBody>
          <a:bodyPr wrap="none">
            <a:spAutoFit/>
          </a:bodyPr>
          <a:lstStyle/>
          <a:p>
            <a:pPr>
              <a:lnSpc>
                <a:spcPct val="150000"/>
              </a:lnSpc>
            </a:pPr>
            <a:r>
              <a:rPr lang="zh-CN" altLang="en-US" sz="2400" b="1" dirty="0">
                <a:solidFill>
                  <a:schemeClr val="bg1"/>
                </a:solidFill>
                <a:latin typeface="华文楷体"/>
                <a:ea typeface="华文楷体"/>
              </a:rPr>
              <a:t>信息披露差异化安排</a:t>
            </a:r>
            <a:endParaRPr lang="zh-CN" altLang="en-US" sz="2400" b="1" dirty="0">
              <a:solidFill>
                <a:schemeClr val="bg1"/>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368729658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419562" y="548680"/>
            <a:ext cx="1415772" cy="593560"/>
          </a:xfrm>
          <a:prstGeom prst="rect">
            <a:avLst/>
          </a:prstGeom>
        </p:spPr>
        <p:txBody>
          <a:bodyPr wrap="none">
            <a:spAutoFit/>
          </a:bodyPr>
          <a:lstStyle/>
          <a:p>
            <a:pPr>
              <a:lnSpc>
                <a:spcPct val="150000"/>
              </a:lnSpc>
            </a:pPr>
            <a:r>
              <a:rPr lang="zh-CN" altLang="en-US" sz="2400" b="1" dirty="0" smtClean="0">
                <a:solidFill>
                  <a:schemeClr val="bg1"/>
                </a:solidFill>
                <a:latin typeface="华文楷体" panose="02010600040101010101" pitchFamily="2" charset="-122"/>
                <a:ea typeface="华文楷体" panose="02010600040101010101" pitchFamily="2" charset="-122"/>
              </a:rPr>
              <a:t>临时报告</a:t>
            </a:r>
            <a:endParaRPr lang="zh-CN" altLang="en-US" sz="2400" b="1" dirty="0">
              <a:solidFill>
                <a:schemeClr val="bg1"/>
              </a:solidFill>
              <a:latin typeface="华文楷体" panose="02010600040101010101" pitchFamily="2" charset="-122"/>
              <a:ea typeface="华文楷体" panose="02010600040101010101" pitchFamily="2" charset="-122"/>
            </a:endParaRPr>
          </a:p>
        </p:txBody>
      </p:sp>
      <p:sp>
        <p:nvSpPr>
          <p:cNvPr id="4" name="矩形 3"/>
          <p:cNvSpPr/>
          <p:nvPr/>
        </p:nvSpPr>
        <p:spPr>
          <a:xfrm>
            <a:off x="695400" y="1340768"/>
            <a:ext cx="9793088" cy="553998"/>
          </a:xfrm>
          <a:prstGeom prst="rect">
            <a:avLst/>
          </a:prstGeom>
        </p:spPr>
        <p:txBody>
          <a:bodyPr wrap="square">
            <a:spAutoFit/>
          </a:bodyPr>
          <a:lstStyle/>
          <a:p>
            <a:pPr marL="342900" indent="-342900" eaLnBrk="0" hangingPunct="0">
              <a:lnSpc>
                <a:spcPct val="150000"/>
              </a:lnSpc>
              <a:spcBef>
                <a:spcPct val="20000"/>
              </a:spcBef>
              <a:buClr>
                <a:srgbClr val="FF0000"/>
              </a:buClr>
              <a:buFont typeface="Wingdings" panose="05000000000000000000" pitchFamily="2" charset="2"/>
              <a:buChar char="Ø"/>
            </a:pPr>
            <a:r>
              <a:rPr lang="zh-CN" altLang="en-US" sz="2000" dirty="0" smtClean="0">
                <a:solidFill>
                  <a:prstClr val="black"/>
                </a:solidFill>
                <a:latin typeface="Arial"/>
                <a:ea typeface="STKaiti"/>
              </a:rPr>
              <a:t>除定期报告以外的公告，须加盖</a:t>
            </a:r>
            <a:r>
              <a:rPr lang="zh-CN" altLang="en-US" sz="2000" dirty="0">
                <a:solidFill>
                  <a:prstClr val="black"/>
                </a:solidFill>
                <a:latin typeface="Arial"/>
                <a:ea typeface="STKaiti"/>
              </a:rPr>
              <a:t>董事会</a:t>
            </a:r>
            <a:r>
              <a:rPr lang="zh-CN" altLang="en-US" sz="2000" dirty="0" smtClean="0">
                <a:solidFill>
                  <a:prstClr val="black"/>
                </a:solidFill>
                <a:latin typeface="Arial"/>
                <a:ea typeface="STKaiti"/>
              </a:rPr>
              <a:t>公章并由董事会发布（监事会公告除外）</a:t>
            </a:r>
            <a:endParaRPr lang="en-US" altLang="zh-CN" sz="2000" dirty="0" smtClean="0">
              <a:solidFill>
                <a:prstClr val="black"/>
              </a:solidFill>
              <a:latin typeface="Arial"/>
              <a:ea typeface="STKaiti"/>
            </a:endParaRPr>
          </a:p>
        </p:txBody>
      </p:sp>
      <p:sp>
        <p:nvSpPr>
          <p:cNvPr id="2" name="矩形 1"/>
          <p:cNvSpPr/>
          <p:nvPr/>
        </p:nvSpPr>
        <p:spPr>
          <a:xfrm>
            <a:off x="419562" y="2204864"/>
            <a:ext cx="11089232" cy="2062103"/>
          </a:xfrm>
          <a:prstGeom prst="rect">
            <a:avLst/>
          </a:prstGeom>
        </p:spPr>
        <p:txBody>
          <a:bodyPr wrap="square">
            <a:spAutoFit/>
          </a:bodyPr>
          <a:lstStyle/>
          <a:p>
            <a:pPr indent="457200" eaLnBrk="0" hangingPunct="0">
              <a:lnSpc>
                <a:spcPct val="150000"/>
              </a:lnSpc>
              <a:spcBef>
                <a:spcPct val="20000"/>
              </a:spcBef>
              <a:buClr>
                <a:srgbClr val="FF0000"/>
              </a:buClr>
            </a:pPr>
            <a:r>
              <a:rPr lang="en-US" altLang="zh-CN" sz="2000" dirty="0">
                <a:solidFill>
                  <a:prstClr val="black"/>
                </a:solidFill>
                <a:latin typeface="华文楷体" panose="02010600040101010101" pitchFamily="2" charset="-122"/>
                <a:ea typeface="华文楷体" panose="02010600040101010101" pitchFamily="2" charset="-122"/>
              </a:rPr>
              <a:t>1.</a:t>
            </a:r>
            <a:r>
              <a:rPr lang="zh-CN" altLang="zh-CN" sz="2000" dirty="0">
                <a:solidFill>
                  <a:prstClr val="black"/>
                </a:solidFill>
                <a:latin typeface="华文楷体" panose="02010600040101010101" pitchFamily="2" charset="-122"/>
                <a:ea typeface="华文楷体" panose="02010600040101010101" pitchFamily="2" charset="-122"/>
              </a:rPr>
              <a:t>首次披露义务</a:t>
            </a:r>
            <a:r>
              <a:rPr lang="zh-CN" altLang="en-US" sz="2000" dirty="0">
                <a:solidFill>
                  <a:prstClr val="black"/>
                </a:solidFill>
                <a:latin typeface="华文楷体" panose="02010600040101010101" pitchFamily="2" charset="-122"/>
                <a:ea typeface="华文楷体" panose="02010600040101010101" pitchFamily="2" charset="-122"/>
              </a:rPr>
              <a:t>触发时点及情况</a:t>
            </a:r>
            <a:r>
              <a:rPr lang="zh-CN" altLang="en-US" sz="2000" dirty="0" smtClean="0">
                <a:solidFill>
                  <a:prstClr val="black"/>
                </a:solidFill>
                <a:latin typeface="华文楷体" panose="02010600040101010101" pitchFamily="2" charset="-122"/>
                <a:ea typeface="华文楷体" panose="02010600040101010101" pitchFamily="2" charset="-122"/>
              </a:rPr>
              <a:t>；</a:t>
            </a:r>
            <a:endParaRPr lang="en-US" altLang="zh-CN" sz="2000" dirty="0">
              <a:solidFill>
                <a:prstClr val="black"/>
              </a:solidFill>
              <a:latin typeface="华文楷体" panose="02010600040101010101" pitchFamily="2" charset="-122"/>
              <a:ea typeface="华文楷体" panose="02010600040101010101" pitchFamily="2" charset="-122"/>
            </a:endParaRPr>
          </a:p>
          <a:p>
            <a:pPr indent="457200" eaLnBrk="0" hangingPunct="0">
              <a:lnSpc>
                <a:spcPct val="150000"/>
              </a:lnSpc>
              <a:spcBef>
                <a:spcPct val="20000"/>
              </a:spcBef>
              <a:buClr>
                <a:srgbClr val="FF0000"/>
              </a:buClr>
            </a:pPr>
            <a:r>
              <a:rPr lang="en-US" altLang="zh-CN" sz="2000" dirty="0">
                <a:solidFill>
                  <a:prstClr val="black"/>
                </a:solidFill>
                <a:latin typeface="华文楷体" panose="02010600040101010101" pitchFamily="2" charset="-122"/>
                <a:ea typeface="华文楷体" panose="02010600040101010101" pitchFamily="2" charset="-122"/>
              </a:rPr>
              <a:t>2.</a:t>
            </a:r>
            <a:r>
              <a:rPr lang="zh-CN" altLang="en-US" sz="2000" dirty="0">
                <a:solidFill>
                  <a:prstClr val="black"/>
                </a:solidFill>
                <a:latin typeface="华文楷体" panose="02010600040101010101" pitchFamily="2" charset="-122"/>
                <a:ea typeface="华文楷体" panose="02010600040101010101" pitchFamily="2" charset="-122"/>
              </a:rPr>
              <a:t>披露事件起因、目前状态和可能产生的法律后果，尚未发生的，公告既有事实及后续进展</a:t>
            </a:r>
            <a:r>
              <a:rPr lang="zh-CN" altLang="en-US" sz="2000" dirty="0" smtClean="0">
                <a:solidFill>
                  <a:prstClr val="black"/>
                </a:solidFill>
                <a:latin typeface="华文楷体" panose="02010600040101010101" pitchFamily="2" charset="-122"/>
                <a:ea typeface="华文楷体" panose="02010600040101010101" pitchFamily="2" charset="-122"/>
              </a:rPr>
              <a:t>；</a:t>
            </a:r>
            <a:endParaRPr lang="en-US" altLang="zh-CN" sz="2000" dirty="0">
              <a:solidFill>
                <a:prstClr val="black"/>
              </a:solidFill>
              <a:latin typeface="华文楷体" panose="02010600040101010101" pitchFamily="2" charset="-122"/>
              <a:ea typeface="华文楷体" panose="02010600040101010101" pitchFamily="2" charset="-122"/>
            </a:endParaRPr>
          </a:p>
          <a:p>
            <a:pPr indent="457200" eaLnBrk="0" hangingPunct="0">
              <a:lnSpc>
                <a:spcPct val="150000"/>
              </a:lnSpc>
              <a:spcBef>
                <a:spcPct val="20000"/>
              </a:spcBef>
              <a:buClr>
                <a:srgbClr val="FF0000"/>
              </a:buClr>
            </a:pPr>
            <a:r>
              <a:rPr lang="en-US" altLang="zh-CN" sz="2000" dirty="0">
                <a:solidFill>
                  <a:prstClr val="black"/>
                </a:solidFill>
                <a:latin typeface="华文楷体" panose="02010600040101010101" pitchFamily="2" charset="-122"/>
                <a:ea typeface="华文楷体" panose="02010600040101010101" pitchFamily="2" charset="-122"/>
              </a:rPr>
              <a:t>3.</a:t>
            </a:r>
            <a:r>
              <a:rPr lang="zh-CN" altLang="en-US" sz="2000" dirty="0">
                <a:solidFill>
                  <a:prstClr val="black"/>
                </a:solidFill>
                <a:latin typeface="华文楷体" panose="02010600040101010101" pitchFamily="2" charset="-122"/>
                <a:ea typeface="华文楷体" panose="02010600040101010101" pitchFamily="2" charset="-122"/>
              </a:rPr>
              <a:t>控股子公司发生的对挂牌公司股票转让价格可能产生较大影响的信息，视同挂牌公司的重大信息，挂牌公司应当及时披露。</a:t>
            </a:r>
          </a:p>
        </p:txBody>
      </p:sp>
    </p:spTree>
    <p:extLst>
      <p:ext uri="{BB962C8B-B14F-4D97-AF65-F5344CB8AC3E}">
        <p14:creationId xmlns:p14="http://schemas.microsoft.com/office/powerpoint/2010/main" val="209738090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419562" y="548680"/>
            <a:ext cx="6340197" cy="646331"/>
          </a:xfrm>
          <a:prstGeom prst="rect">
            <a:avLst/>
          </a:prstGeom>
        </p:spPr>
        <p:txBody>
          <a:bodyPr wrap="none">
            <a:spAutoFit/>
          </a:bodyPr>
          <a:lstStyle/>
          <a:p>
            <a:pPr>
              <a:lnSpc>
                <a:spcPct val="150000"/>
              </a:lnSpc>
            </a:pPr>
            <a:r>
              <a:rPr lang="zh-CN" altLang="en-US" sz="2400" b="1" dirty="0">
                <a:solidFill>
                  <a:schemeClr val="bg1"/>
                </a:solidFill>
                <a:latin typeface="华文楷体" panose="02010600040101010101" pitchFamily="2" charset="-122"/>
                <a:ea typeface="华文楷体" panose="02010600040101010101" pitchFamily="2" charset="-122"/>
              </a:rPr>
              <a:t>临时</a:t>
            </a:r>
            <a:r>
              <a:rPr lang="zh-CN" altLang="en-US" sz="2400" b="1" dirty="0" smtClean="0">
                <a:solidFill>
                  <a:schemeClr val="bg1"/>
                </a:solidFill>
                <a:latin typeface="华文楷体" panose="02010600040101010101" pitchFamily="2" charset="-122"/>
                <a:ea typeface="华文楷体" panose="02010600040101010101" pitchFamily="2" charset="-122"/>
              </a:rPr>
              <a:t>报告</a:t>
            </a:r>
            <a:r>
              <a:rPr lang="en-US" altLang="zh-CN" sz="2400" b="1" dirty="0" smtClean="0">
                <a:solidFill>
                  <a:schemeClr val="bg1"/>
                </a:solidFill>
                <a:latin typeface="华文楷体" panose="02010600040101010101" pitchFamily="2" charset="-122"/>
                <a:ea typeface="华文楷体" panose="02010600040101010101" pitchFamily="2" charset="-122"/>
              </a:rPr>
              <a:t>——</a:t>
            </a:r>
            <a:r>
              <a:rPr lang="zh-CN" altLang="en-US" sz="2400" b="1" dirty="0" smtClean="0">
                <a:solidFill>
                  <a:schemeClr val="bg1"/>
                </a:solidFill>
                <a:latin typeface="华文楷体" panose="02010600040101010101" pitchFamily="2" charset="-122"/>
                <a:ea typeface="华文楷体" panose="02010600040101010101" pitchFamily="2" charset="-122"/>
              </a:rPr>
              <a:t>董事会</a:t>
            </a:r>
            <a:r>
              <a:rPr lang="zh-CN" altLang="en-US" sz="2400" b="1" dirty="0">
                <a:solidFill>
                  <a:schemeClr val="bg1"/>
                </a:solidFill>
                <a:latin typeface="华文楷体" panose="02010600040101010101" pitchFamily="2" charset="-122"/>
                <a:ea typeface="华文楷体" panose="02010600040101010101" pitchFamily="2" charset="-122"/>
              </a:rPr>
              <a:t>、监事会和股东大会</a:t>
            </a:r>
            <a:r>
              <a:rPr lang="zh-CN" altLang="en-US" sz="2400" b="1" dirty="0" smtClean="0">
                <a:solidFill>
                  <a:schemeClr val="bg1"/>
                </a:solidFill>
                <a:latin typeface="华文楷体" panose="02010600040101010101" pitchFamily="2" charset="-122"/>
                <a:ea typeface="华文楷体" panose="02010600040101010101" pitchFamily="2" charset="-122"/>
              </a:rPr>
              <a:t>决议</a:t>
            </a:r>
            <a:endParaRPr lang="zh-CN" altLang="en-US" sz="2400" b="1" dirty="0">
              <a:solidFill>
                <a:schemeClr val="bg1"/>
              </a:solidFill>
              <a:latin typeface="华文楷体" panose="02010600040101010101" pitchFamily="2" charset="-122"/>
              <a:ea typeface="华文楷体" panose="02010600040101010101" pitchFamily="2" charset="-122"/>
            </a:endParaRPr>
          </a:p>
        </p:txBody>
      </p:sp>
      <p:sp>
        <p:nvSpPr>
          <p:cNvPr id="9" name="内容占位符 2"/>
          <p:cNvSpPr txBox="1">
            <a:spLocks/>
          </p:cNvSpPr>
          <p:nvPr/>
        </p:nvSpPr>
        <p:spPr bwMode="auto">
          <a:xfrm>
            <a:off x="419562" y="1874810"/>
            <a:ext cx="10292018" cy="413184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华文楷体" panose="02010600040101010101" pitchFamily="2" charset="-122"/>
                <a:cs typeface="华文楷体"/>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华文楷体" panose="02010600040101010101" pitchFamily="2" charset="-122"/>
                <a:cs typeface="华文楷体"/>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华文楷体" panose="02010600040101010101" pitchFamily="2" charset="-122"/>
                <a:cs typeface="华文楷体"/>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华文楷体" panose="02010600040101010101" pitchFamily="2" charset="-122"/>
                <a:cs typeface="华文楷体"/>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华文楷体" panose="02010600040101010101" pitchFamily="2" charset="-122"/>
                <a:cs typeface="华文楷体"/>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buFont typeface="Arial" charset="0"/>
              <a:buNone/>
            </a:pPr>
            <a:r>
              <a:rPr lang="zh-CN" altLang="en-US" sz="1800" dirty="0"/>
              <a:t>     </a:t>
            </a:r>
            <a:r>
              <a:rPr lang="zh-CN" altLang="en-US" sz="1800" dirty="0" smtClean="0"/>
              <a:t>        </a:t>
            </a:r>
            <a:r>
              <a:rPr lang="en-US" altLang="zh-CN" sz="1800" dirty="0" smtClean="0"/>
              <a:t>1.</a:t>
            </a:r>
            <a:r>
              <a:rPr lang="zh-CN" altLang="en-US" sz="1800" dirty="0" smtClean="0"/>
              <a:t>董事会</a:t>
            </a:r>
            <a:r>
              <a:rPr lang="zh-CN" altLang="en-US" sz="1800" dirty="0"/>
              <a:t>、监事会</a:t>
            </a:r>
            <a:endParaRPr lang="en-US" altLang="zh-CN" sz="1800" dirty="0"/>
          </a:p>
          <a:p>
            <a:pPr marL="0" indent="0" algn="just">
              <a:buFont typeface="Arial" charset="0"/>
              <a:buNone/>
            </a:pPr>
            <a:r>
              <a:rPr lang="en-US" altLang="zh-CN" sz="1800" dirty="0" smtClean="0"/>
              <a:t>	</a:t>
            </a:r>
            <a:r>
              <a:rPr lang="zh-CN" altLang="en-US" sz="1800" dirty="0" smtClean="0"/>
              <a:t>经与会董事（监事）签字确认的决议</a:t>
            </a:r>
            <a:r>
              <a:rPr lang="en-US" altLang="zh-CN" sz="1800" dirty="0" smtClean="0"/>
              <a:t>——</a:t>
            </a:r>
            <a:r>
              <a:rPr lang="zh-CN" altLang="en-US" sz="1800" dirty="0" smtClean="0"/>
              <a:t>向主办券商报备；</a:t>
            </a:r>
            <a:endParaRPr lang="en-US" altLang="zh-CN" sz="1800" dirty="0" smtClean="0"/>
          </a:p>
          <a:p>
            <a:pPr marL="0" indent="0" algn="just">
              <a:buNone/>
            </a:pPr>
            <a:r>
              <a:rPr lang="en-US" altLang="zh-CN" sz="1800" dirty="0" smtClean="0"/>
              <a:t>	</a:t>
            </a:r>
            <a:r>
              <a:rPr lang="zh-CN" altLang="en-US" sz="1800" dirty="0" smtClean="0"/>
              <a:t>涉及重大信息</a:t>
            </a:r>
            <a:r>
              <a:rPr lang="en-US" altLang="zh-CN" sz="1800" dirty="0" smtClean="0"/>
              <a:t>——</a:t>
            </a:r>
            <a:r>
              <a:rPr lang="zh-CN" altLang="en-US" sz="1800" dirty="0" smtClean="0"/>
              <a:t>董事会</a:t>
            </a:r>
            <a:r>
              <a:rPr lang="zh-CN" altLang="en-US" sz="1800" dirty="0"/>
              <a:t>（</a:t>
            </a:r>
            <a:r>
              <a:rPr lang="zh-CN" altLang="en-US" sz="1800" dirty="0" smtClean="0"/>
              <a:t>监事会）决议后及时披露</a:t>
            </a:r>
            <a:endParaRPr lang="en-US" altLang="zh-CN" sz="1800" dirty="0" smtClean="0"/>
          </a:p>
          <a:p>
            <a:pPr marL="0" indent="0" algn="just">
              <a:buNone/>
            </a:pPr>
            <a:r>
              <a:rPr lang="en-US" altLang="zh-CN" sz="1800" dirty="0"/>
              <a:t>       </a:t>
            </a:r>
            <a:r>
              <a:rPr lang="zh-CN" altLang="en-US" sz="1800" dirty="0" smtClean="0"/>
              <a:t>      </a:t>
            </a:r>
            <a:r>
              <a:rPr lang="en-US" altLang="zh-CN" sz="1800" dirty="0" smtClean="0"/>
              <a:t>2.</a:t>
            </a:r>
            <a:r>
              <a:rPr lang="zh-CN" altLang="en-US" sz="1800" dirty="0" smtClean="0"/>
              <a:t>股东大会</a:t>
            </a:r>
            <a:endParaRPr lang="en-US" altLang="zh-CN" sz="1800" dirty="0"/>
          </a:p>
          <a:p>
            <a:pPr marL="0" indent="0" algn="just">
              <a:buFont typeface="Arial" charset="0"/>
              <a:buNone/>
            </a:pPr>
            <a:r>
              <a:rPr lang="en-US" altLang="zh-CN" sz="1800" dirty="0" smtClean="0"/>
              <a:t>	</a:t>
            </a:r>
            <a:r>
              <a:rPr lang="zh-CN" altLang="en-US" sz="1800" dirty="0" smtClean="0"/>
              <a:t>会议结束后及时将相关决议公告披露（年度股东大会应披露律师见证意见）</a:t>
            </a:r>
            <a:endParaRPr lang="en-US" altLang="zh-CN" sz="1800" dirty="0" smtClean="0"/>
          </a:p>
          <a:p>
            <a:pPr marL="0" indent="0" algn="just">
              <a:buFont typeface="Arial" charset="0"/>
              <a:buNone/>
            </a:pPr>
            <a:r>
              <a:rPr lang="en-US" altLang="zh-CN" sz="1800" dirty="0" smtClean="0"/>
              <a:t>	</a:t>
            </a:r>
            <a:r>
              <a:rPr lang="zh-CN" altLang="en-US" sz="1800" dirty="0" smtClean="0"/>
              <a:t>涉及重大事件</a:t>
            </a:r>
            <a:r>
              <a:rPr lang="en-US" altLang="zh-CN" sz="1800" dirty="0" smtClean="0"/>
              <a:t>&amp;</a:t>
            </a:r>
            <a:r>
              <a:rPr lang="zh-CN" altLang="en-US" sz="1800" dirty="0" smtClean="0"/>
              <a:t>股东大会审议未通过</a:t>
            </a:r>
            <a:r>
              <a:rPr lang="en-US" altLang="zh-CN" sz="1800" dirty="0" smtClean="0"/>
              <a:t>——</a:t>
            </a:r>
            <a:r>
              <a:rPr lang="zh-CN" altLang="en-US" sz="1800" dirty="0" smtClean="0"/>
              <a:t>披露事项未审议通过的原因及相关具体安排</a:t>
            </a:r>
            <a:endParaRPr lang="en-US" altLang="zh-CN" sz="1800" dirty="0" smtClean="0"/>
          </a:p>
          <a:p>
            <a:pPr marL="0" indent="0" algn="just">
              <a:buNone/>
            </a:pPr>
            <a:r>
              <a:rPr lang="en-US" altLang="zh-CN" sz="1800" dirty="0"/>
              <a:t>        </a:t>
            </a:r>
            <a:r>
              <a:rPr lang="en-US" altLang="zh-CN" sz="1800" dirty="0" smtClean="0"/>
              <a:t>     3.</a:t>
            </a:r>
            <a:r>
              <a:rPr lang="zh-CN" altLang="en-US" sz="1800" dirty="0" smtClean="0"/>
              <a:t>特殊</a:t>
            </a:r>
            <a:r>
              <a:rPr lang="zh-CN" altLang="en-US" sz="1800" dirty="0"/>
              <a:t>事项披露</a:t>
            </a:r>
            <a:endParaRPr lang="en-US" altLang="zh-CN" sz="1800" dirty="0"/>
          </a:p>
          <a:p>
            <a:pPr marL="0" indent="0" algn="just">
              <a:buFont typeface="Arial" charset="0"/>
              <a:buNone/>
            </a:pPr>
            <a:r>
              <a:rPr lang="en-US" altLang="zh-CN" sz="1800" dirty="0" smtClean="0"/>
              <a:t>	</a:t>
            </a:r>
            <a:r>
              <a:rPr lang="zh-CN" altLang="en-US" sz="1800" dirty="0" smtClean="0"/>
              <a:t>收购与出售资产</a:t>
            </a:r>
            <a:endParaRPr lang="en-US" altLang="zh-CN" sz="1800" dirty="0" smtClean="0"/>
          </a:p>
          <a:p>
            <a:pPr marL="0" indent="0" algn="just">
              <a:buFont typeface="Arial" charset="0"/>
              <a:buNone/>
            </a:pPr>
            <a:r>
              <a:rPr lang="en-US" altLang="zh-CN" sz="1800" dirty="0" smtClean="0"/>
              <a:t>	</a:t>
            </a:r>
            <a:r>
              <a:rPr lang="zh-CN" altLang="en-US" sz="1800" dirty="0" smtClean="0"/>
              <a:t>对外投资（含委托理财、对子公司投资等）</a:t>
            </a:r>
            <a:endParaRPr lang="en-US" altLang="zh-CN" sz="1800" dirty="0" smtClean="0"/>
          </a:p>
          <a:p>
            <a:pPr marL="0" indent="0" algn="just">
              <a:buFont typeface="Arial" charset="0"/>
              <a:buNone/>
            </a:pPr>
            <a:r>
              <a:rPr lang="en-US" altLang="zh-CN" sz="1800" dirty="0" smtClean="0"/>
              <a:t>	</a:t>
            </a:r>
            <a:r>
              <a:rPr lang="zh-CN" altLang="en-US" sz="1800" dirty="0" smtClean="0"/>
              <a:t>对外提供借款</a:t>
            </a:r>
            <a:endParaRPr lang="en-US" altLang="zh-CN" sz="1800" dirty="0" smtClean="0"/>
          </a:p>
          <a:p>
            <a:pPr marL="0" indent="0" algn="just">
              <a:buFont typeface="Arial" charset="0"/>
              <a:buNone/>
            </a:pPr>
            <a:r>
              <a:rPr lang="en-US" altLang="zh-CN" sz="1800" dirty="0" smtClean="0"/>
              <a:t>	</a:t>
            </a:r>
            <a:r>
              <a:rPr lang="zh-CN" altLang="en-US" sz="1800" dirty="0" smtClean="0"/>
              <a:t>对外提供担保</a:t>
            </a:r>
            <a:endParaRPr lang="en-US" altLang="zh-CN" sz="1800" dirty="0" smtClean="0"/>
          </a:p>
          <a:p>
            <a:pPr marL="0" indent="0" algn="just">
              <a:buFont typeface="Arial" charset="0"/>
              <a:buNone/>
            </a:pPr>
            <a:r>
              <a:rPr lang="en-US" altLang="zh-CN" sz="1800" dirty="0" smtClean="0"/>
              <a:t>	</a:t>
            </a:r>
            <a:r>
              <a:rPr lang="zh-CN" altLang="en-US" sz="1800" dirty="0" smtClean="0"/>
              <a:t>根据</a:t>
            </a:r>
            <a:r>
              <a:rPr lang="zh-CN" altLang="en-US" sz="1800" u="sng" dirty="0" smtClean="0"/>
              <a:t>公司章程中规定的审议标准</a:t>
            </a:r>
            <a:r>
              <a:rPr lang="zh-CN" altLang="en-US" sz="1800" dirty="0" smtClean="0"/>
              <a:t>，提交董事会或股东大会审议并披露。</a:t>
            </a:r>
            <a:endParaRPr lang="en-US" altLang="zh-CN" sz="1846" dirty="0"/>
          </a:p>
        </p:txBody>
      </p:sp>
      <p:sp>
        <p:nvSpPr>
          <p:cNvPr id="10" name="矩形 9"/>
          <p:cNvSpPr/>
          <p:nvPr/>
        </p:nvSpPr>
        <p:spPr>
          <a:xfrm>
            <a:off x="695400" y="1195011"/>
            <a:ext cx="9793088" cy="507831"/>
          </a:xfrm>
          <a:prstGeom prst="rect">
            <a:avLst/>
          </a:prstGeom>
        </p:spPr>
        <p:txBody>
          <a:bodyPr wrap="square">
            <a:spAutoFit/>
          </a:bodyPr>
          <a:lstStyle/>
          <a:p>
            <a:pPr marL="342900" indent="-342900" eaLnBrk="0" hangingPunct="0">
              <a:lnSpc>
                <a:spcPct val="150000"/>
              </a:lnSpc>
              <a:spcBef>
                <a:spcPct val="20000"/>
              </a:spcBef>
              <a:buClr>
                <a:srgbClr val="FF0000"/>
              </a:buClr>
              <a:buFont typeface="Wingdings" panose="05000000000000000000" pitchFamily="2" charset="2"/>
              <a:buChar char="Ø"/>
            </a:pPr>
            <a:r>
              <a:rPr lang="zh-CN" altLang="en-US" dirty="0" smtClean="0">
                <a:solidFill>
                  <a:prstClr val="black"/>
                </a:solidFill>
                <a:latin typeface="Arial"/>
                <a:ea typeface="STKaiti"/>
              </a:rPr>
              <a:t>重大</a:t>
            </a:r>
            <a:r>
              <a:rPr lang="zh-CN" altLang="en-US" dirty="0">
                <a:solidFill>
                  <a:prstClr val="black"/>
                </a:solidFill>
                <a:latin typeface="Arial"/>
                <a:ea typeface="STKaiti"/>
              </a:rPr>
              <a:t>事项经董事会审议通过后即应披露，股东大会进行审议后，应当就审议结果进行</a:t>
            </a:r>
            <a:r>
              <a:rPr lang="zh-CN" altLang="en-US" dirty="0" smtClean="0">
                <a:solidFill>
                  <a:prstClr val="black"/>
                </a:solidFill>
                <a:latin typeface="Arial"/>
                <a:ea typeface="STKaiti"/>
              </a:rPr>
              <a:t>披露</a:t>
            </a:r>
            <a:endParaRPr lang="zh-CN" altLang="en-US" dirty="0">
              <a:solidFill>
                <a:prstClr val="black"/>
              </a:solidFill>
              <a:latin typeface="Arial"/>
              <a:ea typeface="STKaiti"/>
            </a:endParaRPr>
          </a:p>
        </p:txBody>
      </p:sp>
    </p:spTree>
    <p:extLst>
      <p:ext uri="{BB962C8B-B14F-4D97-AF65-F5344CB8AC3E}">
        <p14:creationId xmlns:p14="http://schemas.microsoft.com/office/powerpoint/2010/main" val="197279681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419562" y="548680"/>
            <a:ext cx="3262432" cy="646331"/>
          </a:xfrm>
          <a:prstGeom prst="rect">
            <a:avLst/>
          </a:prstGeom>
        </p:spPr>
        <p:txBody>
          <a:bodyPr wrap="none">
            <a:spAutoFit/>
          </a:bodyPr>
          <a:lstStyle/>
          <a:p>
            <a:pPr>
              <a:lnSpc>
                <a:spcPct val="150000"/>
              </a:lnSpc>
            </a:pPr>
            <a:r>
              <a:rPr lang="zh-CN" altLang="en-US" sz="2400" b="1" dirty="0" smtClean="0">
                <a:solidFill>
                  <a:schemeClr val="bg1"/>
                </a:solidFill>
                <a:latin typeface="华文楷体" panose="02010600040101010101" pitchFamily="2" charset="-122"/>
                <a:ea typeface="华文楷体" panose="02010600040101010101" pitchFamily="2" charset="-122"/>
              </a:rPr>
              <a:t>临时报告</a:t>
            </a:r>
            <a:r>
              <a:rPr lang="en-US" altLang="zh-CN" sz="2400" b="1" dirty="0" smtClean="0">
                <a:solidFill>
                  <a:schemeClr val="bg1"/>
                </a:solidFill>
                <a:latin typeface="华文楷体" panose="02010600040101010101" pitchFamily="2" charset="-122"/>
                <a:ea typeface="华文楷体" panose="02010600040101010101" pitchFamily="2" charset="-122"/>
              </a:rPr>
              <a:t>——</a:t>
            </a:r>
            <a:r>
              <a:rPr lang="zh-CN" altLang="en-US" sz="2400" b="1" dirty="0" smtClean="0">
                <a:solidFill>
                  <a:schemeClr val="bg1"/>
                </a:solidFill>
                <a:latin typeface="华文楷体" panose="02010600040101010101" pitchFamily="2" charset="-122"/>
                <a:ea typeface="华文楷体" panose="02010600040101010101" pitchFamily="2" charset="-122"/>
              </a:rPr>
              <a:t>关联交易</a:t>
            </a:r>
            <a:endParaRPr lang="zh-CN" altLang="en-US" sz="2400" b="1" dirty="0">
              <a:solidFill>
                <a:schemeClr val="bg1"/>
              </a:solidFill>
              <a:latin typeface="华文楷体" panose="02010600040101010101" pitchFamily="2" charset="-122"/>
              <a:ea typeface="华文楷体" panose="02010600040101010101" pitchFamily="2" charset="-122"/>
            </a:endParaRPr>
          </a:p>
        </p:txBody>
      </p:sp>
      <p:sp>
        <p:nvSpPr>
          <p:cNvPr id="3" name="矩形 2"/>
          <p:cNvSpPr/>
          <p:nvPr/>
        </p:nvSpPr>
        <p:spPr>
          <a:xfrm>
            <a:off x="695400" y="1340768"/>
            <a:ext cx="9937104" cy="968791"/>
          </a:xfrm>
          <a:prstGeom prst="rect">
            <a:avLst/>
          </a:prstGeom>
        </p:spPr>
        <p:txBody>
          <a:bodyPr wrap="square">
            <a:spAutoFit/>
          </a:bodyPr>
          <a:lstStyle/>
          <a:p>
            <a:pPr marL="342900" indent="-342900" eaLnBrk="0" hangingPunct="0">
              <a:lnSpc>
                <a:spcPct val="150000"/>
              </a:lnSpc>
              <a:spcBef>
                <a:spcPct val="20000"/>
              </a:spcBef>
              <a:buClr>
                <a:srgbClr val="FF0000"/>
              </a:buClr>
              <a:buFont typeface="Wingdings" panose="05000000000000000000" pitchFamily="2" charset="2"/>
              <a:buChar char="Ø"/>
            </a:pPr>
            <a:r>
              <a:rPr lang="zh-CN" altLang="en-US" sz="2000" dirty="0">
                <a:solidFill>
                  <a:prstClr val="black"/>
                </a:solidFill>
                <a:latin typeface="Arial"/>
                <a:ea typeface="STKaiti"/>
              </a:rPr>
              <a:t>挂牌公司董事会、股东大会审议关联交易事项时，应当执行公司章程规定的表决权回避制度。挂牌公司应披露关联交易的表决情况以及回避制度的执行</a:t>
            </a:r>
            <a:r>
              <a:rPr lang="zh-CN" altLang="en-US" sz="2000" dirty="0" smtClean="0">
                <a:solidFill>
                  <a:prstClr val="black"/>
                </a:solidFill>
                <a:latin typeface="Arial"/>
                <a:ea typeface="STKaiti"/>
              </a:rPr>
              <a:t>情况。</a:t>
            </a:r>
            <a:endParaRPr lang="en-US" altLang="zh-CN" sz="2000" dirty="0" smtClean="0">
              <a:solidFill>
                <a:prstClr val="black"/>
              </a:solidFill>
              <a:latin typeface="Arial"/>
              <a:ea typeface="STKaiti"/>
            </a:endParaRPr>
          </a:p>
        </p:txBody>
      </p:sp>
      <p:sp>
        <p:nvSpPr>
          <p:cNvPr id="4" name="文本框 3"/>
          <p:cNvSpPr txBox="1"/>
          <p:nvPr/>
        </p:nvSpPr>
        <p:spPr>
          <a:xfrm>
            <a:off x="1055440" y="2564904"/>
            <a:ext cx="9577064" cy="2555729"/>
          </a:xfrm>
          <a:prstGeom prst="rect">
            <a:avLst/>
          </a:prstGeom>
          <a:ln w="3175">
            <a:solidFill>
              <a:srgbClr val="C00000"/>
            </a:solidFill>
          </a:ln>
        </p:spPr>
        <p:style>
          <a:lnRef idx="2">
            <a:schemeClr val="accent2"/>
          </a:lnRef>
          <a:fillRef idx="1">
            <a:schemeClr val="lt1"/>
          </a:fillRef>
          <a:effectRef idx="0">
            <a:schemeClr val="accent2"/>
          </a:effectRef>
          <a:fontRef idx="minor">
            <a:schemeClr val="dk1"/>
          </a:fontRef>
        </p:style>
        <p:txBody>
          <a:bodyPr wrap="square" tIns="84406" bIns="84406" rtlCol="0">
            <a:spAutoFit/>
          </a:bodyPr>
          <a:lstStyle/>
          <a:p>
            <a:pPr>
              <a:lnSpc>
                <a:spcPct val="150000"/>
              </a:lnSpc>
              <a:spcBef>
                <a:spcPts val="2215"/>
              </a:spcBef>
              <a:buClr>
                <a:srgbClr val="CC0000"/>
              </a:buClr>
            </a:pPr>
            <a:r>
              <a:rPr lang="zh-CN" altLang="en-US" b="1" dirty="0" smtClean="0">
                <a:solidFill>
                  <a:prstClr val="black"/>
                </a:solidFill>
                <a:ea typeface="STKaiti" pitchFamily="2" charset="-122"/>
                <a:cs typeface="Arial" charset="0"/>
              </a:rPr>
              <a:t>关联交易的分类和定义：</a:t>
            </a:r>
            <a:endParaRPr lang="en-US" altLang="zh-CN" dirty="0" smtClean="0">
              <a:solidFill>
                <a:prstClr val="black"/>
              </a:solidFill>
              <a:latin typeface="Arial"/>
              <a:ea typeface="STKaiti"/>
            </a:endParaRPr>
          </a:p>
          <a:p>
            <a:pPr marL="285750" indent="-285750">
              <a:spcBef>
                <a:spcPts val="554"/>
              </a:spcBef>
              <a:buClr>
                <a:srgbClr val="CC0000"/>
              </a:buClr>
              <a:buFont typeface="Wingdings" panose="05000000000000000000" pitchFamily="2" charset="2"/>
              <a:buChar char="u"/>
            </a:pPr>
            <a:r>
              <a:rPr lang="zh-CN" altLang="en-US" b="1" dirty="0" smtClean="0">
                <a:solidFill>
                  <a:prstClr val="black"/>
                </a:solidFill>
                <a:latin typeface="Arial"/>
                <a:ea typeface="STKaiti"/>
              </a:rPr>
              <a:t>日常性关联交易</a:t>
            </a:r>
            <a:r>
              <a:rPr lang="zh-CN" altLang="en-US" dirty="0" smtClean="0">
                <a:solidFill>
                  <a:prstClr val="black"/>
                </a:solidFill>
                <a:latin typeface="Arial"/>
                <a:ea typeface="STKaiti"/>
              </a:rPr>
              <a:t>：</a:t>
            </a:r>
            <a:endParaRPr lang="en-US" altLang="zh-CN" dirty="0" smtClean="0">
              <a:solidFill>
                <a:prstClr val="black"/>
              </a:solidFill>
              <a:latin typeface="Arial"/>
              <a:ea typeface="STKaiti"/>
            </a:endParaRPr>
          </a:p>
          <a:p>
            <a:pPr indent="324000">
              <a:spcBef>
                <a:spcPts val="554"/>
              </a:spcBef>
              <a:buClr>
                <a:srgbClr val="CC0000"/>
              </a:buClr>
            </a:pPr>
            <a:r>
              <a:rPr lang="zh-CN" altLang="en-US" dirty="0" smtClean="0">
                <a:solidFill>
                  <a:prstClr val="black"/>
                </a:solidFill>
                <a:ea typeface="STKaiti" pitchFamily="2" charset="-122"/>
                <a:cs typeface="Arial" charset="0"/>
              </a:rPr>
              <a:t>指挂牌公司和关联方之间发生的购买原材料、燃料、动力，销售产品、商品，提供或者接受劳务，委托或者受托销售，投资（含共同投资、委托理财、委托贷款），财务资助（挂牌公司接受的）等的交易行为；公司章程中约定适用于本公司的日常关联交易类型。</a:t>
            </a:r>
            <a:endParaRPr lang="en-US" altLang="zh-CN" dirty="0" smtClean="0">
              <a:solidFill>
                <a:prstClr val="black"/>
              </a:solidFill>
              <a:ea typeface="STKaiti" pitchFamily="2" charset="-122"/>
              <a:cs typeface="Arial" charset="0"/>
            </a:endParaRPr>
          </a:p>
          <a:p>
            <a:pPr marL="285750" indent="-285750">
              <a:spcBef>
                <a:spcPts val="554"/>
              </a:spcBef>
              <a:buClr>
                <a:srgbClr val="CC0000"/>
              </a:buClr>
              <a:buFont typeface="Wingdings" panose="05000000000000000000" pitchFamily="2" charset="2"/>
              <a:buChar char="u"/>
            </a:pPr>
            <a:r>
              <a:rPr lang="zh-CN" altLang="en-US" b="1" dirty="0" smtClean="0">
                <a:solidFill>
                  <a:prstClr val="black"/>
                </a:solidFill>
                <a:latin typeface="Arial"/>
                <a:ea typeface="STKaiti"/>
              </a:rPr>
              <a:t>偶发性</a:t>
            </a:r>
            <a:r>
              <a:rPr lang="zh-CN" altLang="en-US" b="1" dirty="0">
                <a:solidFill>
                  <a:prstClr val="black"/>
                </a:solidFill>
                <a:latin typeface="Arial"/>
                <a:ea typeface="STKaiti"/>
              </a:rPr>
              <a:t>关联交易</a:t>
            </a:r>
            <a:r>
              <a:rPr lang="zh-CN" altLang="en-US" dirty="0" smtClean="0">
                <a:solidFill>
                  <a:prstClr val="black"/>
                </a:solidFill>
                <a:latin typeface="Arial"/>
                <a:ea typeface="STKaiti"/>
              </a:rPr>
              <a:t>：</a:t>
            </a:r>
            <a:endParaRPr lang="en-US" altLang="zh-CN" dirty="0" smtClean="0">
              <a:solidFill>
                <a:prstClr val="black"/>
              </a:solidFill>
              <a:latin typeface="Arial"/>
              <a:ea typeface="STKaiti"/>
            </a:endParaRPr>
          </a:p>
          <a:p>
            <a:pPr indent="457200">
              <a:spcBef>
                <a:spcPts val="554"/>
              </a:spcBef>
              <a:buClr>
                <a:srgbClr val="CC0000"/>
              </a:buClr>
            </a:pPr>
            <a:r>
              <a:rPr lang="zh-CN" altLang="en-US" dirty="0">
                <a:solidFill>
                  <a:prstClr val="black"/>
                </a:solidFill>
                <a:ea typeface="STKaiti" pitchFamily="2" charset="-122"/>
                <a:cs typeface="Arial" charset="0"/>
              </a:rPr>
              <a:t>除了日常性关联交易之外的为偶发性关联交易</a:t>
            </a:r>
            <a:r>
              <a:rPr lang="zh-CN" altLang="en-US" dirty="0" smtClean="0">
                <a:solidFill>
                  <a:prstClr val="black"/>
                </a:solidFill>
                <a:ea typeface="STKaiti" pitchFamily="2" charset="-122"/>
                <a:cs typeface="Arial" charset="0"/>
              </a:rPr>
              <a:t>。</a:t>
            </a:r>
            <a:endParaRPr lang="en-US" altLang="zh-CN" dirty="0">
              <a:solidFill>
                <a:prstClr val="black"/>
              </a:solidFill>
              <a:ea typeface="STKaiti" pitchFamily="2" charset="-122"/>
              <a:cs typeface="Arial" charset="0"/>
            </a:endParaRPr>
          </a:p>
        </p:txBody>
      </p:sp>
    </p:spTree>
    <p:extLst>
      <p:ext uri="{BB962C8B-B14F-4D97-AF65-F5344CB8AC3E}">
        <p14:creationId xmlns:p14="http://schemas.microsoft.com/office/powerpoint/2010/main" val="378988581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83432" y="1772816"/>
            <a:ext cx="8856984" cy="3554819"/>
          </a:xfrm>
          <a:prstGeom prst="rect">
            <a:avLst/>
          </a:prstGeom>
        </p:spPr>
        <p:txBody>
          <a:bodyPr wrap="square">
            <a:spAutoFit/>
          </a:bodyPr>
          <a:lstStyle/>
          <a:p>
            <a:pPr>
              <a:lnSpc>
                <a:spcPct val="150000"/>
              </a:lnSpc>
              <a:spcBef>
                <a:spcPts val="2215"/>
              </a:spcBef>
              <a:buClr>
                <a:srgbClr val="CC0000"/>
              </a:buClr>
            </a:pPr>
            <a:r>
              <a:rPr lang="zh-CN" altLang="en-US" sz="2000" b="1" dirty="0">
                <a:solidFill>
                  <a:prstClr val="black"/>
                </a:solidFill>
                <a:ea typeface="STKaiti" pitchFamily="2" charset="-122"/>
                <a:cs typeface="Arial" charset="0"/>
              </a:rPr>
              <a:t>关联交易的分类审议与披露：</a:t>
            </a:r>
            <a:endParaRPr lang="en-US" altLang="zh-CN" sz="2000" dirty="0">
              <a:solidFill>
                <a:prstClr val="black"/>
              </a:solidFill>
              <a:latin typeface="Arial"/>
              <a:ea typeface="STKaiti"/>
            </a:endParaRPr>
          </a:p>
          <a:p>
            <a:pPr marL="285750" indent="-285750">
              <a:spcBef>
                <a:spcPts val="554"/>
              </a:spcBef>
              <a:buClr>
                <a:srgbClr val="CC0000"/>
              </a:buClr>
              <a:buFont typeface="Wingdings" panose="05000000000000000000" pitchFamily="2" charset="2"/>
              <a:buChar char="u"/>
            </a:pPr>
            <a:r>
              <a:rPr lang="zh-CN" altLang="en-US" sz="2000" b="1" dirty="0">
                <a:solidFill>
                  <a:prstClr val="black"/>
                </a:solidFill>
                <a:latin typeface="Arial"/>
                <a:ea typeface="STKaiti"/>
              </a:rPr>
              <a:t>日常性关联交易</a:t>
            </a:r>
            <a:r>
              <a:rPr lang="zh-CN" altLang="en-US" sz="2000" dirty="0">
                <a:solidFill>
                  <a:prstClr val="black"/>
                </a:solidFill>
                <a:latin typeface="Arial"/>
                <a:ea typeface="STKaiti"/>
              </a:rPr>
              <a:t>：</a:t>
            </a:r>
            <a:endParaRPr lang="en-US" altLang="zh-CN" sz="2000" dirty="0">
              <a:solidFill>
                <a:prstClr val="black"/>
              </a:solidFill>
              <a:latin typeface="Arial"/>
              <a:ea typeface="STKaiti"/>
            </a:endParaRPr>
          </a:p>
          <a:p>
            <a:pPr indent="324000">
              <a:spcBef>
                <a:spcPts val="554"/>
              </a:spcBef>
              <a:buClr>
                <a:srgbClr val="CC0000"/>
              </a:buClr>
            </a:pPr>
            <a:r>
              <a:rPr lang="zh-CN" altLang="en-US" sz="2000" dirty="0">
                <a:solidFill>
                  <a:prstClr val="black"/>
                </a:solidFill>
                <a:ea typeface="STKaiti" pitchFamily="2" charset="-122"/>
                <a:cs typeface="Arial" charset="0"/>
              </a:rPr>
              <a:t>及时、合理预计，并提交股东大会审议并披露；</a:t>
            </a:r>
            <a:endParaRPr lang="en-US" altLang="zh-CN" sz="2000" dirty="0">
              <a:solidFill>
                <a:prstClr val="black"/>
              </a:solidFill>
              <a:ea typeface="STKaiti" pitchFamily="2" charset="-122"/>
              <a:cs typeface="Arial" charset="0"/>
            </a:endParaRPr>
          </a:p>
          <a:p>
            <a:pPr indent="324000">
              <a:spcBef>
                <a:spcPts val="554"/>
              </a:spcBef>
              <a:buClr>
                <a:srgbClr val="CC0000"/>
              </a:buClr>
            </a:pPr>
            <a:r>
              <a:rPr lang="zh-CN" altLang="en-US" sz="2000" dirty="0">
                <a:solidFill>
                  <a:prstClr val="black"/>
                </a:solidFill>
                <a:ea typeface="STKaiti" pitchFamily="2" charset="-122"/>
                <a:cs typeface="Arial" charset="0"/>
              </a:rPr>
              <a:t>超出部分依据公司章程履行相应审议程序并披露；</a:t>
            </a:r>
            <a:endParaRPr lang="en-US" altLang="zh-CN" sz="2000" dirty="0">
              <a:solidFill>
                <a:prstClr val="black"/>
              </a:solidFill>
              <a:latin typeface="Arial"/>
              <a:ea typeface="STKaiti"/>
            </a:endParaRPr>
          </a:p>
          <a:p>
            <a:pPr marL="285750" indent="-285750">
              <a:spcBef>
                <a:spcPts val="554"/>
              </a:spcBef>
              <a:buClr>
                <a:srgbClr val="CC0000"/>
              </a:buClr>
              <a:buFont typeface="Wingdings" panose="05000000000000000000" pitchFamily="2" charset="2"/>
              <a:buChar char="u"/>
            </a:pPr>
            <a:r>
              <a:rPr lang="zh-CN" altLang="en-US" sz="2000" b="1" dirty="0">
                <a:solidFill>
                  <a:prstClr val="black"/>
                </a:solidFill>
                <a:latin typeface="Arial"/>
                <a:ea typeface="STKaiti"/>
              </a:rPr>
              <a:t>偶发性关联交易：</a:t>
            </a:r>
            <a:endParaRPr lang="en-US" altLang="zh-CN" sz="2000" b="1" dirty="0">
              <a:solidFill>
                <a:prstClr val="black"/>
              </a:solidFill>
              <a:latin typeface="Arial"/>
              <a:ea typeface="STKaiti"/>
            </a:endParaRPr>
          </a:p>
          <a:p>
            <a:pPr indent="324000">
              <a:spcBef>
                <a:spcPts val="554"/>
              </a:spcBef>
              <a:buClr>
                <a:srgbClr val="CC0000"/>
              </a:buClr>
            </a:pPr>
            <a:r>
              <a:rPr lang="zh-CN" altLang="en-US" sz="2000" dirty="0">
                <a:solidFill>
                  <a:prstClr val="black"/>
                </a:solidFill>
                <a:latin typeface="Arial"/>
                <a:ea typeface="STKaiti"/>
              </a:rPr>
              <a:t>依据公司章程履行相应审议程序并披露；公司章程未规定的，应当提交股东大会审议并披露</a:t>
            </a:r>
            <a:r>
              <a:rPr lang="zh-CN" altLang="en-US" sz="2000" dirty="0" smtClean="0">
                <a:solidFill>
                  <a:prstClr val="black"/>
                </a:solidFill>
                <a:latin typeface="Arial"/>
                <a:ea typeface="STKaiti"/>
              </a:rPr>
              <a:t>；</a:t>
            </a:r>
            <a:endParaRPr lang="en-US" altLang="zh-CN" sz="2000" dirty="0">
              <a:solidFill>
                <a:prstClr val="black"/>
              </a:solidFill>
              <a:latin typeface="Arial"/>
              <a:ea typeface="STKaiti"/>
            </a:endParaRPr>
          </a:p>
          <a:p>
            <a:pPr marL="285750" indent="-285750">
              <a:spcBef>
                <a:spcPts val="554"/>
              </a:spcBef>
              <a:buClr>
                <a:srgbClr val="CC0000"/>
              </a:buClr>
              <a:buFont typeface="Wingdings" panose="05000000000000000000" pitchFamily="2" charset="2"/>
              <a:buChar char="u"/>
            </a:pPr>
            <a:r>
              <a:rPr lang="zh-CN" altLang="en-US" sz="2000" b="1" dirty="0">
                <a:solidFill>
                  <a:prstClr val="black"/>
                </a:solidFill>
                <a:latin typeface="Arial"/>
                <a:ea typeface="STKaiti"/>
              </a:rPr>
              <a:t>免予按照关联交易的方式进行审议和</a:t>
            </a:r>
            <a:r>
              <a:rPr lang="zh-CN" altLang="en-US" sz="2000" b="1" dirty="0" smtClean="0">
                <a:solidFill>
                  <a:prstClr val="black"/>
                </a:solidFill>
                <a:latin typeface="Arial"/>
                <a:ea typeface="STKaiti"/>
              </a:rPr>
              <a:t>披露的情况（四类）</a:t>
            </a:r>
            <a:endParaRPr lang="zh-CN" altLang="en-US" sz="2000" b="1" dirty="0">
              <a:solidFill>
                <a:prstClr val="black"/>
              </a:solidFill>
              <a:latin typeface="Arial"/>
              <a:ea typeface="STKaiti"/>
            </a:endParaRPr>
          </a:p>
          <a:p>
            <a:pPr indent="324000">
              <a:spcBef>
                <a:spcPts val="554"/>
              </a:spcBef>
              <a:buClr>
                <a:srgbClr val="CC0000"/>
              </a:buClr>
            </a:pPr>
            <a:endParaRPr lang="en-US" altLang="zh-CN" sz="2000" dirty="0" smtClean="0">
              <a:solidFill>
                <a:prstClr val="black"/>
              </a:solidFill>
              <a:latin typeface="Arial"/>
              <a:ea typeface="STKaiti"/>
            </a:endParaRPr>
          </a:p>
        </p:txBody>
      </p:sp>
      <p:sp>
        <p:nvSpPr>
          <p:cNvPr id="4" name="矩形 3"/>
          <p:cNvSpPr/>
          <p:nvPr/>
        </p:nvSpPr>
        <p:spPr>
          <a:xfrm>
            <a:off x="419562" y="548680"/>
            <a:ext cx="3262432" cy="646331"/>
          </a:xfrm>
          <a:prstGeom prst="rect">
            <a:avLst/>
          </a:prstGeom>
        </p:spPr>
        <p:txBody>
          <a:bodyPr wrap="none">
            <a:spAutoFit/>
          </a:bodyPr>
          <a:lstStyle/>
          <a:p>
            <a:pPr>
              <a:lnSpc>
                <a:spcPct val="150000"/>
              </a:lnSpc>
            </a:pPr>
            <a:r>
              <a:rPr lang="zh-CN" altLang="en-US" sz="2400" b="1" dirty="0" smtClean="0">
                <a:solidFill>
                  <a:schemeClr val="bg1"/>
                </a:solidFill>
                <a:latin typeface="华文楷体" panose="02010600040101010101" pitchFamily="2" charset="-122"/>
                <a:ea typeface="华文楷体" panose="02010600040101010101" pitchFamily="2" charset="-122"/>
              </a:rPr>
              <a:t>临时报告</a:t>
            </a:r>
            <a:r>
              <a:rPr lang="en-US" altLang="zh-CN" sz="2400" b="1" dirty="0" smtClean="0">
                <a:solidFill>
                  <a:schemeClr val="bg1"/>
                </a:solidFill>
                <a:latin typeface="华文楷体" panose="02010600040101010101" pitchFamily="2" charset="-122"/>
                <a:ea typeface="华文楷体" panose="02010600040101010101" pitchFamily="2" charset="-122"/>
              </a:rPr>
              <a:t>——</a:t>
            </a:r>
            <a:r>
              <a:rPr lang="zh-CN" altLang="en-US" sz="2400" b="1" dirty="0" smtClean="0">
                <a:solidFill>
                  <a:schemeClr val="bg1"/>
                </a:solidFill>
                <a:latin typeface="华文楷体" panose="02010600040101010101" pitchFamily="2" charset="-122"/>
                <a:ea typeface="华文楷体" panose="02010600040101010101" pitchFamily="2" charset="-122"/>
              </a:rPr>
              <a:t>关联交易</a:t>
            </a:r>
            <a:endParaRPr lang="zh-CN" altLang="en-US" sz="2400" b="1" dirty="0">
              <a:solidFill>
                <a:schemeClr val="bg1"/>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79299974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95400" y="1340768"/>
            <a:ext cx="9793088" cy="3693319"/>
          </a:xfrm>
          <a:prstGeom prst="rect">
            <a:avLst/>
          </a:prstGeom>
        </p:spPr>
        <p:txBody>
          <a:bodyPr wrap="square">
            <a:spAutoFit/>
          </a:bodyPr>
          <a:lstStyle/>
          <a:p>
            <a:pPr marL="342900" indent="-342900" eaLnBrk="0" hangingPunct="0">
              <a:lnSpc>
                <a:spcPct val="150000"/>
              </a:lnSpc>
              <a:spcBef>
                <a:spcPct val="20000"/>
              </a:spcBef>
              <a:buClr>
                <a:srgbClr val="FF0000"/>
              </a:buClr>
              <a:buFont typeface="Wingdings" panose="05000000000000000000" pitchFamily="2" charset="2"/>
              <a:buChar char="Ø"/>
            </a:pPr>
            <a:r>
              <a:rPr lang="en-US" altLang="zh-CN" sz="2000" dirty="0" smtClean="0">
                <a:solidFill>
                  <a:prstClr val="black"/>
                </a:solidFill>
                <a:latin typeface="Arial"/>
                <a:ea typeface="STKaiti"/>
              </a:rPr>
              <a:t>1.</a:t>
            </a:r>
            <a:r>
              <a:rPr lang="zh-CN" altLang="en-US" sz="2000" dirty="0" smtClean="0">
                <a:solidFill>
                  <a:prstClr val="black"/>
                </a:solidFill>
                <a:latin typeface="Arial"/>
                <a:ea typeface="STKaiti"/>
              </a:rPr>
              <a:t>利润</a:t>
            </a:r>
            <a:r>
              <a:rPr lang="zh-CN" altLang="en-US" sz="2000" dirty="0">
                <a:solidFill>
                  <a:prstClr val="black"/>
                </a:solidFill>
                <a:latin typeface="Arial"/>
                <a:ea typeface="STKaiti"/>
              </a:rPr>
              <a:t>分配或资本公积转增</a:t>
            </a:r>
            <a:r>
              <a:rPr lang="zh-CN" altLang="en-US" sz="2000" dirty="0" smtClean="0">
                <a:solidFill>
                  <a:prstClr val="black"/>
                </a:solidFill>
                <a:latin typeface="Arial"/>
                <a:ea typeface="STKaiti"/>
              </a:rPr>
              <a:t>股本</a:t>
            </a:r>
            <a:endParaRPr lang="en-US" altLang="zh-CN" sz="2000" dirty="0" smtClean="0">
              <a:solidFill>
                <a:prstClr val="black"/>
              </a:solidFill>
              <a:latin typeface="Arial"/>
              <a:ea typeface="STKaiti"/>
            </a:endParaRPr>
          </a:p>
          <a:p>
            <a:pPr marL="342900" indent="-342900" eaLnBrk="0" hangingPunct="0">
              <a:lnSpc>
                <a:spcPct val="150000"/>
              </a:lnSpc>
              <a:spcBef>
                <a:spcPct val="20000"/>
              </a:spcBef>
              <a:buClr>
                <a:srgbClr val="FF0000"/>
              </a:buClr>
              <a:buFont typeface="Wingdings" panose="05000000000000000000" pitchFamily="2" charset="2"/>
              <a:buChar char="Ø"/>
            </a:pPr>
            <a:r>
              <a:rPr lang="en-US" altLang="zh-CN" sz="2000" dirty="0" smtClean="0">
                <a:solidFill>
                  <a:prstClr val="black"/>
                </a:solidFill>
                <a:latin typeface="Arial"/>
                <a:ea typeface="STKaiti"/>
              </a:rPr>
              <a:t>2</a:t>
            </a:r>
            <a:r>
              <a:rPr lang="en-US" altLang="zh-CN" sz="2000" dirty="0">
                <a:solidFill>
                  <a:prstClr val="black"/>
                </a:solidFill>
                <a:latin typeface="Arial"/>
                <a:ea typeface="STKaiti"/>
              </a:rPr>
              <a:t>.</a:t>
            </a:r>
            <a:r>
              <a:rPr lang="zh-CN" altLang="en-US" sz="2000" dirty="0" smtClean="0">
                <a:solidFill>
                  <a:prstClr val="black"/>
                </a:solidFill>
                <a:latin typeface="Arial"/>
                <a:ea typeface="STKaiti"/>
              </a:rPr>
              <a:t>股票</a:t>
            </a:r>
            <a:r>
              <a:rPr lang="zh-CN" altLang="en-US" sz="2000" dirty="0">
                <a:solidFill>
                  <a:prstClr val="black"/>
                </a:solidFill>
                <a:latin typeface="Arial"/>
                <a:ea typeface="STKaiti"/>
              </a:rPr>
              <a:t>转让被全国股转公司认定为异常</a:t>
            </a:r>
            <a:r>
              <a:rPr lang="zh-CN" altLang="en-US" sz="2000" dirty="0" smtClean="0">
                <a:solidFill>
                  <a:prstClr val="black"/>
                </a:solidFill>
                <a:latin typeface="Arial"/>
                <a:ea typeface="STKaiti"/>
              </a:rPr>
              <a:t>波动</a:t>
            </a:r>
            <a:endParaRPr lang="en-US" altLang="zh-CN" sz="2000" dirty="0" smtClean="0">
              <a:solidFill>
                <a:prstClr val="black"/>
              </a:solidFill>
              <a:latin typeface="Arial"/>
              <a:ea typeface="STKaiti"/>
            </a:endParaRPr>
          </a:p>
          <a:p>
            <a:pPr marL="342900" indent="-342900" eaLnBrk="0" hangingPunct="0">
              <a:lnSpc>
                <a:spcPct val="150000"/>
              </a:lnSpc>
              <a:spcBef>
                <a:spcPct val="20000"/>
              </a:spcBef>
              <a:buClr>
                <a:srgbClr val="FF0000"/>
              </a:buClr>
              <a:buFont typeface="Wingdings" panose="05000000000000000000" pitchFamily="2" charset="2"/>
              <a:buChar char="Ø"/>
            </a:pPr>
            <a:r>
              <a:rPr lang="en-US" altLang="zh-CN" sz="2000" dirty="0" smtClean="0">
                <a:solidFill>
                  <a:prstClr val="black"/>
                </a:solidFill>
                <a:latin typeface="Arial"/>
                <a:ea typeface="STKaiti"/>
              </a:rPr>
              <a:t>3.</a:t>
            </a:r>
            <a:r>
              <a:rPr lang="zh-CN" altLang="en-US" sz="2000" dirty="0" smtClean="0">
                <a:solidFill>
                  <a:prstClr val="black"/>
                </a:solidFill>
                <a:latin typeface="Arial"/>
                <a:ea typeface="STKaiti"/>
              </a:rPr>
              <a:t>传闻可能</a:t>
            </a:r>
            <a:r>
              <a:rPr lang="zh-CN" altLang="en-US" sz="2000" dirty="0">
                <a:solidFill>
                  <a:prstClr val="black"/>
                </a:solidFill>
                <a:latin typeface="Arial"/>
                <a:ea typeface="STKaiti"/>
              </a:rPr>
              <a:t>或者已经对公司股票转让价格产生较大</a:t>
            </a:r>
            <a:r>
              <a:rPr lang="zh-CN" altLang="en-US" sz="2000" dirty="0" smtClean="0">
                <a:solidFill>
                  <a:prstClr val="black"/>
                </a:solidFill>
                <a:latin typeface="Arial"/>
                <a:ea typeface="STKaiti"/>
              </a:rPr>
              <a:t>影响</a:t>
            </a:r>
            <a:endParaRPr lang="en-US" altLang="zh-CN" sz="2000" dirty="0" smtClean="0">
              <a:solidFill>
                <a:prstClr val="black"/>
              </a:solidFill>
              <a:latin typeface="Arial"/>
              <a:ea typeface="STKaiti"/>
            </a:endParaRPr>
          </a:p>
          <a:p>
            <a:pPr marL="342900" indent="-342900" eaLnBrk="0" hangingPunct="0">
              <a:lnSpc>
                <a:spcPct val="150000"/>
              </a:lnSpc>
              <a:spcBef>
                <a:spcPct val="20000"/>
              </a:spcBef>
              <a:buClr>
                <a:srgbClr val="FF0000"/>
              </a:buClr>
              <a:buFont typeface="Wingdings" panose="05000000000000000000" pitchFamily="2" charset="2"/>
              <a:buChar char="Ø"/>
            </a:pPr>
            <a:r>
              <a:rPr lang="en-US" altLang="zh-CN" sz="2000" dirty="0" smtClean="0">
                <a:solidFill>
                  <a:prstClr val="black"/>
                </a:solidFill>
                <a:latin typeface="Arial"/>
                <a:ea typeface="STKaiti"/>
              </a:rPr>
              <a:t>4.</a:t>
            </a:r>
            <a:r>
              <a:rPr lang="zh-CN" altLang="en-US" sz="2000" dirty="0" smtClean="0">
                <a:solidFill>
                  <a:prstClr val="black"/>
                </a:solidFill>
                <a:latin typeface="Arial"/>
                <a:ea typeface="STKaiti"/>
              </a:rPr>
              <a:t>股权</a:t>
            </a:r>
            <a:r>
              <a:rPr lang="zh-CN" altLang="en-US" sz="2000" dirty="0">
                <a:solidFill>
                  <a:prstClr val="black"/>
                </a:solidFill>
                <a:latin typeface="Arial"/>
                <a:ea typeface="STKaiti"/>
              </a:rPr>
              <a:t>激励</a:t>
            </a:r>
            <a:r>
              <a:rPr lang="zh-CN" altLang="en-US" sz="2000" dirty="0" smtClean="0">
                <a:solidFill>
                  <a:prstClr val="black"/>
                </a:solidFill>
                <a:latin typeface="Arial"/>
                <a:ea typeface="STKaiti"/>
              </a:rPr>
              <a:t>计划</a:t>
            </a:r>
            <a:endParaRPr lang="en-US" altLang="zh-CN" sz="2000" dirty="0" smtClean="0">
              <a:solidFill>
                <a:prstClr val="black"/>
              </a:solidFill>
              <a:latin typeface="Arial"/>
              <a:ea typeface="STKaiti"/>
            </a:endParaRPr>
          </a:p>
          <a:p>
            <a:pPr marL="342900" indent="-342900" eaLnBrk="0" hangingPunct="0">
              <a:lnSpc>
                <a:spcPct val="150000"/>
              </a:lnSpc>
              <a:spcBef>
                <a:spcPct val="20000"/>
              </a:spcBef>
              <a:buClr>
                <a:srgbClr val="FF0000"/>
              </a:buClr>
              <a:buFont typeface="Wingdings" panose="05000000000000000000" pitchFamily="2" charset="2"/>
              <a:buChar char="Ø"/>
            </a:pPr>
            <a:r>
              <a:rPr lang="en-US" altLang="zh-CN" sz="2000" dirty="0" smtClean="0">
                <a:solidFill>
                  <a:prstClr val="black"/>
                </a:solidFill>
                <a:latin typeface="Arial"/>
                <a:ea typeface="STKaiti"/>
              </a:rPr>
              <a:t>5.</a:t>
            </a:r>
            <a:r>
              <a:rPr lang="zh-CN" altLang="en-US" sz="2000" dirty="0" smtClean="0">
                <a:solidFill>
                  <a:prstClr val="black"/>
                </a:solidFill>
                <a:latin typeface="Arial"/>
                <a:ea typeface="STKaiti"/>
              </a:rPr>
              <a:t>限</a:t>
            </a:r>
            <a:r>
              <a:rPr lang="zh-CN" altLang="en-US" sz="2000" dirty="0">
                <a:solidFill>
                  <a:prstClr val="black"/>
                </a:solidFill>
                <a:latin typeface="Arial"/>
                <a:ea typeface="STKaiti"/>
              </a:rPr>
              <a:t>售股份在解除转让</a:t>
            </a:r>
            <a:r>
              <a:rPr lang="zh-CN" altLang="en-US" sz="2000" dirty="0" smtClean="0">
                <a:solidFill>
                  <a:prstClr val="black"/>
                </a:solidFill>
                <a:latin typeface="Arial"/>
                <a:ea typeface="STKaiti"/>
              </a:rPr>
              <a:t>限制</a:t>
            </a:r>
            <a:endParaRPr lang="en-US" altLang="zh-CN" sz="2000" dirty="0" smtClean="0">
              <a:solidFill>
                <a:prstClr val="black"/>
              </a:solidFill>
              <a:latin typeface="Arial"/>
              <a:ea typeface="STKaiti"/>
            </a:endParaRPr>
          </a:p>
          <a:p>
            <a:pPr marL="342900" indent="-342900" eaLnBrk="0" hangingPunct="0">
              <a:lnSpc>
                <a:spcPct val="150000"/>
              </a:lnSpc>
              <a:spcBef>
                <a:spcPct val="20000"/>
              </a:spcBef>
              <a:buClr>
                <a:srgbClr val="FF0000"/>
              </a:buClr>
              <a:buFont typeface="Wingdings" panose="05000000000000000000" pitchFamily="2" charset="2"/>
              <a:buChar char="Ø"/>
            </a:pPr>
            <a:r>
              <a:rPr lang="en-US" altLang="zh-CN" sz="2000" dirty="0" smtClean="0">
                <a:solidFill>
                  <a:prstClr val="black"/>
                </a:solidFill>
                <a:latin typeface="Arial"/>
                <a:ea typeface="STKaiti"/>
              </a:rPr>
              <a:t>6.</a:t>
            </a:r>
            <a:r>
              <a:rPr lang="zh-CN" altLang="en-US" sz="2000" dirty="0">
                <a:solidFill>
                  <a:prstClr val="black"/>
                </a:solidFill>
                <a:latin typeface="Arial"/>
                <a:ea typeface="STKaiti"/>
              </a:rPr>
              <a:t>权益变动披露</a:t>
            </a:r>
            <a:r>
              <a:rPr lang="zh-CN" altLang="en-US" sz="2000" dirty="0" smtClean="0">
                <a:solidFill>
                  <a:prstClr val="black"/>
                </a:solidFill>
                <a:latin typeface="Arial"/>
                <a:ea typeface="STKaiti"/>
              </a:rPr>
              <a:t>标准</a:t>
            </a:r>
            <a:r>
              <a:rPr lang="zh-CN" altLang="en-US" sz="2000" dirty="0">
                <a:solidFill>
                  <a:prstClr val="black"/>
                </a:solidFill>
                <a:latin typeface="Arial"/>
                <a:ea typeface="STKaiti"/>
              </a:rPr>
              <a:t>依照</a:t>
            </a:r>
            <a:r>
              <a:rPr lang="en-US" altLang="zh-CN" sz="2000" dirty="0" smtClean="0">
                <a:solidFill>
                  <a:prstClr val="black"/>
                </a:solidFill>
                <a:latin typeface="Arial"/>
                <a:ea typeface="STKaiti"/>
              </a:rPr>
              <a:t>《</a:t>
            </a:r>
            <a:r>
              <a:rPr lang="zh-CN" altLang="en-US" sz="2000" dirty="0">
                <a:solidFill>
                  <a:prstClr val="black"/>
                </a:solidFill>
                <a:latin typeface="Arial"/>
                <a:ea typeface="STKaiti"/>
              </a:rPr>
              <a:t>收购办法</a:t>
            </a:r>
            <a:r>
              <a:rPr lang="en-US" altLang="zh-CN" sz="2000" dirty="0">
                <a:solidFill>
                  <a:prstClr val="black"/>
                </a:solidFill>
                <a:latin typeface="Arial"/>
                <a:ea typeface="STKaiti"/>
              </a:rPr>
              <a:t>》</a:t>
            </a:r>
            <a:r>
              <a:rPr lang="zh-CN" altLang="en-US" sz="2000" dirty="0">
                <a:solidFill>
                  <a:prstClr val="black"/>
                </a:solidFill>
                <a:latin typeface="Arial"/>
                <a:ea typeface="STKaiti"/>
              </a:rPr>
              <a:t>的</a:t>
            </a:r>
            <a:r>
              <a:rPr lang="zh-CN" altLang="en-US" sz="2000" dirty="0" smtClean="0">
                <a:solidFill>
                  <a:prstClr val="black"/>
                </a:solidFill>
                <a:latin typeface="Arial"/>
                <a:ea typeface="STKaiti"/>
              </a:rPr>
              <a:t>规定。（修改）</a:t>
            </a:r>
            <a:endParaRPr lang="en-US" altLang="zh-CN" sz="2000" dirty="0" smtClean="0">
              <a:solidFill>
                <a:prstClr val="black"/>
              </a:solidFill>
              <a:latin typeface="Arial"/>
              <a:ea typeface="STKaiti"/>
            </a:endParaRPr>
          </a:p>
          <a:p>
            <a:pPr marL="342900" indent="-342900" eaLnBrk="0" hangingPunct="0">
              <a:lnSpc>
                <a:spcPct val="150000"/>
              </a:lnSpc>
              <a:spcBef>
                <a:spcPct val="20000"/>
              </a:spcBef>
              <a:buClr>
                <a:srgbClr val="FF0000"/>
              </a:buClr>
              <a:buFont typeface="Wingdings" panose="05000000000000000000" pitchFamily="2" charset="2"/>
              <a:buChar char="Ø"/>
            </a:pPr>
            <a:r>
              <a:rPr lang="en-US" altLang="zh-CN" sz="2000" dirty="0" smtClean="0">
                <a:solidFill>
                  <a:prstClr val="black"/>
                </a:solidFill>
                <a:latin typeface="Arial"/>
                <a:ea typeface="STKaiti"/>
              </a:rPr>
              <a:t>7.</a:t>
            </a:r>
            <a:r>
              <a:rPr lang="zh-CN" altLang="en-US" sz="2000" dirty="0">
                <a:solidFill>
                  <a:prstClr val="black"/>
                </a:solidFill>
                <a:latin typeface="Arial"/>
                <a:ea typeface="STKaiti"/>
              </a:rPr>
              <a:t>未</a:t>
            </a:r>
            <a:r>
              <a:rPr lang="zh-CN" altLang="en-US" sz="2000" dirty="0" smtClean="0">
                <a:solidFill>
                  <a:prstClr val="black"/>
                </a:solidFill>
                <a:latin typeface="Arial"/>
                <a:ea typeface="STKaiti"/>
              </a:rPr>
              <a:t>履行已披露承诺事项的，应及时披露相关情况</a:t>
            </a:r>
            <a:endParaRPr lang="en-US" altLang="zh-CN" sz="2000" dirty="0" smtClean="0">
              <a:solidFill>
                <a:prstClr val="black"/>
              </a:solidFill>
              <a:latin typeface="Arial"/>
              <a:ea typeface="STKaiti"/>
            </a:endParaRPr>
          </a:p>
        </p:txBody>
      </p:sp>
      <p:sp>
        <p:nvSpPr>
          <p:cNvPr id="3" name="矩形 2"/>
          <p:cNvSpPr/>
          <p:nvPr/>
        </p:nvSpPr>
        <p:spPr>
          <a:xfrm>
            <a:off x="419562" y="548680"/>
            <a:ext cx="3877985" cy="646331"/>
          </a:xfrm>
          <a:prstGeom prst="rect">
            <a:avLst/>
          </a:prstGeom>
        </p:spPr>
        <p:txBody>
          <a:bodyPr wrap="none">
            <a:spAutoFit/>
          </a:bodyPr>
          <a:lstStyle/>
          <a:p>
            <a:pPr>
              <a:lnSpc>
                <a:spcPct val="150000"/>
              </a:lnSpc>
            </a:pPr>
            <a:r>
              <a:rPr lang="zh-CN" altLang="en-US" sz="2400" b="1" dirty="0" smtClean="0">
                <a:solidFill>
                  <a:schemeClr val="bg1"/>
                </a:solidFill>
                <a:latin typeface="华文楷体" panose="02010600040101010101" pitchFamily="2" charset="-122"/>
                <a:ea typeface="华文楷体" panose="02010600040101010101" pitchFamily="2" charset="-122"/>
              </a:rPr>
              <a:t>临时报告</a:t>
            </a:r>
            <a:r>
              <a:rPr lang="en-US" altLang="zh-CN" sz="2400" b="1" dirty="0" smtClean="0">
                <a:solidFill>
                  <a:schemeClr val="bg1"/>
                </a:solidFill>
                <a:latin typeface="华文楷体" panose="02010600040101010101" pitchFamily="2" charset="-122"/>
                <a:ea typeface="华文楷体" panose="02010600040101010101" pitchFamily="2" charset="-122"/>
              </a:rPr>
              <a:t>——</a:t>
            </a:r>
            <a:r>
              <a:rPr lang="zh-CN" altLang="en-US" sz="2400" b="1" dirty="0">
                <a:solidFill>
                  <a:schemeClr val="bg1"/>
                </a:solidFill>
                <a:latin typeface="华文楷体" panose="02010600040101010101" pitchFamily="2" charset="-122"/>
                <a:ea typeface="华文楷体" panose="02010600040101010101" pitchFamily="2" charset="-122"/>
              </a:rPr>
              <a:t>其他重大事件</a:t>
            </a:r>
          </a:p>
        </p:txBody>
      </p:sp>
    </p:spTree>
    <p:extLst>
      <p:ext uri="{BB962C8B-B14F-4D97-AF65-F5344CB8AC3E}">
        <p14:creationId xmlns:p14="http://schemas.microsoft.com/office/powerpoint/2010/main" val="211443872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0187" t="3020"/>
          <a:stretch/>
        </p:blipFill>
        <p:spPr>
          <a:xfrm>
            <a:off x="8256240" y="2745127"/>
            <a:ext cx="3413085" cy="3864774"/>
          </a:xfrm>
          <a:prstGeom prst="rect">
            <a:avLst/>
          </a:prstGeom>
        </p:spPr>
      </p:pic>
      <p:sp>
        <p:nvSpPr>
          <p:cNvPr id="11" name="矩形 10"/>
          <p:cNvSpPr/>
          <p:nvPr/>
        </p:nvSpPr>
        <p:spPr>
          <a:xfrm>
            <a:off x="20960" y="994532"/>
            <a:ext cx="8640960" cy="45719"/>
          </a:xfrm>
          <a:prstGeom prst="rect">
            <a:avLst/>
          </a:prstGeom>
          <a:gradFill flip="none" rotWithShape="1">
            <a:gsLst>
              <a:gs pos="100000">
                <a:schemeClr val="accent3">
                  <a:lumMod val="5000"/>
                  <a:lumOff val="95000"/>
                </a:schemeClr>
              </a:gs>
              <a:gs pos="0">
                <a:srgbClr val="EA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华文楷体" panose="02010600040101010101" pitchFamily="2" charset="-122"/>
            </a:endParaRPr>
          </a:p>
        </p:txBody>
      </p:sp>
      <p:sp>
        <p:nvSpPr>
          <p:cNvPr id="13" name="文本框 12"/>
          <p:cNvSpPr txBox="1"/>
          <p:nvPr/>
        </p:nvSpPr>
        <p:spPr>
          <a:xfrm>
            <a:off x="4738585" y="322811"/>
            <a:ext cx="1312749" cy="717440"/>
          </a:xfrm>
          <a:prstGeom prst="rect">
            <a:avLst/>
          </a:prstGeom>
          <a:noFill/>
        </p:spPr>
        <p:txBody>
          <a:bodyPr wrap="square" rtlCol="0">
            <a:spAutoFit/>
          </a:bodyPr>
          <a:lstStyle/>
          <a:p>
            <a:r>
              <a:rPr lang="zh-CN" altLang="en-US" sz="4062" b="1" dirty="0" smtClean="0">
                <a:latin typeface="隶书" pitchFamily="49" charset="-122"/>
                <a:ea typeface="隶书" pitchFamily="49" charset="-122"/>
              </a:rPr>
              <a:t>目录</a:t>
            </a:r>
            <a:endParaRPr lang="zh-CN" altLang="en-US" sz="4062" b="1" dirty="0">
              <a:latin typeface="隶书" pitchFamily="49" charset="-122"/>
              <a:ea typeface="隶书" pitchFamily="49" charset="-122"/>
            </a:endParaRPr>
          </a:p>
        </p:txBody>
      </p:sp>
      <p:sp>
        <p:nvSpPr>
          <p:cNvPr id="19" name="文本框 18"/>
          <p:cNvSpPr txBox="1"/>
          <p:nvPr/>
        </p:nvSpPr>
        <p:spPr>
          <a:xfrm>
            <a:off x="4659089" y="2650714"/>
            <a:ext cx="4582049" cy="433196"/>
          </a:xfrm>
          <a:prstGeom prst="rect">
            <a:avLst/>
          </a:prstGeom>
          <a:noFill/>
        </p:spPr>
        <p:txBody>
          <a:bodyPr wrap="square" rtlCol="0">
            <a:spAutoFit/>
          </a:bodyPr>
          <a:lstStyle/>
          <a:p>
            <a:endParaRPr lang="zh-CN" altLang="en-US" sz="2215" dirty="0">
              <a:latin typeface="黑体" panose="02010609060101010101" pitchFamily="49" charset="-122"/>
              <a:ea typeface="黑体" panose="02010609060101010101" pitchFamily="49" charset="-122"/>
            </a:endParaRPr>
          </a:p>
        </p:txBody>
      </p:sp>
      <p:sp>
        <p:nvSpPr>
          <p:cNvPr id="16" name="文本框 15"/>
          <p:cNvSpPr txBox="1"/>
          <p:nvPr/>
        </p:nvSpPr>
        <p:spPr>
          <a:xfrm>
            <a:off x="2013087" y="1681218"/>
            <a:ext cx="6264696" cy="3323987"/>
          </a:xfrm>
          <a:prstGeom prst="rect">
            <a:avLst/>
          </a:prstGeom>
          <a:noFill/>
        </p:spPr>
        <p:txBody>
          <a:bodyPr wrap="square" rtlCol="0">
            <a:spAutoFit/>
          </a:bodyPr>
          <a:lstStyle/>
          <a:p>
            <a:pPr>
              <a:lnSpc>
                <a:spcPct val="150000"/>
              </a:lnSpc>
            </a:pPr>
            <a:r>
              <a:rPr lang="zh-CN" altLang="en-US" sz="4000" b="1" dirty="0" smtClean="0">
                <a:latin typeface="华文楷体" panose="02010600040101010101" pitchFamily="2" charset="-122"/>
                <a:ea typeface="华文楷体" panose="02010600040101010101" pitchFamily="2" charset="-122"/>
              </a:rPr>
              <a:t>一、体系</a:t>
            </a:r>
            <a:r>
              <a:rPr lang="zh-CN" altLang="en-US" sz="4000" b="1" dirty="0">
                <a:latin typeface="华文楷体" panose="02010600040101010101" pitchFamily="2" charset="-122"/>
                <a:ea typeface="华文楷体" panose="02010600040101010101" pitchFamily="2" charset="-122"/>
              </a:rPr>
              <a:t>及</a:t>
            </a:r>
            <a:r>
              <a:rPr lang="zh-CN" altLang="en-US" sz="4000" b="1" dirty="0" smtClean="0">
                <a:latin typeface="华文楷体" panose="02010600040101010101" pitchFamily="2" charset="-122"/>
                <a:ea typeface="华文楷体" panose="02010600040101010101" pitchFamily="2" charset="-122"/>
              </a:rPr>
              <a:t>原则</a:t>
            </a:r>
            <a:endParaRPr lang="en-US" altLang="zh-CN" sz="4000" b="1" dirty="0" smtClean="0">
              <a:latin typeface="华文楷体" panose="02010600040101010101" pitchFamily="2" charset="-122"/>
              <a:ea typeface="华文楷体" panose="02010600040101010101" pitchFamily="2" charset="-122"/>
            </a:endParaRPr>
          </a:p>
          <a:p>
            <a:pPr>
              <a:lnSpc>
                <a:spcPct val="150000"/>
              </a:lnSpc>
            </a:pPr>
            <a:r>
              <a:rPr lang="zh-CN" altLang="en-US" sz="4000" b="1" dirty="0" smtClean="0">
                <a:latin typeface="华文楷体" panose="02010600040101010101" pitchFamily="2" charset="-122"/>
                <a:ea typeface="华文楷体" panose="02010600040101010101" pitchFamily="2" charset="-122"/>
              </a:rPr>
              <a:t>二、规则内容</a:t>
            </a:r>
            <a:endParaRPr lang="en-US" altLang="zh-CN" sz="4000" b="1" dirty="0" smtClean="0">
              <a:latin typeface="华文楷体" panose="02010600040101010101" pitchFamily="2" charset="-122"/>
              <a:ea typeface="华文楷体" panose="02010600040101010101" pitchFamily="2" charset="-122"/>
            </a:endParaRPr>
          </a:p>
          <a:p>
            <a:pPr>
              <a:lnSpc>
                <a:spcPct val="150000"/>
              </a:lnSpc>
            </a:pPr>
            <a:r>
              <a:rPr lang="zh-CN" altLang="en-US" sz="4000" b="1" dirty="0" smtClean="0">
                <a:latin typeface="华文楷体" panose="02010600040101010101" pitchFamily="2" charset="-122"/>
                <a:ea typeface="华文楷体" panose="02010600040101010101" pitchFamily="2" charset="-122"/>
              </a:rPr>
              <a:t>三、注意事项</a:t>
            </a:r>
            <a:endParaRPr lang="zh-CN" altLang="en-US" sz="4000" b="1" dirty="0">
              <a:latin typeface="华文楷体" panose="02010600040101010101" pitchFamily="2" charset="-122"/>
              <a:ea typeface="华文楷体" panose="02010600040101010101" pitchFamily="2" charset="-122"/>
            </a:endParaRPr>
          </a:p>
          <a:p>
            <a:pPr>
              <a:lnSpc>
                <a:spcPct val="150000"/>
              </a:lnSpc>
            </a:pPr>
            <a:r>
              <a:rPr lang="zh-CN" altLang="en-US" sz="2000" b="1" dirty="0" smtClean="0">
                <a:latin typeface="华文楷体" panose="02010600040101010101" pitchFamily="2" charset="-122"/>
                <a:ea typeface="华文楷体" panose="02010600040101010101" pitchFamily="2" charset="-122"/>
              </a:rPr>
              <a:t>      </a:t>
            </a:r>
            <a:endParaRPr lang="en-US" altLang="zh-CN" sz="2000" b="1" dirty="0" smtClean="0">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289851736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335360" y="1487668"/>
            <a:ext cx="11665295" cy="4399541"/>
          </a:xfrm>
        </p:spPr>
        <p:txBody>
          <a:bodyPr/>
          <a:lstStyle/>
          <a:p>
            <a:pPr marL="0" indent="0">
              <a:buNone/>
            </a:pPr>
            <a:endParaRPr lang="en-US" altLang="zh-CN" sz="1662" dirty="0"/>
          </a:p>
          <a:p>
            <a:pPr marL="0" indent="0">
              <a:buNone/>
            </a:pPr>
            <a:r>
              <a:rPr lang="zh-CN" altLang="zh-CN" sz="1800" dirty="0"/>
              <a:t>第四十八条 【其他重大事件】挂牌公司出现以下情形之一的，应当自事实发生或董事会决议之日起</a:t>
            </a:r>
            <a:r>
              <a:rPr lang="zh-CN" altLang="zh-CN" sz="1800" u="sng" dirty="0"/>
              <a:t>及时</a:t>
            </a:r>
            <a:r>
              <a:rPr lang="zh-CN" altLang="zh-CN" sz="1800" dirty="0"/>
              <a:t>披露： </a:t>
            </a:r>
          </a:p>
          <a:p>
            <a:pPr marL="0" indent="0">
              <a:buNone/>
            </a:pPr>
            <a:r>
              <a:rPr lang="zh-CN" altLang="zh-CN" sz="1800" dirty="0"/>
              <a:t>（一）挂牌公司控股股东、实际控制人及其一致行动人发生变更；</a:t>
            </a:r>
          </a:p>
          <a:p>
            <a:pPr marL="0" indent="0">
              <a:buNone/>
            </a:pPr>
            <a:r>
              <a:rPr lang="zh-CN" altLang="zh-CN" sz="1800" b="1" dirty="0">
                <a:solidFill>
                  <a:srgbClr val="FF0000"/>
                </a:solidFill>
              </a:rPr>
              <a:t>（二）挂牌公司控股股东、实际控制人或者其关联方占用资金；</a:t>
            </a:r>
          </a:p>
          <a:p>
            <a:pPr marL="0" indent="0">
              <a:buNone/>
            </a:pPr>
            <a:r>
              <a:rPr lang="zh-CN" altLang="zh-CN" sz="1800" dirty="0"/>
              <a:t>（三）法院裁定禁止有控制权的大股东转让其所持公司股份；</a:t>
            </a:r>
          </a:p>
          <a:p>
            <a:pPr marL="0" indent="0">
              <a:buNone/>
            </a:pPr>
            <a:r>
              <a:rPr lang="zh-CN" altLang="zh-CN" sz="1800" b="1" dirty="0">
                <a:solidFill>
                  <a:srgbClr val="FF0000"/>
                </a:solidFill>
              </a:rPr>
              <a:t>（四）任一股东所持公司</a:t>
            </a:r>
            <a:r>
              <a:rPr lang="en-US" altLang="zh-CN" sz="1800" b="1" dirty="0">
                <a:solidFill>
                  <a:srgbClr val="FF0000"/>
                </a:solidFill>
              </a:rPr>
              <a:t>5%</a:t>
            </a:r>
            <a:r>
              <a:rPr lang="zh-CN" altLang="zh-CN" sz="1800" b="1" dirty="0">
                <a:solidFill>
                  <a:srgbClr val="FF0000"/>
                </a:solidFill>
              </a:rPr>
              <a:t>以上的股份被质押、冻结、司法拍卖、托管、设定信托或者被依法限制表决权；</a:t>
            </a:r>
          </a:p>
          <a:p>
            <a:pPr marL="0" indent="0">
              <a:buNone/>
            </a:pPr>
            <a:r>
              <a:rPr lang="zh-CN" altLang="zh-CN" sz="1800" dirty="0"/>
              <a:t>（五）挂牌公司董事、监事、高级管理人员发生变动，董事长或者总经理无法履行职责；</a:t>
            </a:r>
          </a:p>
          <a:p>
            <a:pPr marL="0" indent="0">
              <a:buNone/>
            </a:pPr>
            <a:r>
              <a:rPr lang="zh-CN" altLang="zh-CN" sz="1800" dirty="0"/>
              <a:t>（六）挂牌公司减资、合并、分立、解散及申请破产的决定，或者依法进入破产程序、被责令关闭；</a:t>
            </a:r>
          </a:p>
          <a:p>
            <a:pPr marL="0" indent="0">
              <a:buNone/>
            </a:pPr>
            <a:r>
              <a:rPr lang="zh-CN" altLang="zh-CN" sz="1800" dirty="0"/>
              <a:t>（七）挂牌公司董事会就收购与出售重大资产、对外重大投资（含委托理财、对子公司投资等）事项的方案、协议签订作出决议；</a:t>
            </a:r>
            <a:endParaRPr lang="en-US" altLang="zh-CN" sz="1800" dirty="0"/>
          </a:p>
          <a:p>
            <a:pPr marL="0" indent="0">
              <a:buNone/>
            </a:pPr>
            <a:r>
              <a:rPr lang="zh-CN" altLang="zh-CN" sz="1800" spc="-92" dirty="0"/>
              <a:t>（八）挂牌公司董事会就股票拟在证券交易所上市、或者发行其他证券品种作出决议；</a:t>
            </a:r>
            <a:r>
              <a:rPr lang="zh-CN" altLang="en-US" sz="1800" dirty="0">
                <a:solidFill>
                  <a:srgbClr val="FF0000"/>
                </a:solidFill>
              </a:rPr>
              <a:t>（新增）</a:t>
            </a:r>
            <a:endParaRPr lang="zh-CN" altLang="zh-CN" sz="1800" dirty="0">
              <a:solidFill>
                <a:srgbClr val="FF0000"/>
              </a:solidFill>
            </a:endParaRPr>
          </a:p>
          <a:p>
            <a:pPr marL="0" indent="0">
              <a:buNone/>
            </a:pPr>
            <a:r>
              <a:rPr lang="zh-CN" altLang="zh-CN" sz="1800" dirty="0"/>
              <a:t>（九）挂牌公司董事会就回购股份、股权激励方案作出决议；</a:t>
            </a:r>
          </a:p>
          <a:p>
            <a:pPr marL="0" indent="0">
              <a:buNone/>
            </a:pPr>
            <a:r>
              <a:rPr lang="zh-CN" altLang="zh-CN" sz="1800" dirty="0"/>
              <a:t>（十）挂牌公司变更会计政策、会计估计（因法律、行政法规、部门规章修订造成的除外），变更会计师</a:t>
            </a:r>
            <a:r>
              <a:rPr lang="zh-CN" altLang="zh-CN" sz="1800" dirty="0" smtClean="0"/>
              <a:t>事务所</a:t>
            </a:r>
            <a:r>
              <a:rPr lang="zh-CN" altLang="en-US" sz="1800" dirty="0" smtClean="0"/>
              <a:t>。</a:t>
            </a:r>
            <a:endParaRPr lang="zh-CN" altLang="zh-CN" sz="1800" dirty="0"/>
          </a:p>
        </p:txBody>
      </p:sp>
      <p:sp>
        <p:nvSpPr>
          <p:cNvPr id="4" name="矩形 3"/>
          <p:cNvSpPr/>
          <p:nvPr/>
        </p:nvSpPr>
        <p:spPr>
          <a:xfrm>
            <a:off x="419562" y="548680"/>
            <a:ext cx="3877985" cy="646331"/>
          </a:xfrm>
          <a:prstGeom prst="rect">
            <a:avLst/>
          </a:prstGeom>
        </p:spPr>
        <p:txBody>
          <a:bodyPr wrap="none">
            <a:spAutoFit/>
          </a:bodyPr>
          <a:lstStyle/>
          <a:p>
            <a:pPr>
              <a:lnSpc>
                <a:spcPct val="150000"/>
              </a:lnSpc>
            </a:pPr>
            <a:r>
              <a:rPr lang="zh-CN" altLang="en-US" sz="2400" b="1" dirty="0" smtClean="0">
                <a:solidFill>
                  <a:schemeClr val="bg1"/>
                </a:solidFill>
                <a:latin typeface="华文楷体" panose="02010600040101010101" pitchFamily="2" charset="-122"/>
                <a:ea typeface="华文楷体" panose="02010600040101010101" pitchFamily="2" charset="-122"/>
              </a:rPr>
              <a:t>临时报告</a:t>
            </a:r>
            <a:r>
              <a:rPr lang="en-US" altLang="zh-CN" sz="2400" b="1" dirty="0" smtClean="0">
                <a:solidFill>
                  <a:schemeClr val="bg1"/>
                </a:solidFill>
                <a:latin typeface="华文楷体" panose="02010600040101010101" pitchFamily="2" charset="-122"/>
                <a:ea typeface="华文楷体" panose="02010600040101010101" pitchFamily="2" charset="-122"/>
              </a:rPr>
              <a:t>——</a:t>
            </a:r>
            <a:r>
              <a:rPr lang="zh-CN" altLang="en-US" sz="2400" b="1" dirty="0">
                <a:solidFill>
                  <a:schemeClr val="bg1"/>
                </a:solidFill>
                <a:latin typeface="华文楷体" panose="02010600040101010101" pitchFamily="2" charset="-122"/>
                <a:ea typeface="华文楷体" panose="02010600040101010101" pitchFamily="2" charset="-122"/>
              </a:rPr>
              <a:t>其他重大事件</a:t>
            </a:r>
          </a:p>
        </p:txBody>
      </p:sp>
    </p:spTree>
    <p:extLst>
      <p:ext uri="{BB962C8B-B14F-4D97-AF65-F5344CB8AC3E}">
        <p14:creationId xmlns:p14="http://schemas.microsoft.com/office/powerpoint/2010/main" val="11781269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335360" y="1412776"/>
            <a:ext cx="11449272" cy="4536504"/>
          </a:xfrm>
        </p:spPr>
        <p:txBody>
          <a:bodyPr/>
          <a:lstStyle/>
          <a:p>
            <a:pPr marL="0" indent="0">
              <a:buNone/>
            </a:pPr>
            <a:endParaRPr lang="en-US" altLang="zh-CN" sz="1800" dirty="0"/>
          </a:p>
          <a:p>
            <a:pPr marL="0" indent="0">
              <a:buNone/>
            </a:pPr>
            <a:r>
              <a:rPr lang="zh-CN" altLang="zh-CN" sz="1800" dirty="0"/>
              <a:t>（十一）挂牌公司董事会就对外提供借款（对控股子公司借款除外）、</a:t>
            </a:r>
            <a:r>
              <a:rPr lang="zh-CN" altLang="zh-CN" sz="1800" b="1" dirty="0">
                <a:solidFill>
                  <a:srgbClr val="FF0000"/>
                </a:solidFill>
              </a:rPr>
              <a:t>对外提供担保</a:t>
            </a:r>
            <a:r>
              <a:rPr lang="zh-CN" altLang="zh-CN" sz="1800" dirty="0"/>
              <a:t>（对控股子公司担保除外）事项作出决议；</a:t>
            </a:r>
            <a:r>
              <a:rPr lang="zh-CN" altLang="en-US" sz="1800" dirty="0">
                <a:solidFill>
                  <a:srgbClr val="FF0000"/>
                </a:solidFill>
              </a:rPr>
              <a:t>（新增）</a:t>
            </a:r>
            <a:endParaRPr lang="zh-CN" altLang="zh-CN" sz="1800" dirty="0">
              <a:solidFill>
                <a:srgbClr val="FF0000"/>
              </a:solidFill>
            </a:endParaRPr>
          </a:p>
          <a:p>
            <a:pPr marL="0" indent="0">
              <a:buNone/>
            </a:pPr>
            <a:r>
              <a:rPr lang="zh-CN" altLang="zh-CN" sz="1800" dirty="0"/>
              <a:t>（十二）</a:t>
            </a:r>
            <a:r>
              <a:rPr lang="zh-CN" altLang="zh-CN" sz="1800" kern="1100" spc="-55" dirty="0"/>
              <a:t>挂牌公司涉及重大诉讼、仲裁事项，股东大会、董事会决议被依法撤销或者宣告无效；</a:t>
            </a:r>
            <a:r>
              <a:rPr lang="zh-CN" altLang="en-US" sz="1800" dirty="0">
                <a:solidFill>
                  <a:srgbClr val="FF0000"/>
                </a:solidFill>
              </a:rPr>
              <a:t>（新增）</a:t>
            </a:r>
            <a:endParaRPr lang="zh-CN" altLang="zh-CN" sz="1800" kern="1100" spc="-55" dirty="0">
              <a:solidFill>
                <a:srgbClr val="FF0000"/>
              </a:solidFill>
            </a:endParaRPr>
          </a:p>
          <a:p>
            <a:pPr marL="0" indent="0">
              <a:buNone/>
            </a:pPr>
            <a:r>
              <a:rPr lang="zh-CN" altLang="zh-CN" sz="1800" dirty="0"/>
              <a:t>（十三）挂牌公司或其控股股东、实际控制人、董事、监事、高级管理人员被纳入失信联合惩戒对象；</a:t>
            </a:r>
            <a:r>
              <a:rPr lang="zh-CN" altLang="en-US" sz="1800" dirty="0">
                <a:solidFill>
                  <a:srgbClr val="FF0000"/>
                </a:solidFill>
              </a:rPr>
              <a:t>（新增）</a:t>
            </a:r>
            <a:endParaRPr lang="zh-CN" altLang="zh-CN" sz="1800" dirty="0">
              <a:solidFill>
                <a:srgbClr val="FF0000"/>
              </a:solidFill>
            </a:endParaRPr>
          </a:p>
          <a:p>
            <a:pPr marL="0" indent="0">
              <a:buNone/>
            </a:pPr>
            <a:r>
              <a:rPr lang="zh-CN" altLang="zh-CN" sz="1800" dirty="0"/>
              <a:t>（十四）挂牌公司取得或丧失重要生产资质、许可、特许经营权，或生产经营的外部条件、行业政策发生重大变化；</a:t>
            </a:r>
            <a:r>
              <a:rPr lang="zh-CN" altLang="en-US" sz="1800" dirty="0">
                <a:solidFill>
                  <a:srgbClr val="FF0000"/>
                </a:solidFill>
              </a:rPr>
              <a:t>（新增）</a:t>
            </a:r>
            <a:endParaRPr lang="zh-CN" altLang="zh-CN" sz="1800" dirty="0">
              <a:solidFill>
                <a:srgbClr val="FF0000"/>
              </a:solidFill>
            </a:endParaRPr>
          </a:p>
          <a:p>
            <a:pPr marL="0" indent="0">
              <a:buNone/>
            </a:pPr>
            <a:r>
              <a:rPr lang="zh-CN" altLang="zh-CN" sz="1800" dirty="0"/>
              <a:t>（十五）挂牌公司涉嫌违法违规被中国证监会及其派出机构或其他有权机关立案调查，被移送司法机关或追究刑事责任，受到对公司生产经营有重大影响的行政处罚，被中国证监会及其派出机构采取行政监管措施；公司董事、监事、高级管理人员涉嫌违法违规被中国证监会及其派出机构或其他有权机关立案调查或者采取强制措施，被中国证监会及其派出机构处以证券市场禁入、认定为不适当人员，受到对公司生产经营有重大影响的行政处罚；</a:t>
            </a:r>
            <a:r>
              <a:rPr lang="zh-CN" altLang="en-US" sz="1800" dirty="0"/>
              <a:t> </a:t>
            </a:r>
            <a:endParaRPr lang="zh-CN" altLang="zh-CN" sz="1800" dirty="0"/>
          </a:p>
          <a:p>
            <a:pPr marL="0" indent="0">
              <a:buNone/>
            </a:pPr>
            <a:r>
              <a:rPr lang="zh-CN" altLang="zh-CN" sz="1800" dirty="0"/>
              <a:t>（十六）因前期已披露的信息存在差错、未按规定披露或者虚假记载，被有关机构责令改正或者经董事会决定进行更正；</a:t>
            </a:r>
          </a:p>
          <a:p>
            <a:pPr marL="0" indent="0">
              <a:buNone/>
            </a:pPr>
            <a:r>
              <a:rPr lang="zh-CN" altLang="zh-CN" sz="1800" dirty="0"/>
              <a:t>（十七）法律、行政法规规定的，或者中国证监会、全国股转公司、主办券商认定的其他情形</a:t>
            </a:r>
            <a:r>
              <a:rPr lang="zh-CN" altLang="en-US" sz="1800" dirty="0"/>
              <a:t>。</a:t>
            </a:r>
          </a:p>
        </p:txBody>
      </p:sp>
      <p:sp>
        <p:nvSpPr>
          <p:cNvPr id="4" name="矩形 3"/>
          <p:cNvSpPr/>
          <p:nvPr/>
        </p:nvSpPr>
        <p:spPr>
          <a:xfrm>
            <a:off x="419562" y="548680"/>
            <a:ext cx="3877985" cy="646331"/>
          </a:xfrm>
          <a:prstGeom prst="rect">
            <a:avLst/>
          </a:prstGeom>
        </p:spPr>
        <p:txBody>
          <a:bodyPr wrap="none">
            <a:spAutoFit/>
          </a:bodyPr>
          <a:lstStyle/>
          <a:p>
            <a:pPr>
              <a:lnSpc>
                <a:spcPct val="150000"/>
              </a:lnSpc>
            </a:pPr>
            <a:r>
              <a:rPr lang="zh-CN" altLang="en-US" sz="2400" b="1" dirty="0" smtClean="0">
                <a:solidFill>
                  <a:schemeClr val="bg1"/>
                </a:solidFill>
                <a:latin typeface="华文楷体" panose="02010600040101010101" pitchFamily="2" charset="-122"/>
                <a:ea typeface="华文楷体" panose="02010600040101010101" pitchFamily="2" charset="-122"/>
              </a:rPr>
              <a:t>临时报告</a:t>
            </a:r>
            <a:r>
              <a:rPr lang="en-US" altLang="zh-CN" sz="2400" b="1" dirty="0" smtClean="0">
                <a:solidFill>
                  <a:schemeClr val="bg1"/>
                </a:solidFill>
                <a:latin typeface="华文楷体" panose="02010600040101010101" pitchFamily="2" charset="-122"/>
                <a:ea typeface="华文楷体" panose="02010600040101010101" pitchFamily="2" charset="-122"/>
              </a:rPr>
              <a:t>——</a:t>
            </a:r>
            <a:r>
              <a:rPr lang="zh-CN" altLang="en-US" sz="2400" b="1" dirty="0">
                <a:solidFill>
                  <a:schemeClr val="bg1"/>
                </a:solidFill>
                <a:latin typeface="华文楷体" panose="02010600040101010101" pitchFamily="2" charset="-122"/>
                <a:ea typeface="华文楷体" panose="02010600040101010101" pitchFamily="2" charset="-122"/>
              </a:rPr>
              <a:t>其他重大事件</a:t>
            </a:r>
          </a:p>
        </p:txBody>
      </p:sp>
    </p:spTree>
    <p:extLst>
      <p:ext uri="{BB962C8B-B14F-4D97-AF65-F5344CB8AC3E}">
        <p14:creationId xmlns:p14="http://schemas.microsoft.com/office/powerpoint/2010/main" val="65934251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51384" y="1556792"/>
            <a:ext cx="10729192" cy="4752528"/>
          </a:xfrm>
          <a:prstGeom prst="rect">
            <a:avLst/>
          </a:prstGeom>
          <a:noFill/>
          <a:ln w="28575">
            <a:noFill/>
            <a:prstDash val="solid"/>
          </a:ln>
        </p:spPr>
        <p:txBody>
          <a:bodyPr wrap="square" lIns="108000" rtlCol="0">
            <a:noAutofit/>
          </a:bodyPr>
          <a:lstStyle/>
          <a:p>
            <a:pPr eaLnBrk="0" hangingPunct="0">
              <a:lnSpc>
                <a:spcPct val="125000"/>
              </a:lnSpc>
              <a:spcBef>
                <a:spcPts val="600"/>
              </a:spcBef>
            </a:pPr>
            <a:r>
              <a:rPr lang="zh-CN" altLang="en-US" sz="2000" b="1" dirty="0">
                <a:latin typeface="Times New Roman" panose="02020603050405020304" pitchFamily="18" charset="0"/>
                <a:ea typeface="华文楷体" panose="02010600040101010101" pitchFamily="2" charset="-122"/>
                <a:cs typeface="华文楷体"/>
              </a:rPr>
              <a:t>任一股东所持公司</a:t>
            </a:r>
            <a:r>
              <a:rPr lang="en-US" altLang="zh-CN" sz="2000" b="1" dirty="0">
                <a:latin typeface="Times New Roman" panose="02020603050405020304" pitchFamily="18" charset="0"/>
                <a:ea typeface="华文楷体" panose="02010600040101010101" pitchFamily="2" charset="-122"/>
                <a:cs typeface="华文楷体"/>
              </a:rPr>
              <a:t>5%</a:t>
            </a:r>
            <a:r>
              <a:rPr lang="zh-CN" altLang="en-US" sz="2000" b="1" dirty="0">
                <a:latin typeface="Times New Roman" panose="02020603050405020304" pitchFamily="18" charset="0"/>
                <a:ea typeface="华文楷体" panose="02010600040101010101" pitchFamily="2" charset="-122"/>
                <a:cs typeface="华文楷体"/>
              </a:rPr>
              <a:t>以上的股份被质押、冻结、司法拍卖、托管、设定信托或者被依法限制</a:t>
            </a:r>
            <a:r>
              <a:rPr lang="zh-CN" altLang="en-US" sz="2000" b="1" dirty="0" smtClean="0">
                <a:latin typeface="Times New Roman" panose="02020603050405020304" pitchFamily="18" charset="0"/>
                <a:ea typeface="华文楷体" panose="02010600040101010101" pitchFamily="2" charset="-122"/>
                <a:cs typeface="华文楷体"/>
              </a:rPr>
              <a:t>表决权</a:t>
            </a:r>
            <a:endParaRPr lang="en-US" altLang="zh-CN" sz="2000" b="1" dirty="0" smtClean="0">
              <a:latin typeface="Times New Roman" panose="02020603050405020304" pitchFamily="18" charset="0"/>
              <a:ea typeface="华文楷体" panose="02010600040101010101" pitchFamily="2" charset="-122"/>
              <a:cs typeface="华文楷体"/>
            </a:endParaRPr>
          </a:p>
          <a:p>
            <a:pPr eaLnBrk="0" hangingPunct="0">
              <a:lnSpc>
                <a:spcPct val="125000"/>
              </a:lnSpc>
              <a:spcBef>
                <a:spcPts val="600"/>
              </a:spcBef>
            </a:pPr>
            <a:r>
              <a:rPr lang="zh-CN" altLang="en-US" sz="2000" dirty="0">
                <a:latin typeface="Times New Roman" panose="02020603050405020304" pitchFamily="18" charset="0"/>
                <a:ea typeface="华文楷体" panose="02010600040101010101" pitchFamily="2" charset="-122"/>
                <a:cs typeface="华文楷体"/>
              </a:rPr>
              <a:t>一、“任一股东所持挂牌公司股份”是指直接登记在任一股东名下的股份，不与其一致行动人拥有权益的股份合并计算</a:t>
            </a:r>
            <a:r>
              <a:rPr lang="zh-CN" altLang="en-US" sz="2000" dirty="0" smtClean="0">
                <a:latin typeface="Times New Roman" panose="02020603050405020304" pitchFamily="18" charset="0"/>
                <a:ea typeface="华文楷体" panose="02010600040101010101" pitchFamily="2" charset="-122"/>
                <a:cs typeface="华文楷体"/>
              </a:rPr>
              <a:t>。</a:t>
            </a:r>
            <a:endParaRPr lang="en-US" altLang="zh-CN" sz="2000" dirty="0" smtClean="0">
              <a:latin typeface="Times New Roman" panose="02020603050405020304" pitchFamily="18" charset="0"/>
              <a:ea typeface="华文楷体" panose="02010600040101010101" pitchFamily="2" charset="-122"/>
              <a:cs typeface="华文楷体"/>
            </a:endParaRPr>
          </a:p>
          <a:p>
            <a:pPr eaLnBrk="0" hangingPunct="0">
              <a:lnSpc>
                <a:spcPct val="125000"/>
              </a:lnSpc>
              <a:spcBef>
                <a:spcPts val="600"/>
              </a:spcBef>
            </a:pPr>
            <a:r>
              <a:rPr lang="zh-CN" altLang="en-US" sz="2000" dirty="0">
                <a:latin typeface="Times New Roman" panose="02020603050405020304" pitchFamily="18" charset="0"/>
                <a:ea typeface="华文楷体" panose="02010600040101010101" pitchFamily="2" charset="-122"/>
                <a:cs typeface="华文楷体"/>
              </a:rPr>
              <a:t>二、“</a:t>
            </a:r>
            <a:r>
              <a:rPr lang="en-US" altLang="zh-CN" sz="2000" dirty="0">
                <a:latin typeface="Times New Roman" panose="02020603050405020304" pitchFamily="18" charset="0"/>
                <a:ea typeface="华文楷体" panose="02010600040101010101" pitchFamily="2" charset="-122"/>
                <a:cs typeface="华文楷体"/>
              </a:rPr>
              <a:t>5%</a:t>
            </a:r>
            <a:r>
              <a:rPr lang="zh-CN" altLang="en-US" sz="2000" dirty="0">
                <a:latin typeface="Times New Roman" panose="02020603050405020304" pitchFamily="18" charset="0"/>
                <a:ea typeface="华文楷体" panose="02010600040101010101" pitchFamily="2" charset="-122"/>
                <a:cs typeface="华文楷体"/>
              </a:rPr>
              <a:t>以上”是指事实发生时，含该笔在内累计受限股份已达</a:t>
            </a:r>
            <a:r>
              <a:rPr lang="en-US" altLang="zh-CN" sz="2000" dirty="0">
                <a:latin typeface="Times New Roman" panose="02020603050405020304" pitchFamily="18" charset="0"/>
                <a:ea typeface="华文楷体" panose="02010600040101010101" pitchFamily="2" charset="-122"/>
                <a:cs typeface="华文楷体"/>
              </a:rPr>
              <a:t>5%</a:t>
            </a:r>
            <a:r>
              <a:rPr lang="zh-CN" altLang="en-US" sz="2000" dirty="0">
                <a:latin typeface="Times New Roman" panose="02020603050405020304" pitchFamily="18" charset="0"/>
                <a:ea typeface="华文楷体" panose="02010600040101010101" pitchFamily="2" charset="-122"/>
                <a:cs typeface="华文楷体"/>
              </a:rPr>
              <a:t>以上的，挂牌公司应当及时履行信息披露义务。例如，股东</a:t>
            </a:r>
            <a:r>
              <a:rPr lang="en-US" altLang="zh-CN" sz="2000" dirty="0">
                <a:latin typeface="Times New Roman" panose="02020603050405020304" pitchFamily="18" charset="0"/>
                <a:ea typeface="华文楷体" panose="02010600040101010101" pitchFamily="2" charset="-122"/>
                <a:cs typeface="华文楷体"/>
              </a:rPr>
              <a:t>A</a:t>
            </a:r>
            <a:r>
              <a:rPr lang="zh-CN" altLang="en-US" sz="2000" dirty="0">
                <a:latin typeface="Times New Roman" panose="02020603050405020304" pitchFamily="18" charset="0"/>
                <a:ea typeface="华文楷体" panose="02010600040101010101" pitchFamily="2" charset="-122"/>
                <a:cs typeface="华文楷体"/>
              </a:rPr>
              <a:t>质押其所持有的</a:t>
            </a:r>
            <a:r>
              <a:rPr lang="en-US" altLang="zh-CN" sz="2000" dirty="0">
                <a:latin typeface="Times New Roman" panose="02020603050405020304" pitchFamily="18" charset="0"/>
                <a:ea typeface="华文楷体" panose="02010600040101010101" pitchFamily="2" charset="-122"/>
                <a:cs typeface="华文楷体"/>
              </a:rPr>
              <a:t>B</a:t>
            </a:r>
            <a:r>
              <a:rPr lang="zh-CN" altLang="en-US" sz="2000" dirty="0">
                <a:latin typeface="Times New Roman" panose="02020603050405020304" pitchFamily="18" charset="0"/>
                <a:ea typeface="华文楷体" panose="02010600040101010101" pitchFamily="2" charset="-122"/>
                <a:cs typeface="华文楷体"/>
              </a:rPr>
              <a:t>公司</a:t>
            </a:r>
            <a:r>
              <a:rPr lang="en-US" altLang="zh-CN" sz="2000" dirty="0">
                <a:latin typeface="Times New Roman" panose="02020603050405020304" pitchFamily="18" charset="0"/>
                <a:ea typeface="华文楷体" panose="02010600040101010101" pitchFamily="2" charset="-122"/>
                <a:cs typeface="华文楷体"/>
              </a:rPr>
              <a:t>2%</a:t>
            </a:r>
            <a:r>
              <a:rPr lang="zh-CN" altLang="en-US" sz="2000" dirty="0">
                <a:latin typeface="Times New Roman" panose="02020603050405020304" pitchFamily="18" charset="0"/>
                <a:ea typeface="华文楷体" panose="02010600040101010101" pitchFamily="2" charset="-122"/>
                <a:cs typeface="华文楷体"/>
              </a:rPr>
              <a:t>的股份，该股份登记时，</a:t>
            </a:r>
            <a:r>
              <a:rPr lang="en-US" altLang="zh-CN" sz="2000" dirty="0">
                <a:latin typeface="Times New Roman" panose="02020603050405020304" pitchFamily="18" charset="0"/>
                <a:ea typeface="华文楷体" panose="02010600040101010101" pitchFamily="2" charset="-122"/>
                <a:cs typeface="华文楷体"/>
              </a:rPr>
              <a:t>A</a:t>
            </a:r>
            <a:r>
              <a:rPr lang="zh-CN" altLang="en-US" sz="2000" dirty="0">
                <a:latin typeface="Times New Roman" panose="02020603050405020304" pitchFamily="18" charset="0"/>
                <a:ea typeface="华文楷体" panose="02010600040101010101" pitchFamily="2" charset="-122"/>
                <a:cs typeface="华文楷体"/>
              </a:rPr>
              <a:t>所持有的</a:t>
            </a:r>
            <a:r>
              <a:rPr lang="en-US" altLang="zh-CN" sz="2000" dirty="0">
                <a:latin typeface="Times New Roman" panose="02020603050405020304" pitchFamily="18" charset="0"/>
                <a:ea typeface="华文楷体" panose="02010600040101010101" pitchFamily="2" charset="-122"/>
                <a:cs typeface="华文楷体"/>
              </a:rPr>
              <a:t>B</a:t>
            </a:r>
            <a:r>
              <a:rPr lang="zh-CN" altLang="en-US" sz="2000" dirty="0">
                <a:latin typeface="Times New Roman" panose="02020603050405020304" pitchFamily="18" charset="0"/>
                <a:ea typeface="华文楷体" panose="02010600040101010101" pitchFamily="2" charset="-122"/>
                <a:cs typeface="华文楷体"/>
              </a:rPr>
              <a:t>公司股份已有</a:t>
            </a:r>
            <a:r>
              <a:rPr lang="en-US" altLang="zh-CN" sz="2000" dirty="0">
                <a:latin typeface="Times New Roman" panose="02020603050405020304" pitchFamily="18" charset="0"/>
                <a:ea typeface="华文楷体" panose="02010600040101010101" pitchFamily="2" charset="-122"/>
                <a:cs typeface="华文楷体"/>
              </a:rPr>
              <a:t>4%</a:t>
            </a:r>
            <a:r>
              <a:rPr lang="zh-CN" altLang="en-US" sz="2000" dirty="0">
                <a:latin typeface="Times New Roman" panose="02020603050405020304" pitchFamily="18" charset="0"/>
                <a:ea typeface="华文楷体" panose="02010600040101010101" pitchFamily="2" charset="-122"/>
                <a:cs typeface="华文楷体"/>
              </a:rPr>
              <a:t>处于质押状态，则</a:t>
            </a:r>
            <a:r>
              <a:rPr lang="en-US" altLang="zh-CN" sz="2000" dirty="0">
                <a:latin typeface="Times New Roman" panose="02020603050405020304" pitchFamily="18" charset="0"/>
                <a:ea typeface="华文楷体" panose="02010600040101010101" pitchFamily="2" charset="-122"/>
                <a:cs typeface="华文楷体"/>
              </a:rPr>
              <a:t>B</a:t>
            </a:r>
            <a:r>
              <a:rPr lang="zh-CN" altLang="en-US" sz="2000" dirty="0">
                <a:latin typeface="Times New Roman" panose="02020603050405020304" pitchFamily="18" charset="0"/>
                <a:ea typeface="华文楷体" panose="02010600040101010101" pitchFamily="2" charset="-122"/>
                <a:cs typeface="华文楷体"/>
              </a:rPr>
              <a:t>公司应当自该笔质押发生之日起及时履行信息披露义务</a:t>
            </a:r>
            <a:r>
              <a:rPr lang="zh-CN" altLang="en-US" sz="2000" dirty="0" smtClean="0">
                <a:latin typeface="Times New Roman" panose="02020603050405020304" pitchFamily="18" charset="0"/>
                <a:ea typeface="华文楷体" panose="02010600040101010101" pitchFamily="2" charset="-122"/>
                <a:cs typeface="华文楷体"/>
              </a:rPr>
              <a:t>。</a:t>
            </a:r>
            <a:endParaRPr lang="en-US" altLang="zh-CN" sz="2000" dirty="0">
              <a:latin typeface="Times New Roman" panose="02020603050405020304" pitchFamily="18" charset="0"/>
              <a:ea typeface="华文楷体" panose="02010600040101010101" pitchFamily="2" charset="-122"/>
              <a:cs typeface="华文楷体"/>
            </a:endParaRPr>
          </a:p>
          <a:p>
            <a:pPr eaLnBrk="0" hangingPunct="0">
              <a:lnSpc>
                <a:spcPct val="125000"/>
              </a:lnSpc>
              <a:spcBef>
                <a:spcPts val="600"/>
              </a:spcBef>
            </a:pPr>
            <a:r>
              <a:rPr lang="zh-CN" altLang="en-US" sz="2000" dirty="0" smtClean="0">
                <a:latin typeface="Times New Roman" panose="02020603050405020304" pitchFamily="18" charset="0"/>
                <a:ea typeface="华文楷体" panose="02010600040101010101" pitchFamily="2" charset="-122"/>
                <a:cs typeface="华文楷体"/>
              </a:rPr>
              <a:t>三、股东</a:t>
            </a:r>
            <a:r>
              <a:rPr lang="zh-CN" altLang="en-US" sz="2000" dirty="0">
                <a:latin typeface="Times New Roman" panose="02020603050405020304" pitchFamily="18" charset="0"/>
                <a:ea typeface="华文楷体" panose="02010600040101010101" pitchFamily="2" charset="-122"/>
                <a:cs typeface="华文楷体"/>
              </a:rPr>
              <a:t>所持有挂牌公司股份被质押、冻结达到信息披露标准的，挂牌公司在判断是否“可能导致公司控股股东或者实际控制人变动”时</a:t>
            </a:r>
            <a:r>
              <a:rPr lang="zh-CN" altLang="en-US" sz="2000" dirty="0" smtClean="0">
                <a:latin typeface="Times New Roman" panose="02020603050405020304" pitchFamily="18" charset="0"/>
                <a:ea typeface="华文楷体" panose="02010600040101010101" pitchFamily="2" charset="-122"/>
                <a:cs typeface="华文楷体"/>
              </a:rPr>
              <a:t>，应</a:t>
            </a:r>
            <a:r>
              <a:rPr lang="zh-CN" altLang="en-US" sz="2000" dirty="0">
                <a:latin typeface="Times New Roman" panose="02020603050405020304" pitchFamily="18" charset="0"/>
                <a:ea typeface="华文楷体" panose="02010600040101010101" pitchFamily="2" charset="-122"/>
                <a:cs typeface="华文楷体"/>
              </a:rPr>
              <a:t>考虑含本次在内合计被质押、冻结股份被行权可能产生的</a:t>
            </a:r>
            <a:r>
              <a:rPr lang="zh-CN" altLang="en-US" sz="2000" dirty="0" smtClean="0">
                <a:latin typeface="Times New Roman" panose="02020603050405020304" pitchFamily="18" charset="0"/>
                <a:ea typeface="华文楷体" panose="02010600040101010101" pitchFamily="2" charset="-122"/>
                <a:cs typeface="华文楷体"/>
              </a:rPr>
              <a:t>影响。</a:t>
            </a:r>
            <a:endParaRPr lang="zh-CN" altLang="en-US" sz="2000" dirty="0">
              <a:latin typeface="Times New Roman" panose="02020603050405020304" pitchFamily="18" charset="0"/>
              <a:ea typeface="华文楷体" panose="02010600040101010101" pitchFamily="2" charset="-122"/>
              <a:cs typeface="华文楷体"/>
            </a:endParaRPr>
          </a:p>
        </p:txBody>
      </p:sp>
    </p:spTree>
    <p:extLst>
      <p:ext uri="{BB962C8B-B14F-4D97-AF65-F5344CB8AC3E}">
        <p14:creationId xmlns:p14="http://schemas.microsoft.com/office/powerpoint/2010/main" val="12018577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95400" y="2492896"/>
            <a:ext cx="9432234" cy="3402114"/>
          </a:xfrm>
          <a:prstGeom prst="rect">
            <a:avLst/>
          </a:prstGeom>
          <a:ln w="3175"/>
        </p:spPr>
        <p:style>
          <a:lnRef idx="2">
            <a:schemeClr val="accent2"/>
          </a:lnRef>
          <a:fillRef idx="1">
            <a:schemeClr val="lt1"/>
          </a:fillRef>
          <a:effectRef idx="0">
            <a:schemeClr val="accent2"/>
          </a:effectRef>
          <a:fontRef idx="minor">
            <a:schemeClr val="dk1"/>
          </a:fontRef>
        </p:style>
        <p:txBody>
          <a:bodyPr wrap="square" tIns="84406" bIns="84406" rtlCol="0">
            <a:spAutoFit/>
          </a:bodyPr>
          <a:lstStyle/>
          <a:p>
            <a:pPr>
              <a:spcBef>
                <a:spcPts val="1200"/>
              </a:spcBef>
              <a:buClr>
                <a:srgbClr val="CC0000"/>
              </a:buClr>
            </a:pPr>
            <a:r>
              <a:rPr lang="zh-CN" altLang="en-US" sz="2000" b="1" dirty="0">
                <a:ea typeface="STKaiti" pitchFamily="2" charset="-122"/>
                <a:cs typeface="Arial" charset="0"/>
              </a:rPr>
              <a:t>控股股东、实际控制人或其关联方占用</a:t>
            </a:r>
            <a:r>
              <a:rPr lang="zh-CN" altLang="en-US" sz="2000" b="1" dirty="0" smtClean="0">
                <a:ea typeface="STKaiti" pitchFamily="2" charset="-122"/>
                <a:cs typeface="Arial" charset="0"/>
              </a:rPr>
              <a:t>资金是指如下情形</a:t>
            </a:r>
            <a:r>
              <a:rPr lang="zh-CN" altLang="en-US" sz="2000" b="1" dirty="0" smtClean="0">
                <a:ea typeface="STKaiti" pitchFamily="2" charset="-122"/>
                <a:cs typeface="Arial" charset="0"/>
                <a:sym typeface="Wingdings" panose="05000000000000000000" pitchFamily="2" charset="2"/>
              </a:rPr>
              <a:t>（特点：非经营性占用）</a:t>
            </a:r>
            <a:endParaRPr lang="en-US" altLang="zh-CN" sz="2000" b="1" dirty="0">
              <a:ea typeface="STKaiti" pitchFamily="2" charset="-122"/>
              <a:cs typeface="Arial" charset="0"/>
            </a:endParaRPr>
          </a:p>
          <a:p>
            <a:pPr marL="285750" indent="-285750">
              <a:spcBef>
                <a:spcPts val="1200"/>
              </a:spcBef>
              <a:buClr>
                <a:srgbClr val="CC0000"/>
              </a:buClr>
              <a:buFont typeface="Wingdings" panose="05000000000000000000" pitchFamily="2" charset="2"/>
              <a:buChar char="u"/>
            </a:pPr>
            <a:r>
              <a:rPr lang="zh-CN" altLang="en-US" sz="2000" dirty="0">
                <a:ea typeface="STKaiti" pitchFamily="2" charset="-122"/>
                <a:cs typeface="Arial" charset="0"/>
              </a:rPr>
              <a:t>挂牌公司为控股股东、实际控制人及其附属企业垫付的工资、福利、保险、广告等费用和其他支出</a:t>
            </a:r>
            <a:r>
              <a:rPr lang="zh-CN" altLang="en-US" sz="2000" dirty="0" smtClean="0">
                <a:ea typeface="STKaiti" pitchFamily="2" charset="-122"/>
                <a:cs typeface="Arial" charset="0"/>
              </a:rPr>
              <a:t>；</a:t>
            </a:r>
            <a:endParaRPr lang="en-US" altLang="zh-CN" sz="2000" dirty="0" smtClean="0">
              <a:ea typeface="STKaiti" pitchFamily="2" charset="-122"/>
              <a:cs typeface="Arial" charset="0"/>
            </a:endParaRPr>
          </a:p>
          <a:p>
            <a:pPr marL="285750" indent="-285750">
              <a:spcBef>
                <a:spcPts val="1200"/>
              </a:spcBef>
              <a:buClr>
                <a:srgbClr val="CC0000"/>
              </a:buClr>
              <a:buFont typeface="Wingdings" panose="05000000000000000000" pitchFamily="2" charset="2"/>
              <a:buChar char="u"/>
            </a:pPr>
            <a:r>
              <a:rPr lang="zh-CN" altLang="en-US" sz="2000" dirty="0">
                <a:ea typeface="STKaiti" pitchFamily="2" charset="-122"/>
                <a:cs typeface="Arial" charset="0"/>
              </a:rPr>
              <a:t>代控股股东、实际控制人及其附属企业偿还债务而支付的资金</a:t>
            </a:r>
            <a:r>
              <a:rPr lang="zh-CN" altLang="en-US" sz="2000" dirty="0" smtClean="0">
                <a:ea typeface="STKaiti" pitchFamily="2" charset="-122"/>
                <a:cs typeface="Arial" charset="0"/>
              </a:rPr>
              <a:t>；</a:t>
            </a:r>
            <a:endParaRPr lang="en-US" altLang="zh-CN" sz="2000" dirty="0" smtClean="0">
              <a:ea typeface="STKaiti" pitchFamily="2" charset="-122"/>
              <a:cs typeface="Arial" charset="0"/>
            </a:endParaRPr>
          </a:p>
          <a:p>
            <a:pPr marL="285750" indent="-285750">
              <a:spcBef>
                <a:spcPts val="1200"/>
              </a:spcBef>
              <a:buClr>
                <a:srgbClr val="CC0000"/>
              </a:buClr>
              <a:buFont typeface="Wingdings" panose="05000000000000000000" pitchFamily="2" charset="2"/>
              <a:buChar char="u"/>
            </a:pPr>
            <a:r>
              <a:rPr lang="zh-CN" altLang="en-US" sz="2000" dirty="0">
                <a:ea typeface="STKaiti" pitchFamily="2" charset="-122"/>
                <a:cs typeface="Arial" charset="0"/>
              </a:rPr>
              <a:t>有偿或者无偿、直接或者间接拆借给控股股东、实际控制人及其附属企业的资金</a:t>
            </a:r>
            <a:r>
              <a:rPr lang="zh-CN" altLang="en-US" sz="2000" dirty="0" smtClean="0">
                <a:ea typeface="STKaiti" pitchFamily="2" charset="-122"/>
                <a:cs typeface="Arial" charset="0"/>
              </a:rPr>
              <a:t>；</a:t>
            </a:r>
            <a:endParaRPr lang="en-US" altLang="zh-CN" sz="2000" dirty="0" smtClean="0">
              <a:ea typeface="STKaiti" pitchFamily="2" charset="-122"/>
              <a:cs typeface="Arial" charset="0"/>
            </a:endParaRPr>
          </a:p>
          <a:p>
            <a:pPr marL="285750" indent="-285750">
              <a:spcBef>
                <a:spcPts val="1200"/>
              </a:spcBef>
              <a:buClr>
                <a:srgbClr val="CC0000"/>
              </a:buClr>
              <a:buFont typeface="Wingdings" panose="05000000000000000000" pitchFamily="2" charset="2"/>
              <a:buChar char="u"/>
            </a:pPr>
            <a:r>
              <a:rPr lang="zh-CN" altLang="en-US" sz="2000" dirty="0">
                <a:ea typeface="STKaiti" pitchFamily="2" charset="-122"/>
                <a:cs typeface="Arial" charset="0"/>
              </a:rPr>
              <a:t>为控股股东、实际控制人及其附属企业承担担保责任而形成的债权</a:t>
            </a:r>
            <a:r>
              <a:rPr lang="zh-CN" altLang="en-US" sz="2000" dirty="0" smtClean="0">
                <a:ea typeface="STKaiti" pitchFamily="2" charset="-122"/>
                <a:cs typeface="Arial" charset="0"/>
              </a:rPr>
              <a:t>；</a:t>
            </a:r>
            <a:endParaRPr lang="en-US" altLang="zh-CN" sz="2000" dirty="0" smtClean="0">
              <a:ea typeface="STKaiti" pitchFamily="2" charset="-122"/>
              <a:cs typeface="Arial" charset="0"/>
            </a:endParaRPr>
          </a:p>
          <a:p>
            <a:pPr marL="285750" indent="-285750">
              <a:spcBef>
                <a:spcPts val="1200"/>
              </a:spcBef>
              <a:buClr>
                <a:srgbClr val="CC0000"/>
              </a:buClr>
              <a:buFont typeface="Wingdings" panose="05000000000000000000" pitchFamily="2" charset="2"/>
              <a:buChar char="u"/>
            </a:pPr>
            <a:r>
              <a:rPr lang="zh-CN" altLang="en-US" sz="2000" dirty="0">
                <a:ea typeface="STKaiti" pitchFamily="2" charset="-122"/>
                <a:cs typeface="Arial" charset="0"/>
              </a:rPr>
              <a:t>其他在没有商品和劳务对价情况下提供给控股股东、实际控制人及其附属企业使用的资金或者全国股份转让系统公司认定的其他形式的占用资金情形</a:t>
            </a:r>
            <a:r>
              <a:rPr lang="zh-CN" altLang="en-US" sz="2000" dirty="0" smtClean="0">
                <a:ea typeface="STKaiti" pitchFamily="2" charset="-122"/>
                <a:cs typeface="Arial" charset="0"/>
              </a:rPr>
              <a:t>。</a:t>
            </a:r>
            <a:endParaRPr lang="en-US" altLang="zh-CN" sz="2000" dirty="0" smtClean="0">
              <a:ea typeface="STKaiti" pitchFamily="2" charset="-122"/>
              <a:cs typeface="Arial" charset="0"/>
            </a:endParaRPr>
          </a:p>
        </p:txBody>
      </p:sp>
      <p:sp>
        <p:nvSpPr>
          <p:cNvPr id="3" name="矩形 2"/>
          <p:cNvSpPr/>
          <p:nvPr/>
        </p:nvSpPr>
        <p:spPr>
          <a:xfrm>
            <a:off x="692425" y="1628800"/>
            <a:ext cx="9435209" cy="786014"/>
          </a:xfrm>
          <a:prstGeom prst="rect">
            <a:avLst/>
          </a:prstGeom>
          <a:ln w="3175"/>
        </p:spPr>
        <p:style>
          <a:lnRef idx="2">
            <a:schemeClr val="accent2"/>
          </a:lnRef>
          <a:fillRef idx="1">
            <a:schemeClr val="lt1"/>
          </a:fillRef>
          <a:effectRef idx="0">
            <a:schemeClr val="accent2"/>
          </a:effectRef>
          <a:fontRef idx="minor">
            <a:schemeClr val="dk1"/>
          </a:fontRef>
        </p:style>
        <p:txBody>
          <a:bodyPr wrap="square" tIns="84406" bIns="84406" rtlCol="0">
            <a:spAutoFit/>
          </a:bodyPr>
          <a:lstStyle/>
          <a:p>
            <a:pPr marL="285750" indent="-285750">
              <a:spcBef>
                <a:spcPts val="1200"/>
              </a:spcBef>
              <a:buClr>
                <a:srgbClr val="CC0000"/>
              </a:buClr>
              <a:buFont typeface="Wingdings" panose="05000000000000000000" pitchFamily="2" charset="2"/>
              <a:buChar char="u"/>
            </a:pPr>
            <a:r>
              <a:rPr lang="zh-CN" altLang="en-US" sz="2000" b="1" dirty="0" smtClean="0">
                <a:ea typeface="STKaiti" pitchFamily="2" charset="-122"/>
                <a:cs typeface="Arial" charset="0"/>
              </a:rPr>
              <a:t>对外</a:t>
            </a:r>
            <a:r>
              <a:rPr lang="zh-CN" altLang="en-US" sz="2000" b="1" dirty="0">
                <a:ea typeface="STKaiti" pitchFamily="2" charset="-122"/>
                <a:cs typeface="Arial" charset="0"/>
              </a:rPr>
              <a:t>担保事项应当依据公司章程的规定履行内部审议程序，由董事会或股东大会进行表决，否则构成违规对外担保。</a:t>
            </a:r>
            <a:endParaRPr lang="en-US" altLang="zh-CN" sz="2000" b="1" dirty="0">
              <a:ea typeface="STKaiti" pitchFamily="2" charset="-122"/>
              <a:cs typeface="Arial" charset="0"/>
            </a:endParaRPr>
          </a:p>
        </p:txBody>
      </p:sp>
      <p:sp>
        <p:nvSpPr>
          <p:cNvPr id="4" name="矩形 3"/>
          <p:cNvSpPr/>
          <p:nvPr/>
        </p:nvSpPr>
        <p:spPr>
          <a:xfrm>
            <a:off x="419562" y="548680"/>
            <a:ext cx="3877985" cy="646331"/>
          </a:xfrm>
          <a:prstGeom prst="rect">
            <a:avLst/>
          </a:prstGeom>
        </p:spPr>
        <p:txBody>
          <a:bodyPr wrap="none">
            <a:spAutoFit/>
          </a:bodyPr>
          <a:lstStyle/>
          <a:p>
            <a:pPr>
              <a:lnSpc>
                <a:spcPct val="150000"/>
              </a:lnSpc>
            </a:pPr>
            <a:r>
              <a:rPr lang="zh-CN" altLang="en-US" sz="2400" b="1" dirty="0" smtClean="0">
                <a:solidFill>
                  <a:schemeClr val="bg1"/>
                </a:solidFill>
                <a:latin typeface="华文楷体" panose="02010600040101010101" pitchFamily="2" charset="-122"/>
                <a:ea typeface="华文楷体" panose="02010600040101010101" pitchFamily="2" charset="-122"/>
              </a:rPr>
              <a:t>临时报告</a:t>
            </a:r>
            <a:r>
              <a:rPr lang="en-US" altLang="zh-CN" sz="2400" b="1" dirty="0" smtClean="0">
                <a:solidFill>
                  <a:schemeClr val="bg1"/>
                </a:solidFill>
                <a:latin typeface="华文楷体" panose="02010600040101010101" pitchFamily="2" charset="-122"/>
                <a:ea typeface="华文楷体" panose="02010600040101010101" pitchFamily="2" charset="-122"/>
              </a:rPr>
              <a:t>——</a:t>
            </a:r>
            <a:r>
              <a:rPr lang="zh-CN" altLang="en-US" sz="2400" b="1" dirty="0">
                <a:solidFill>
                  <a:schemeClr val="bg1"/>
                </a:solidFill>
                <a:latin typeface="华文楷体" panose="02010600040101010101" pitchFamily="2" charset="-122"/>
                <a:ea typeface="华文楷体" panose="02010600040101010101" pitchFamily="2" charset="-122"/>
              </a:rPr>
              <a:t>其他重大事件</a:t>
            </a:r>
          </a:p>
        </p:txBody>
      </p:sp>
    </p:spTree>
    <p:extLst>
      <p:ext uri="{BB962C8B-B14F-4D97-AF65-F5344CB8AC3E}">
        <p14:creationId xmlns:p14="http://schemas.microsoft.com/office/powerpoint/2010/main" val="170672120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419562" y="548680"/>
            <a:ext cx="1415772" cy="593560"/>
          </a:xfrm>
          <a:prstGeom prst="rect">
            <a:avLst/>
          </a:prstGeom>
        </p:spPr>
        <p:txBody>
          <a:bodyPr wrap="none">
            <a:spAutoFit/>
          </a:bodyPr>
          <a:lstStyle/>
          <a:p>
            <a:pPr>
              <a:lnSpc>
                <a:spcPct val="150000"/>
              </a:lnSpc>
            </a:pPr>
            <a:r>
              <a:rPr lang="zh-CN" altLang="en-US" sz="2400" b="1" dirty="0" smtClean="0">
                <a:solidFill>
                  <a:schemeClr val="bg1"/>
                </a:solidFill>
                <a:latin typeface="华文楷体" panose="02010600040101010101" pitchFamily="2" charset="-122"/>
                <a:ea typeface="华文楷体" panose="02010600040101010101" pitchFamily="2" charset="-122"/>
              </a:rPr>
              <a:t>自律管理</a:t>
            </a:r>
            <a:endParaRPr lang="zh-CN" altLang="en-US" sz="2400" b="1" dirty="0">
              <a:solidFill>
                <a:schemeClr val="bg1"/>
              </a:solidFill>
              <a:latin typeface="华文楷体" panose="02010600040101010101" pitchFamily="2" charset="-122"/>
              <a:ea typeface="华文楷体" panose="02010600040101010101" pitchFamily="2" charset="-122"/>
            </a:endParaRPr>
          </a:p>
        </p:txBody>
      </p:sp>
      <p:graphicFrame>
        <p:nvGraphicFramePr>
          <p:cNvPr id="8" name="图示 7"/>
          <p:cNvGraphicFramePr/>
          <p:nvPr>
            <p:extLst>
              <p:ext uri="{D42A27DB-BD31-4B8C-83A1-F6EECF244321}">
                <p14:modId xmlns:p14="http://schemas.microsoft.com/office/powerpoint/2010/main" val="3242069826"/>
              </p:ext>
            </p:extLst>
          </p:nvPr>
        </p:nvGraphicFramePr>
        <p:xfrm>
          <a:off x="-240704" y="1628800"/>
          <a:ext cx="5439508" cy="29217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圆角矩形标注 8"/>
          <p:cNvSpPr/>
          <p:nvPr/>
        </p:nvSpPr>
        <p:spPr>
          <a:xfrm>
            <a:off x="5519936" y="1844824"/>
            <a:ext cx="5832648" cy="2015922"/>
          </a:xfrm>
          <a:prstGeom prst="wedgeRoundRectCallout">
            <a:avLst>
              <a:gd name="adj1" fmla="val -68924"/>
              <a:gd name="adj2" fmla="val -47212"/>
              <a:gd name="adj3" fmla="val 16667"/>
            </a:avLst>
          </a:prstGeom>
          <a:noFill/>
          <a:ln w="3175">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buFont typeface="Arial" charset="0"/>
              <a:buNone/>
            </a:pPr>
            <a:r>
              <a:rPr lang="en-US" altLang="zh-CN" dirty="0">
                <a:solidFill>
                  <a:schemeClr val="tx1"/>
                </a:solidFill>
                <a:latin typeface="华文楷体" panose="02010600040101010101" pitchFamily="2" charset="-122"/>
                <a:ea typeface="华文楷体" panose="02010600040101010101" pitchFamily="2" charset="-122"/>
              </a:rPr>
              <a:t> 1</a:t>
            </a:r>
            <a:r>
              <a:rPr lang="zh-CN" altLang="en-US" dirty="0">
                <a:solidFill>
                  <a:schemeClr val="tx1"/>
                </a:solidFill>
                <a:latin typeface="华文楷体" panose="02010600040101010101" pitchFamily="2" charset="-122"/>
                <a:ea typeface="华文楷体" panose="02010600040101010101" pitchFamily="2" charset="-122"/>
              </a:rPr>
              <a:t>、责任主体：</a:t>
            </a:r>
            <a:endParaRPr lang="en-US" altLang="zh-CN" dirty="0">
              <a:solidFill>
                <a:schemeClr val="tx1"/>
              </a:solidFill>
              <a:latin typeface="华文楷体" panose="02010600040101010101" pitchFamily="2" charset="-122"/>
              <a:ea typeface="华文楷体" panose="02010600040101010101" pitchFamily="2" charset="-122"/>
            </a:endParaRPr>
          </a:p>
          <a:p>
            <a:pPr marL="0" indent="0" algn="just">
              <a:buFont typeface="Arial" charset="0"/>
              <a:buNone/>
            </a:pPr>
            <a:r>
              <a:rPr lang="en-US" altLang="zh-CN" dirty="0">
                <a:solidFill>
                  <a:schemeClr val="tx1"/>
                </a:solidFill>
                <a:latin typeface="华文楷体" panose="02010600040101010101" pitchFamily="2" charset="-122"/>
                <a:ea typeface="华文楷体" panose="02010600040101010101" pitchFamily="2" charset="-122"/>
              </a:rPr>
              <a:t>      </a:t>
            </a:r>
            <a:r>
              <a:rPr lang="zh-CN" altLang="zh-CN" dirty="0">
                <a:solidFill>
                  <a:schemeClr val="tx1"/>
                </a:solidFill>
                <a:latin typeface="华文楷体" panose="02010600040101010101" pitchFamily="2" charset="-122"/>
                <a:ea typeface="华文楷体" panose="02010600040101010101" pitchFamily="2" charset="-122"/>
              </a:rPr>
              <a:t>挂牌公司董事、监事、高级管理人员应当对公司信息披露的真实性、准确性、完整性、及时性、公平性负责</a:t>
            </a:r>
            <a:r>
              <a:rPr lang="zh-CN" altLang="zh-CN" dirty="0" smtClean="0">
                <a:solidFill>
                  <a:schemeClr val="tx1"/>
                </a:solidFill>
                <a:latin typeface="华文楷体" panose="02010600040101010101" pitchFamily="2" charset="-122"/>
                <a:ea typeface="华文楷体" panose="02010600040101010101" pitchFamily="2" charset="-122"/>
              </a:rPr>
              <a:t>。</a:t>
            </a:r>
            <a:endParaRPr lang="zh-CN" altLang="zh-CN" dirty="0">
              <a:solidFill>
                <a:schemeClr val="tx1"/>
              </a:solidFill>
              <a:latin typeface="华文楷体" panose="02010600040101010101" pitchFamily="2" charset="-122"/>
              <a:ea typeface="华文楷体" panose="02010600040101010101" pitchFamily="2" charset="-122"/>
            </a:endParaRPr>
          </a:p>
          <a:p>
            <a:pPr marL="0" indent="0" algn="just">
              <a:buFont typeface="Arial" charset="0"/>
              <a:buNone/>
            </a:pPr>
            <a:r>
              <a:rPr lang="zh-CN" altLang="en-US" dirty="0">
                <a:solidFill>
                  <a:schemeClr val="tx1"/>
                </a:solidFill>
                <a:latin typeface="华文楷体" panose="02010600040101010101" pitchFamily="2" charset="-122"/>
                <a:ea typeface="华文楷体" panose="02010600040101010101" pitchFamily="2" charset="-122"/>
              </a:rPr>
              <a:t>（</a:t>
            </a:r>
            <a:r>
              <a:rPr lang="en-US" altLang="zh-CN" dirty="0">
                <a:solidFill>
                  <a:schemeClr val="tx1"/>
                </a:solidFill>
                <a:latin typeface="华文楷体" panose="02010600040101010101" pitchFamily="2" charset="-122"/>
                <a:ea typeface="华文楷体" panose="02010600040101010101" pitchFamily="2" charset="-122"/>
              </a:rPr>
              <a:t>1</a:t>
            </a:r>
            <a:r>
              <a:rPr lang="zh-CN" altLang="en-US" dirty="0">
                <a:solidFill>
                  <a:schemeClr val="tx1"/>
                </a:solidFill>
                <a:latin typeface="华文楷体" panose="02010600040101010101" pitchFamily="2" charset="-122"/>
                <a:ea typeface="华文楷体" panose="02010600040101010101" pitchFamily="2" charset="-122"/>
              </a:rPr>
              <a:t>）董秘：</a:t>
            </a:r>
            <a:r>
              <a:rPr lang="zh-CN" altLang="zh-CN" dirty="0">
                <a:solidFill>
                  <a:schemeClr val="tx1"/>
                </a:solidFill>
                <a:latin typeface="华文楷体" panose="02010600040101010101" pitchFamily="2" charset="-122"/>
                <a:ea typeface="华文楷体" panose="02010600040101010101" pitchFamily="2" charset="-122"/>
              </a:rPr>
              <a:t>信息披露事务</a:t>
            </a:r>
            <a:endParaRPr lang="en-US" altLang="zh-CN" dirty="0">
              <a:solidFill>
                <a:schemeClr val="tx1"/>
              </a:solidFill>
              <a:latin typeface="华文楷体" panose="02010600040101010101" pitchFamily="2" charset="-122"/>
              <a:ea typeface="华文楷体" panose="02010600040101010101" pitchFamily="2" charset="-122"/>
            </a:endParaRPr>
          </a:p>
          <a:p>
            <a:pPr marL="0" indent="0" algn="just">
              <a:buFont typeface="Arial" charset="0"/>
              <a:buNone/>
            </a:pPr>
            <a:r>
              <a:rPr lang="zh-CN" altLang="en-US" dirty="0">
                <a:solidFill>
                  <a:schemeClr val="tx1"/>
                </a:solidFill>
                <a:latin typeface="华文楷体" panose="02010600040101010101" pitchFamily="2" charset="-122"/>
                <a:ea typeface="华文楷体" panose="02010600040101010101" pitchFamily="2" charset="-122"/>
              </a:rPr>
              <a:t>（</a:t>
            </a:r>
            <a:r>
              <a:rPr lang="en-US" altLang="zh-CN" dirty="0">
                <a:solidFill>
                  <a:schemeClr val="tx1"/>
                </a:solidFill>
                <a:latin typeface="华文楷体" panose="02010600040101010101" pitchFamily="2" charset="-122"/>
                <a:ea typeface="华文楷体" panose="02010600040101010101" pitchFamily="2" charset="-122"/>
              </a:rPr>
              <a:t>2</a:t>
            </a:r>
            <a:r>
              <a:rPr lang="zh-CN" altLang="en-US" dirty="0">
                <a:solidFill>
                  <a:schemeClr val="tx1"/>
                </a:solidFill>
                <a:latin typeface="华文楷体" panose="02010600040101010101" pitchFamily="2" charset="-122"/>
                <a:ea typeface="华文楷体" panose="02010600040101010101" pitchFamily="2" charset="-122"/>
              </a:rPr>
              <a:t>）</a:t>
            </a:r>
            <a:r>
              <a:rPr lang="zh-CN" altLang="zh-CN" dirty="0">
                <a:solidFill>
                  <a:schemeClr val="tx1"/>
                </a:solidFill>
                <a:latin typeface="华文楷体" panose="02010600040101010101" pitchFamily="2" charset="-122"/>
                <a:ea typeface="华文楷体" panose="02010600040101010101" pitchFamily="2" charset="-122"/>
              </a:rPr>
              <a:t>财务负责人</a:t>
            </a:r>
            <a:r>
              <a:rPr lang="zh-CN" altLang="en-US" dirty="0">
                <a:solidFill>
                  <a:schemeClr val="tx1"/>
                </a:solidFill>
                <a:latin typeface="华文楷体" panose="02010600040101010101" pitchFamily="2" charset="-122"/>
                <a:ea typeface="华文楷体" panose="02010600040101010101" pitchFamily="2" charset="-122"/>
              </a:rPr>
              <a:t>：</a:t>
            </a:r>
            <a:r>
              <a:rPr lang="zh-CN" altLang="zh-CN" dirty="0">
                <a:solidFill>
                  <a:schemeClr val="tx1"/>
                </a:solidFill>
                <a:latin typeface="华文楷体" panose="02010600040101010101" pitchFamily="2" charset="-122"/>
                <a:ea typeface="华文楷体" panose="02010600040101010101" pitchFamily="2" charset="-122"/>
              </a:rPr>
              <a:t>财务报</a:t>
            </a:r>
            <a:r>
              <a:rPr lang="zh-CN" altLang="en-US" dirty="0">
                <a:solidFill>
                  <a:schemeClr val="tx1"/>
                </a:solidFill>
                <a:latin typeface="华文楷体" panose="02010600040101010101" pitchFamily="2" charset="-122"/>
                <a:ea typeface="华文楷体" panose="02010600040101010101" pitchFamily="2" charset="-122"/>
              </a:rPr>
              <a:t>告</a:t>
            </a:r>
          </a:p>
        </p:txBody>
      </p:sp>
    </p:spTree>
    <p:extLst>
      <p:ext uri="{BB962C8B-B14F-4D97-AF65-F5344CB8AC3E}">
        <p14:creationId xmlns:p14="http://schemas.microsoft.com/office/powerpoint/2010/main" val="275583372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419562" y="548680"/>
            <a:ext cx="1415772" cy="593560"/>
          </a:xfrm>
          <a:prstGeom prst="rect">
            <a:avLst/>
          </a:prstGeom>
        </p:spPr>
        <p:txBody>
          <a:bodyPr wrap="none">
            <a:spAutoFit/>
          </a:bodyPr>
          <a:lstStyle/>
          <a:p>
            <a:pPr>
              <a:lnSpc>
                <a:spcPct val="150000"/>
              </a:lnSpc>
            </a:pPr>
            <a:r>
              <a:rPr lang="zh-CN" altLang="en-US" sz="2400" b="1" dirty="0" smtClean="0">
                <a:solidFill>
                  <a:schemeClr val="bg1"/>
                </a:solidFill>
                <a:latin typeface="华文楷体" panose="02010600040101010101" pitchFamily="2" charset="-122"/>
                <a:ea typeface="华文楷体" panose="02010600040101010101" pitchFamily="2" charset="-122"/>
              </a:rPr>
              <a:t>自律管理</a:t>
            </a:r>
            <a:endParaRPr lang="zh-CN" altLang="en-US" sz="2400" b="1" dirty="0">
              <a:solidFill>
                <a:schemeClr val="bg1"/>
              </a:solidFill>
              <a:latin typeface="华文楷体" panose="02010600040101010101" pitchFamily="2" charset="-122"/>
              <a:ea typeface="华文楷体" panose="02010600040101010101" pitchFamily="2" charset="-122"/>
            </a:endParaRPr>
          </a:p>
        </p:txBody>
      </p:sp>
      <p:graphicFrame>
        <p:nvGraphicFramePr>
          <p:cNvPr id="8" name="图示 7"/>
          <p:cNvGraphicFramePr/>
          <p:nvPr>
            <p:extLst>
              <p:ext uri="{D42A27DB-BD31-4B8C-83A1-F6EECF244321}">
                <p14:modId xmlns:p14="http://schemas.microsoft.com/office/powerpoint/2010/main" val="3607848809"/>
              </p:ext>
            </p:extLst>
          </p:nvPr>
        </p:nvGraphicFramePr>
        <p:xfrm>
          <a:off x="-240704" y="1628800"/>
          <a:ext cx="5439508" cy="29217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圆角矩形标注 4"/>
          <p:cNvSpPr/>
          <p:nvPr/>
        </p:nvSpPr>
        <p:spPr>
          <a:xfrm>
            <a:off x="4871864" y="1504486"/>
            <a:ext cx="6984776" cy="4300778"/>
          </a:xfrm>
          <a:prstGeom prst="wedgeRoundRectCallout">
            <a:avLst>
              <a:gd name="adj1" fmla="val -56071"/>
              <a:gd name="adj2" fmla="val -25600"/>
              <a:gd name="adj3" fmla="val 16667"/>
            </a:avLst>
          </a:prstGeom>
          <a:noFill/>
          <a:ln w="3175">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buNone/>
            </a:pPr>
            <a:r>
              <a:rPr lang="en-US" altLang="zh-CN" sz="1600" dirty="0">
                <a:solidFill>
                  <a:schemeClr val="tx1"/>
                </a:solidFill>
                <a:latin typeface="华文楷体" panose="02010600040101010101" pitchFamily="2" charset="-122"/>
                <a:ea typeface="华文楷体" panose="02010600040101010101" pitchFamily="2" charset="-122"/>
              </a:rPr>
              <a:t>2</a:t>
            </a:r>
            <a:r>
              <a:rPr lang="zh-CN" altLang="en-US" sz="1600" dirty="0">
                <a:solidFill>
                  <a:schemeClr val="tx1"/>
                </a:solidFill>
                <a:latin typeface="华文楷体" panose="02010600040101010101" pitchFamily="2" charset="-122"/>
                <a:ea typeface="华文楷体" panose="02010600040101010101" pitchFamily="2" charset="-122"/>
              </a:rPr>
              <a:t>、违规行为</a:t>
            </a:r>
            <a:endParaRPr lang="en-US" altLang="zh-CN" sz="1600" dirty="0">
              <a:solidFill>
                <a:schemeClr val="tx1"/>
              </a:solidFill>
              <a:latin typeface="华文楷体" panose="02010600040101010101" pitchFamily="2" charset="-122"/>
              <a:ea typeface="华文楷体" panose="02010600040101010101" pitchFamily="2" charset="-122"/>
            </a:endParaRPr>
          </a:p>
          <a:p>
            <a:pPr marL="0" indent="0">
              <a:buNone/>
            </a:pPr>
            <a:r>
              <a:rPr lang="zh-CN" altLang="zh-CN" sz="1600" dirty="0">
                <a:solidFill>
                  <a:schemeClr val="tx1"/>
                </a:solidFill>
                <a:latin typeface="华文楷体" panose="02010600040101010101" pitchFamily="2" charset="-122"/>
                <a:ea typeface="华文楷体" panose="02010600040101010101" pitchFamily="2" charset="-122"/>
              </a:rPr>
              <a:t>（一）将不存在的事实在信息披露文件中予以记载，构成虚假记载的；</a:t>
            </a:r>
          </a:p>
          <a:p>
            <a:pPr marL="0" indent="0">
              <a:buNone/>
            </a:pPr>
            <a:r>
              <a:rPr lang="zh-CN" altLang="zh-CN" sz="1600" dirty="0">
                <a:solidFill>
                  <a:schemeClr val="tx1"/>
                </a:solidFill>
                <a:latin typeface="华文楷体" panose="02010600040101010101" pitchFamily="2" charset="-122"/>
                <a:ea typeface="华文楷体" panose="02010600040101010101" pitchFamily="2" charset="-122"/>
              </a:rPr>
              <a:t>（二）通过信息披露文件作出使投资者对其投资行为发生错误判断并产生重大影响的陈述，构成误导性陈述的；</a:t>
            </a:r>
          </a:p>
          <a:p>
            <a:pPr marL="0" indent="0">
              <a:buNone/>
            </a:pPr>
            <a:r>
              <a:rPr lang="zh-CN" altLang="zh-CN" sz="1600" dirty="0">
                <a:solidFill>
                  <a:schemeClr val="tx1"/>
                </a:solidFill>
                <a:latin typeface="华文楷体" panose="02010600040101010101" pitchFamily="2" charset="-122"/>
                <a:ea typeface="华文楷体" panose="02010600040101010101" pitchFamily="2" charset="-122"/>
              </a:rPr>
              <a:t>（三）信息披露文件未完整记载应当披露的事项，或未按照信息披露文件内容与格式的相关规定进行编制，构成重大遗漏的；</a:t>
            </a:r>
          </a:p>
          <a:p>
            <a:pPr marL="0" indent="0">
              <a:buNone/>
            </a:pPr>
            <a:r>
              <a:rPr lang="zh-CN" altLang="zh-CN" sz="1600" dirty="0">
                <a:solidFill>
                  <a:schemeClr val="tx1"/>
                </a:solidFill>
                <a:latin typeface="华文楷体" panose="02010600040101010101" pitchFamily="2" charset="-122"/>
                <a:ea typeface="华文楷体" panose="02010600040101010101" pitchFamily="2" charset="-122"/>
              </a:rPr>
              <a:t>（四）无正当理由未在本细则规定的期限内披露定期报告或临时报告的；</a:t>
            </a:r>
          </a:p>
          <a:p>
            <a:pPr marL="0" indent="0">
              <a:buNone/>
            </a:pPr>
            <a:r>
              <a:rPr lang="zh-CN" altLang="zh-CN" sz="1600" dirty="0">
                <a:solidFill>
                  <a:schemeClr val="tx1"/>
                </a:solidFill>
                <a:latin typeface="华文楷体" panose="02010600040101010101" pitchFamily="2" charset="-122"/>
                <a:ea typeface="华文楷体" panose="02010600040101010101" pitchFamily="2" charset="-122"/>
              </a:rPr>
              <a:t>（五）对外提供未在本细则规定或全国股转公司认定的信息披露平台披露应当披露的信息，或者未以全国股转公司规定的方式公开披露应当披露的信息；</a:t>
            </a:r>
          </a:p>
          <a:p>
            <a:pPr marL="0" indent="0">
              <a:buNone/>
            </a:pPr>
            <a:r>
              <a:rPr lang="zh-CN" altLang="zh-CN" sz="1600" dirty="0">
                <a:solidFill>
                  <a:schemeClr val="tx1"/>
                </a:solidFill>
                <a:latin typeface="华文楷体" panose="02010600040101010101" pitchFamily="2" charset="-122"/>
                <a:ea typeface="华文楷体" panose="02010600040101010101" pitchFamily="2" charset="-122"/>
              </a:rPr>
              <a:t>（六）通过更正披露文件差错、修正已披露财务数据等产生重大影响的；</a:t>
            </a:r>
          </a:p>
          <a:p>
            <a:pPr marL="0" indent="0">
              <a:buNone/>
            </a:pPr>
            <a:r>
              <a:rPr lang="zh-CN" altLang="zh-CN" sz="1600" dirty="0">
                <a:solidFill>
                  <a:schemeClr val="tx1"/>
                </a:solidFill>
                <a:latin typeface="华文楷体" panose="02010600040101010101" pitchFamily="2" charset="-122"/>
                <a:ea typeface="华文楷体" panose="02010600040101010101" pitchFamily="2" charset="-122"/>
              </a:rPr>
              <a:t>（七）拒不回复或不及时回复全国股转公司对信息披露文件进行解释说明、更正和补充的要求，或者公开问询的； </a:t>
            </a:r>
          </a:p>
          <a:p>
            <a:pPr marL="0" indent="0">
              <a:buNone/>
            </a:pPr>
            <a:r>
              <a:rPr lang="zh-CN" altLang="zh-CN" sz="1600" dirty="0">
                <a:solidFill>
                  <a:schemeClr val="tx1"/>
                </a:solidFill>
                <a:latin typeface="华文楷体" panose="02010600040101010101" pitchFamily="2" charset="-122"/>
                <a:ea typeface="华文楷体" panose="02010600040101010101" pitchFamily="2" charset="-122"/>
              </a:rPr>
              <a:t>（八）未按规定建立、执行信息披露事务管理制度，或拒不履行本细则规定的信息报备义务；</a:t>
            </a:r>
          </a:p>
          <a:p>
            <a:pPr marL="0" indent="0">
              <a:buNone/>
            </a:pPr>
            <a:r>
              <a:rPr lang="zh-CN" altLang="zh-CN" sz="1600" dirty="0">
                <a:solidFill>
                  <a:schemeClr val="tx1"/>
                </a:solidFill>
                <a:latin typeface="华文楷体" panose="02010600040101010101" pitchFamily="2" charset="-122"/>
                <a:ea typeface="华文楷体" panose="02010600040101010101" pitchFamily="2" charset="-122"/>
              </a:rPr>
              <a:t>（九）全国股转公司认定的其他违规行为。</a:t>
            </a:r>
            <a:endParaRPr lang="en-US" altLang="zh-CN" sz="1600" dirty="0">
              <a:solidFill>
                <a:schemeClr val="tx1"/>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340527442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419562" y="548680"/>
            <a:ext cx="1415772" cy="593560"/>
          </a:xfrm>
          <a:prstGeom prst="rect">
            <a:avLst/>
          </a:prstGeom>
        </p:spPr>
        <p:txBody>
          <a:bodyPr wrap="none">
            <a:spAutoFit/>
          </a:bodyPr>
          <a:lstStyle/>
          <a:p>
            <a:pPr>
              <a:lnSpc>
                <a:spcPct val="150000"/>
              </a:lnSpc>
            </a:pPr>
            <a:r>
              <a:rPr lang="zh-CN" altLang="en-US" sz="2400" b="1" dirty="0" smtClean="0">
                <a:solidFill>
                  <a:schemeClr val="bg1"/>
                </a:solidFill>
                <a:latin typeface="华文楷体" panose="02010600040101010101" pitchFamily="2" charset="-122"/>
                <a:ea typeface="华文楷体" panose="02010600040101010101" pitchFamily="2" charset="-122"/>
              </a:rPr>
              <a:t>自律管理</a:t>
            </a:r>
            <a:endParaRPr lang="zh-CN" altLang="en-US" sz="2400" b="1" dirty="0">
              <a:solidFill>
                <a:schemeClr val="bg1"/>
              </a:solidFill>
              <a:latin typeface="华文楷体" panose="02010600040101010101" pitchFamily="2" charset="-122"/>
              <a:ea typeface="华文楷体" panose="02010600040101010101" pitchFamily="2" charset="-122"/>
            </a:endParaRPr>
          </a:p>
        </p:txBody>
      </p:sp>
      <p:graphicFrame>
        <p:nvGraphicFramePr>
          <p:cNvPr id="8" name="图示 7"/>
          <p:cNvGraphicFramePr/>
          <p:nvPr>
            <p:extLst>
              <p:ext uri="{D42A27DB-BD31-4B8C-83A1-F6EECF244321}">
                <p14:modId xmlns:p14="http://schemas.microsoft.com/office/powerpoint/2010/main" val="3942223474"/>
              </p:ext>
            </p:extLst>
          </p:nvPr>
        </p:nvGraphicFramePr>
        <p:xfrm>
          <a:off x="-240704" y="1628800"/>
          <a:ext cx="5439508" cy="29217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圆角矩形标注 4"/>
          <p:cNvSpPr/>
          <p:nvPr/>
        </p:nvSpPr>
        <p:spPr>
          <a:xfrm>
            <a:off x="4871864" y="2640728"/>
            <a:ext cx="6192688" cy="1935980"/>
          </a:xfrm>
          <a:prstGeom prst="wedgeRoundRectCallout">
            <a:avLst>
              <a:gd name="adj1" fmla="val -55932"/>
              <a:gd name="adj2" fmla="val -6594"/>
              <a:gd name="adj3" fmla="val 16667"/>
            </a:avLst>
          </a:prstGeom>
          <a:noFill/>
          <a:ln w="3175">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buNone/>
            </a:pPr>
            <a:r>
              <a:rPr lang="en-US" altLang="zh-CN" sz="1600" dirty="0">
                <a:solidFill>
                  <a:schemeClr val="tx1"/>
                </a:solidFill>
                <a:latin typeface="华文楷体" panose="02010600040101010101" pitchFamily="2" charset="-122"/>
                <a:ea typeface="华文楷体" panose="02010600040101010101" pitchFamily="2" charset="-122"/>
              </a:rPr>
              <a:t>3</a:t>
            </a:r>
            <a:r>
              <a:rPr lang="zh-CN" altLang="en-US" sz="1600" dirty="0">
                <a:solidFill>
                  <a:schemeClr val="tx1"/>
                </a:solidFill>
                <a:latin typeface="华文楷体" panose="02010600040101010101" pitchFamily="2" charset="-122"/>
                <a:ea typeface="华文楷体" panose="02010600040101010101" pitchFamily="2" charset="-122"/>
              </a:rPr>
              <a:t>、自律管理方式</a:t>
            </a:r>
          </a:p>
          <a:p>
            <a:pPr marL="0" indent="0">
              <a:buNone/>
            </a:pPr>
            <a:r>
              <a:rPr lang="zh-CN" altLang="en-US" sz="1600" dirty="0" smtClean="0">
                <a:solidFill>
                  <a:schemeClr val="tx1"/>
                </a:solidFill>
                <a:latin typeface="华文楷体" panose="02010600040101010101" pitchFamily="2" charset="-122"/>
                <a:ea typeface="华文楷体" panose="02010600040101010101" pitchFamily="2" charset="-122"/>
              </a:rPr>
              <a:t>①发现</a:t>
            </a:r>
            <a:r>
              <a:rPr lang="zh-CN" altLang="en-US" sz="1600" dirty="0">
                <a:solidFill>
                  <a:schemeClr val="tx1"/>
                </a:solidFill>
                <a:latin typeface="华文楷体" panose="02010600040101010101" pitchFamily="2" charset="-122"/>
                <a:ea typeface="华文楷体" panose="02010600040101010101" pitchFamily="2" charset="-122"/>
              </a:rPr>
              <a:t>已披露信息存在问题</a:t>
            </a:r>
          </a:p>
          <a:p>
            <a:pPr marL="0" indent="0">
              <a:buNone/>
            </a:pPr>
            <a:r>
              <a:rPr lang="zh-CN" altLang="en-US" sz="1600" dirty="0">
                <a:solidFill>
                  <a:schemeClr val="tx1"/>
                </a:solidFill>
                <a:latin typeface="华文楷体" panose="02010600040101010101" pitchFamily="2" charset="-122"/>
                <a:ea typeface="华文楷体" panose="02010600040101010101" pitchFamily="2" charset="-122"/>
              </a:rPr>
              <a:t> </a:t>
            </a:r>
            <a:r>
              <a:rPr lang="zh-CN" altLang="en-US" sz="1600" dirty="0" smtClean="0">
                <a:solidFill>
                  <a:schemeClr val="tx1"/>
                </a:solidFill>
                <a:latin typeface="华文楷体" panose="02010600040101010101" pitchFamily="2" charset="-122"/>
                <a:ea typeface="华文楷体" panose="02010600040101010101" pitchFamily="2" charset="-122"/>
              </a:rPr>
              <a:t>   公开</a:t>
            </a:r>
            <a:r>
              <a:rPr lang="zh-CN" altLang="en-US" sz="1600" dirty="0">
                <a:solidFill>
                  <a:schemeClr val="tx1"/>
                </a:solidFill>
                <a:latin typeface="华文楷体" panose="02010600040101010101" pitchFamily="2" charset="-122"/>
                <a:ea typeface="华文楷体" panose="02010600040101010101" pitchFamily="2" charset="-122"/>
              </a:rPr>
              <a:t>问询</a:t>
            </a:r>
            <a:r>
              <a:rPr lang="en-US" altLang="zh-CN" sz="1600" dirty="0">
                <a:solidFill>
                  <a:schemeClr val="tx1"/>
                </a:solidFill>
                <a:latin typeface="华文楷体" panose="02010600040101010101" pitchFamily="2" charset="-122"/>
                <a:ea typeface="华文楷体" panose="02010600040101010101" pitchFamily="2" charset="-122"/>
              </a:rPr>
              <a:t>—</a:t>
            </a:r>
            <a:r>
              <a:rPr lang="zh-CN" altLang="en-US" sz="1600" dirty="0">
                <a:solidFill>
                  <a:schemeClr val="tx1"/>
                </a:solidFill>
                <a:latin typeface="华文楷体" panose="02010600040101010101" pitchFamily="2" charset="-122"/>
                <a:ea typeface="华文楷体" panose="02010600040101010101" pitchFamily="2" charset="-122"/>
              </a:rPr>
              <a:t>解释</a:t>
            </a:r>
            <a:r>
              <a:rPr lang="en-US" altLang="zh-CN" sz="1600" dirty="0">
                <a:solidFill>
                  <a:schemeClr val="tx1"/>
                </a:solidFill>
                <a:latin typeface="华文楷体" panose="02010600040101010101" pitchFamily="2" charset="-122"/>
                <a:ea typeface="华文楷体" panose="02010600040101010101" pitchFamily="2" charset="-122"/>
              </a:rPr>
              <a:t>—</a:t>
            </a:r>
            <a:r>
              <a:rPr lang="zh-CN" altLang="en-US" sz="1600" dirty="0">
                <a:solidFill>
                  <a:schemeClr val="tx1"/>
                </a:solidFill>
                <a:latin typeface="华文楷体" panose="02010600040101010101" pitchFamily="2" charset="-122"/>
                <a:ea typeface="华文楷体" panose="02010600040101010101" pitchFamily="2" charset="-122"/>
              </a:rPr>
              <a:t>说明</a:t>
            </a:r>
            <a:r>
              <a:rPr lang="en-US" altLang="zh-CN" sz="1600" dirty="0">
                <a:solidFill>
                  <a:schemeClr val="tx1"/>
                </a:solidFill>
                <a:latin typeface="华文楷体" panose="02010600040101010101" pitchFamily="2" charset="-122"/>
                <a:ea typeface="华文楷体" panose="02010600040101010101" pitchFamily="2" charset="-122"/>
              </a:rPr>
              <a:t>—</a:t>
            </a:r>
            <a:r>
              <a:rPr lang="zh-CN" altLang="en-US" sz="1600" dirty="0">
                <a:solidFill>
                  <a:schemeClr val="tx1"/>
                </a:solidFill>
                <a:latin typeface="华文楷体" panose="02010600040101010101" pitchFamily="2" charset="-122"/>
                <a:ea typeface="华文楷体" panose="02010600040101010101" pitchFamily="2" charset="-122"/>
              </a:rPr>
              <a:t>更正</a:t>
            </a:r>
            <a:r>
              <a:rPr lang="en-US" altLang="zh-CN" sz="1600" dirty="0">
                <a:solidFill>
                  <a:schemeClr val="tx1"/>
                </a:solidFill>
                <a:latin typeface="华文楷体" panose="02010600040101010101" pitchFamily="2" charset="-122"/>
                <a:ea typeface="华文楷体" panose="02010600040101010101" pitchFamily="2" charset="-122"/>
              </a:rPr>
              <a:t>—</a:t>
            </a:r>
            <a:r>
              <a:rPr lang="zh-CN" altLang="en-US" sz="1600" dirty="0" smtClean="0">
                <a:solidFill>
                  <a:schemeClr val="tx1"/>
                </a:solidFill>
                <a:latin typeface="华文楷体" panose="02010600040101010101" pitchFamily="2" charset="-122"/>
                <a:ea typeface="华文楷体" panose="02010600040101010101" pitchFamily="2" charset="-122"/>
              </a:rPr>
              <a:t>补充</a:t>
            </a:r>
            <a:endParaRPr lang="zh-CN" altLang="en-US" sz="1600" dirty="0">
              <a:solidFill>
                <a:schemeClr val="tx1"/>
              </a:solidFill>
              <a:latin typeface="华文楷体" panose="02010600040101010101" pitchFamily="2" charset="-122"/>
              <a:ea typeface="华文楷体" panose="02010600040101010101" pitchFamily="2" charset="-122"/>
            </a:endParaRPr>
          </a:p>
          <a:p>
            <a:pPr marL="0" indent="0">
              <a:buNone/>
            </a:pPr>
            <a:r>
              <a:rPr lang="zh-CN" altLang="en-US" sz="1600" dirty="0" smtClean="0">
                <a:solidFill>
                  <a:schemeClr val="tx1"/>
                </a:solidFill>
                <a:latin typeface="华文楷体" panose="02010600040101010101" pitchFamily="2" charset="-122"/>
                <a:ea typeface="华文楷体" panose="02010600040101010101" pitchFamily="2" charset="-122"/>
              </a:rPr>
              <a:t>②情节</a:t>
            </a:r>
            <a:r>
              <a:rPr lang="zh-CN" altLang="en-US" sz="1600" dirty="0">
                <a:solidFill>
                  <a:schemeClr val="tx1"/>
                </a:solidFill>
                <a:latin typeface="华文楷体" panose="02010600040101010101" pitchFamily="2" charset="-122"/>
                <a:ea typeface="华文楷体" panose="02010600040101010101" pitchFamily="2" charset="-122"/>
              </a:rPr>
              <a:t>轻微，未造成不良影响或后果</a:t>
            </a:r>
          </a:p>
          <a:p>
            <a:pPr marL="0" indent="0">
              <a:buNone/>
            </a:pPr>
            <a:r>
              <a:rPr lang="zh-CN" altLang="en-US" sz="1600" dirty="0">
                <a:solidFill>
                  <a:schemeClr val="tx1"/>
                </a:solidFill>
                <a:latin typeface="华文楷体" panose="02010600040101010101" pitchFamily="2" charset="-122"/>
                <a:ea typeface="华文楷体" panose="02010600040101010101" pitchFamily="2" charset="-122"/>
              </a:rPr>
              <a:t> </a:t>
            </a:r>
            <a:r>
              <a:rPr lang="zh-CN" altLang="en-US" sz="1600" dirty="0" smtClean="0">
                <a:solidFill>
                  <a:schemeClr val="tx1"/>
                </a:solidFill>
                <a:latin typeface="华文楷体" panose="02010600040101010101" pitchFamily="2" charset="-122"/>
                <a:ea typeface="华文楷体" panose="02010600040101010101" pitchFamily="2" charset="-122"/>
              </a:rPr>
              <a:t>   由</a:t>
            </a:r>
            <a:r>
              <a:rPr lang="zh-CN" altLang="en-US" sz="1600" dirty="0">
                <a:solidFill>
                  <a:schemeClr val="tx1"/>
                </a:solidFill>
                <a:latin typeface="华文楷体" panose="02010600040101010101" pitchFamily="2" charset="-122"/>
                <a:ea typeface="华文楷体" panose="02010600040101010101" pitchFamily="2" charset="-122"/>
              </a:rPr>
              <a:t>业务部门采取出具监管意见</a:t>
            </a:r>
            <a:r>
              <a:rPr lang="zh-CN" altLang="en-US" sz="1600" dirty="0" smtClean="0">
                <a:solidFill>
                  <a:schemeClr val="tx1"/>
                </a:solidFill>
                <a:latin typeface="华文楷体" panose="02010600040101010101" pitchFamily="2" charset="-122"/>
                <a:ea typeface="华文楷体" panose="02010600040101010101" pitchFamily="2" charset="-122"/>
              </a:rPr>
              <a:t>函或相关</a:t>
            </a:r>
            <a:r>
              <a:rPr lang="zh-CN" altLang="en-US" sz="1600" dirty="0">
                <a:solidFill>
                  <a:schemeClr val="tx1"/>
                </a:solidFill>
                <a:latin typeface="华文楷体" panose="02010600040101010101" pitchFamily="2" charset="-122"/>
                <a:ea typeface="华文楷体" panose="02010600040101010101" pitchFamily="2" charset="-122"/>
              </a:rPr>
              <a:t>责任人参加业务培训等</a:t>
            </a:r>
          </a:p>
          <a:p>
            <a:pPr marL="0" indent="0">
              <a:buNone/>
            </a:pPr>
            <a:r>
              <a:rPr lang="zh-CN" altLang="en-US" sz="1600" dirty="0" smtClean="0">
                <a:solidFill>
                  <a:schemeClr val="tx1"/>
                </a:solidFill>
                <a:latin typeface="华文楷体" panose="02010600040101010101" pitchFamily="2" charset="-122"/>
                <a:ea typeface="华文楷体" panose="02010600040101010101" pitchFamily="2" charset="-122"/>
              </a:rPr>
              <a:t>③情节</a:t>
            </a:r>
            <a:r>
              <a:rPr lang="zh-CN" altLang="en-US" sz="1600" dirty="0">
                <a:solidFill>
                  <a:schemeClr val="tx1"/>
                </a:solidFill>
                <a:latin typeface="华文楷体" panose="02010600040101010101" pitchFamily="2" charset="-122"/>
                <a:ea typeface="华文楷体" panose="02010600040101010101" pitchFamily="2" charset="-122"/>
              </a:rPr>
              <a:t>严重，或造成不良影响或后果</a:t>
            </a:r>
          </a:p>
          <a:p>
            <a:pPr marL="0" indent="0">
              <a:buNone/>
            </a:pPr>
            <a:r>
              <a:rPr lang="zh-CN" altLang="en-US" sz="1600" dirty="0" smtClean="0">
                <a:solidFill>
                  <a:schemeClr val="tx1"/>
                </a:solidFill>
                <a:latin typeface="华文楷体" panose="02010600040101010101" pitchFamily="2" charset="-122"/>
                <a:ea typeface="华文楷体" panose="02010600040101010101" pitchFamily="2" charset="-122"/>
              </a:rPr>
              <a:t>    自律</a:t>
            </a:r>
            <a:r>
              <a:rPr lang="zh-CN" altLang="en-US" sz="1600" dirty="0">
                <a:solidFill>
                  <a:schemeClr val="tx1"/>
                </a:solidFill>
                <a:latin typeface="华文楷体" panose="02010600040101010101" pitchFamily="2" charset="-122"/>
                <a:ea typeface="华文楷体" panose="02010600040101010101" pitchFamily="2" charset="-122"/>
              </a:rPr>
              <a:t>监管措施 </a:t>
            </a:r>
            <a:r>
              <a:rPr lang="en-US" altLang="zh-CN" sz="1600" dirty="0">
                <a:solidFill>
                  <a:schemeClr val="tx1"/>
                </a:solidFill>
                <a:latin typeface="华文楷体" panose="02010600040101010101" pitchFamily="2" charset="-122"/>
                <a:ea typeface="华文楷体" panose="02010600040101010101" pitchFamily="2" charset="-122"/>
              </a:rPr>
              <a:t>or </a:t>
            </a:r>
            <a:r>
              <a:rPr lang="zh-CN" altLang="en-US" sz="1600" dirty="0">
                <a:solidFill>
                  <a:schemeClr val="tx1"/>
                </a:solidFill>
                <a:latin typeface="华文楷体" panose="02010600040101010101" pitchFamily="2" charset="-122"/>
                <a:ea typeface="华文楷体" panose="02010600040101010101" pitchFamily="2" charset="-122"/>
              </a:rPr>
              <a:t>纪律处分。</a:t>
            </a:r>
          </a:p>
        </p:txBody>
      </p:sp>
    </p:spTree>
    <p:extLst>
      <p:ext uri="{BB962C8B-B14F-4D97-AF65-F5344CB8AC3E}">
        <p14:creationId xmlns:p14="http://schemas.microsoft.com/office/powerpoint/2010/main" val="72190224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419562" y="548680"/>
            <a:ext cx="1415772" cy="593560"/>
          </a:xfrm>
          <a:prstGeom prst="rect">
            <a:avLst/>
          </a:prstGeom>
        </p:spPr>
        <p:txBody>
          <a:bodyPr wrap="none">
            <a:spAutoFit/>
          </a:bodyPr>
          <a:lstStyle/>
          <a:p>
            <a:pPr>
              <a:lnSpc>
                <a:spcPct val="150000"/>
              </a:lnSpc>
            </a:pPr>
            <a:r>
              <a:rPr lang="zh-CN" altLang="en-US" sz="2400" b="1" dirty="0" smtClean="0">
                <a:solidFill>
                  <a:schemeClr val="bg1"/>
                </a:solidFill>
                <a:latin typeface="华文楷体" panose="02010600040101010101" pitchFamily="2" charset="-122"/>
                <a:ea typeface="华文楷体" panose="02010600040101010101" pitchFamily="2" charset="-122"/>
              </a:rPr>
              <a:t>自律管理</a:t>
            </a:r>
            <a:endParaRPr lang="zh-CN" altLang="en-US" sz="2400" b="1" dirty="0">
              <a:solidFill>
                <a:schemeClr val="bg1"/>
              </a:solidFill>
              <a:latin typeface="华文楷体" panose="02010600040101010101" pitchFamily="2" charset="-122"/>
              <a:ea typeface="华文楷体" panose="02010600040101010101" pitchFamily="2" charset="-122"/>
            </a:endParaRPr>
          </a:p>
        </p:txBody>
      </p:sp>
      <p:graphicFrame>
        <p:nvGraphicFramePr>
          <p:cNvPr id="8" name="图示 7"/>
          <p:cNvGraphicFramePr/>
          <p:nvPr>
            <p:extLst>
              <p:ext uri="{D42A27DB-BD31-4B8C-83A1-F6EECF244321}">
                <p14:modId xmlns:p14="http://schemas.microsoft.com/office/powerpoint/2010/main" val="2579658558"/>
              </p:ext>
            </p:extLst>
          </p:nvPr>
        </p:nvGraphicFramePr>
        <p:xfrm>
          <a:off x="-240704" y="1628800"/>
          <a:ext cx="5439508" cy="29217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圆角矩形标注 4"/>
          <p:cNvSpPr/>
          <p:nvPr/>
        </p:nvSpPr>
        <p:spPr>
          <a:xfrm>
            <a:off x="4868119" y="2284143"/>
            <a:ext cx="6192688" cy="3043055"/>
          </a:xfrm>
          <a:prstGeom prst="wedgeRoundRectCallout">
            <a:avLst>
              <a:gd name="adj1" fmla="val -56855"/>
              <a:gd name="adj2" fmla="val 13125"/>
              <a:gd name="adj3" fmla="val 16667"/>
            </a:avLst>
          </a:prstGeom>
          <a:noFill/>
          <a:ln w="3175">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buNone/>
            </a:pPr>
            <a:r>
              <a:rPr lang="en-US" altLang="zh-CN" sz="1600" dirty="0">
                <a:solidFill>
                  <a:schemeClr val="tx1"/>
                </a:solidFill>
                <a:latin typeface="华文楷体" panose="02010600040101010101" pitchFamily="2" charset="-122"/>
                <a:ea typeface="华文楷体" panose="02010600040101010101" pitchFamily="2" charset="-122"/>
              </a:rPr>
              <a:t>4</a:t>
            </a:r>
            <a:r>
              <a:rPr lang="zh-CN" altLang="en-US" sz="1600" dirty="0">
                <a:solidFill>
                  <a:schemeClr val="tx1"/>
                </a:solidFill>
                <a:latin typeface="华文楷体" panose="02010600040101010101" pitchFamily="2" charset="-122"/>
                <a:ea typeface="华文楷体" panose="02010600040101010101" pitchFamily="2" charset="-122"/>
              </a:rPr>
              <a:t>、中介机构职责</a:t>
            </a:r>
            <a:endParaRPr lang="en-US" altLang="zh-CN" sz="1600" dirty="0">
              <a:solidFill>
                <a:schemeClr val="tx1"/>
              </a:solidFill>
              <a:latin typeface="华文楷体" panose="02010600040101010101" pitchFamily="2" charset="-122"/>
              <a:ea typeface="华文楷体" panose="02010600040101010101" pitchFamily="2" charset="-122"/>
            </a:endParaRPr>
          </a:p>
          <a:p>
            <a:pPr marL="0" indent="0">
              <a:buNone/>
            </a:pPr>
            <a:r>
              <a:rPr lang="zh-CN" altLang="en-US" sz="1600" dirty="0">
                <a:solidFill>
                  <a:schemeClr val="tx1"/>
                </a:solidFill>
                <a:latin typeface="华文楷体" panose="02010600040101010101" pitchFamily="2" charset="-122"/>
                <a:ea typeface="华文楷体" panose="02010600040101010101" pitchFamily="2" charset="-122"/>
              </a:rPr>
              <a:t>（一）</a:t>
            </a:r>
            <a:r>
              <a:rPr lang="zh-CN" altLang="zh-CN" sz="1600" dirty="0">
                <a:solidFill>
                  <a:schemeClr val="tx1"/>
                </a:solidFill>
                <a:latin typeface="华文楷体" panose="02010600040101010101" pitchFamily="2" charset="-122"/>
                <a:ea typeface="华文楷体" panose="02010600040101010101" pitchFamily="2" charset="-122"/>
              </a:rPr>
              <a:t>主办券商对挂牌公司规范履行信息披露义务负有督导职责。</a:t>
            </a:r>
            <a:endParaRPr lang="en-US" altLang="zh-CN" sz="1600" dirty="0">
              <a:solidFill>
                <a:schemeClr val="tx1"/>
              </a:solidFill>
              <a:latin typeface="华文楷体" panose="02010600040101010101" pitchFamily="2" charset="-122"/>
              <a:ea typeface="华文楷体" panose="02010600040101010101" pitchFamily="2" charset="-122"/>
            </a:endParaRPr>
          </a:p>
          <a:p>
            <a:pPr marL="0" indent="0">
              <a:buNone/>
            </a:pPr>
            <a:r>
              <a:rPr lang="en-US" altLang="zh-CN" sz="1600" dirty="0">
                <a:solidFill>
                  <a:schemeClr val="tx1"/>
                </a:solidFill>
                <a:latin typeface="华文楷体" panose="02010600040101010101" pitchFamily="2" charset="-122"/>
                <a:ea typeface="华文楷体" panose="02010600040101010101" pitchFamily="2" charset="-122"/>
              </a:rPr>
              <a:t>        </a:t>
            </a:r>
            <a:r>
              <a:rPr lang="zh-CN" altLang="zh-CN" sz="1600" dirty="0">
                <a:solidFill>
                  <a:schemeClr val="tx1"/>
                </a:solidFill>
                <a:latin typeface="华文楷体" panose="02010600040101010101" pitchFamily="2" charset="-122"/>
                <a:ea typeface="华文楷体" panose="02010600040101010101" pitchFamily="2" charset="-122"/>
              </a:rPr>
              <a:t>主办券商未按规定履行持续督导职责，对挂牌公司及其他信息披露义务人的信息披露违规行为负有责任的，按照《督导工作指引》的规定对其采取自律监管措施或纪律处分。</a:t>
            </a:r>
            <a:endParaRPr lang="en-US" altLang="zh-CN" sz="1600" dirty="0">
              <a:solidFill>
                <a:schemeClr val="tx1"/>
              </a:solidFill>
              <a:latin typeface="华文楷体" panose="02010600040101010101" pitchFamily="2" charset="-122"/>
              <a:ea typeface="华文楷体" panose="02010600040101010101" pitchFamily="2" charset="-122"/>
            </a:endParaRPr>
          </a:p>
          <a:p>
            <a:pPr marL="0" indent="0">
              <a:buNone/>
            </a:pPr>
            <a:r>
              <a:rPr lang="zh-CN" altLang="en-US" sz="1600" dirty="0">
                <a:solidFill>
                  <a:schemeClr val="tx1"/>
                </a:solidFill>
                <a:latin typeface="华文楷体" panose="02010600040101010101" pitchFamily="2" charset="-122"/>
                <a:ea typeface="华文楷体" panose="02010600040101010101" pitchFamily="2" charset="-122"/>
              </a:rPr>
              <a:t>（二）</a:t>
            </a:r>
            <a:r>
              <a:rPr lang="en-US" altLang="zh-CN" sz="1600" dirty="0">
                <a:solidFill>
                  <a:schemeClr val="tx1"/>
                </a:solidFill>
                <a:latin typeface="华文楷体" panose="02010600040101010101" pitchFamily="2" charset="-122"/>
                <a:ea typeface="华文楷体" panose="02010600040101010101" pitchFamily="2" charset="-122"/>
              </a:rPr>
              <a:t> </a:t>
            </a:r>
            <a:r>
              <a:rPr lang="zh-CN" altLang="zh-CN" sz="1600" dirty="0">
                <a:solidFill>
                  <a:schemeClr val="tx1"/>
                </a:solidFill>
                <a:latin typeface="华文楷体" panose="02010600040101010101" pitchFamily="2" charset="-122"/>
                <a:ea typeface="华文楷体" panose="02010600040101010101" pitchFamily="2" charset="-122"/>
              </a:rPr>
              <a:t>会计师事务所、律师事务所、其他证券服务机构及其从业人员根据本细则等业务规则的规定，对出具文件的真实性、准确性、完整性负责。</a:t>
            </a:r>
          </a:p>
          <a:p>
            <a:pPr marL="0" indent="0">
              <a:buNone/>
            </a:pPr>
            <a:r>
              <a:rPr lang="en-US" altLang="zh-CN" sz="1600" dirty="0">
                <a:solidFill>
                  <a:schemeClr val="tx1"/>
                </a:solidFill>
                <a:latin typeface="华文楷体" panose="02010600040101010101" pitchFamily="2" charset="-122"/>
                <a:ea typeface="华文楷体" panose="02010600040101010101" pitchFamily="2" charset="-122"/>
              </a:rPr>
              <a:t>        </a:t>
            </a:r>
            <a:r>
              <a:rPr lang="zh-CN" altLang="zh-CN" sz="1600" dirty="0">
                <a:solidFill>
                  <a:schemeClr val="tx1"/>
                </a:solidFill>
                <a:latin typeface="华文楷体" panose="02010600040101010101" pitchFamily="2" charset="-122"/>
                <a:ea typeface="华文楷体" panose="02010600040101010101" pitchFamily="2" charset="-122"/>
              </a:rPr>
              <a:t>会计师事务所、律师事务所、其他证券服务机构及其从业人员出具的文件违反信息披露真实性、准确性、完整性原则的，按照《业务规则》的规定，对其采取自律监管措施或纪律处分。</a:t>
            </a:r>
            <a:endParaRPr lang="zh-CN" altLang="en-US" sz="1600" dirty="0">
              <a:solidFill>
                <a:schemeClr val="tx1"/>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414374671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9562" y="548680"/>
            <a:ext cx="1723549" cy="646331"/>
          </a:xfrm>
          <a:prstGeom prst="rect">
            <a:avLst/>
          </a:prstGeom>
        </p:spPr>
        <p:txBody>
          <a:bodyPr wrap="none">
            <a:spAutoFit/>
          </a:bodyPr>
          <a:lstStyle/>
          <a:p>
            <a:pPr>
              <a:lnSpc>
                <a:spcPct val="150000"/>
              </a:lnSpc>
            </a:pPr>
            <a:r>
              <a:rPr lang="zh-CN" altLang="en-US" sz="2400" b="1" dirty="0" smtClean="0">
                <a:solidFill>
                  <a:schemeClr val="bg1"/>
                </a:solidFill>
                <a:latin typeface="华文楷体" panose="02010600040101010101" pitchFamily="2" charset="-122"/>
                <a:ea typeface="华文楷体" panose="02010600040101010101" pitchFamily="2" charset="-122"/>
              </a:rPr>
              <a:t>董监高报备</a:t>
            </a:r>
            <a:endParaRPr lang="zh-CN" altLang="en-US" sz="2400" b="1" dirty="0">
              <a:solidFill>
                <a:schemeClr val="bg1"/>
              </a:solidFill>
              <a:latin typeface="华文楷体" panose="02010600040101010101" pitchFamily="2" charset="-122"/>
              <a:ea typeface="华文楷体" panose="02010600040101010101" pitchFamily="2" charset="-122"/>
            </a:endParaRPr>
          </a:p>
        </p:txBody>
      </p:sp>
      <p:sp>
        <p:nvSpPr>
          <p:cNvPr id="3" name="矩形 2"/>
          <p:cNvSpPr/>
          <p:nvPr/>
        </p:nvSpPr>
        <p:spPr>
          <a:xfrm>
            <a:off x="695400" y="1556792"/>
            <a:ext cx="9505056" cy="2523768"/>
          </a:xfrm>
          <a:prstGeom prst="rect">
            <a:avLst/>
          </a:prstGeom>
        </p:spPr>
        <p:txBody>
          <a:bodyPr wrap="square">
            <a:spAutoFit/>
          </a:bodyPr>
          <a:lstStyle/>
          <a:p>
            <a:pPr marL="342900" indent="-342900" eaLnBrk="0" hangingPunct="0">
              <a:lnSpc>
                <a:spcPct val="150000"/>
              </a:lnSpc>
              <a:spcBef>
                <a:spcPct val="20000"/>
              </a:spcBef>
              <a:buClr>
                <a:srgbClr val="FF0000"/>
              </a:buClr>
              <a:buFont typeface="Wingdings" panose="05000000000000000000" pitchFamily="2" charset="2"/>
              <a:buChar char="Ø"/>
            </a:pPr>
            <a:r>
              <a:rPr lang="en-US" altLang="zh-CN" sz="2000" dirty="0">
                <a:solidFill>
                  <a:prstClr val="black"/>
                </a:solidFill>
                <a:latin typeface="华文楷体" panose="02010600040101010101" pitchFamily="2" charset="-122"/>
                <a:ea typeface="华文楷体" panose="02010600040101010101" pitchFamily="2" charset="-122"/>
              </a:rPr>
              <a:t>1.</a:t>
            </a:r>
            <a:r>
              <a:rPr lang="zh-CN" altLang="zh-CN" sz="2000" dirty="0">
                <a:solidFill>
                  <a:prstClr val="black"/>
                </a:solidFill>
                <a:latin typeface="华文楷体" panose="02010600040101010101" pitchFamily="2" charset="-122"/>
                <a:ea typeface="华文楷体" panose="02010600040101010101" pitchFamily="2" charset="-122"/>
              </a:rPr>
              <a:t> 挂牌时向全国股转公司报备董监高</a:t>
            </a:r>
            <a:r>
              <a:rPr lang="zh-CN" altLang="en-US" sz="2000" dirty="0">
                <a:solidFill>
                  <a:prstClr val="black"/>
                </a:solidFill>
                <a:latin typeface="华文楷体" panose="02010600040101010101" pitchFamily="2" charset="-122"/>
                <a:ea typeface="华文楷体" panose="02010600040101010101" pitchFamily="2" charset="-122"/>
              </a:rPr>
              <a:t>相关</a:t>
            </a:r>
            <a:r>
              <a:rPr lang="zh-CN" altLang="zh-CN" sz="2000" dirty="0">
                <a:solidFill>
                  <a:prstClr val="black"/>
                </a:solidFill>
                <a:latin typeface="华文楷体" panose="02010600040101010101" pitchFamily="2" charset="-122"/>
                <a:ea typeface="华文楷体" panose="02010600040101010101" pitchFamily="2" charset="-122"/>
              </a:rPr>
              <a:t>情况</a:t>
            </a:r>
            <a:r>
              <a:rPr lang="zh-CN" altLang="en-US" sz="2000" dirty="0">
                <a:solidFill>
                  <a:prstClr val="black"/>
                </a:solidFill>
                <a:latin typeface="华文楷体" panose="02010600040101010101" pitchFamily="2" charset="-122"/>
                <a:ea typeface="华文楷体" panose="02010600040101010101" pitchFamily="2" charset="-122"/>
              </a:rPr>
              <a:t>，发生变化的及时更新报备；</a:t>
            </a:r>
            <a:r>
              <a:rPr lang="zh-CN" altLang="zh-CN" sz="2000" dirty="0">
                <a:solidFill>
                  <a:prstClr val="black"/>
                </a:solidFill>
                <a:latin typeface="华文楷体" panose="02010600040101010101" pitchFamily="2" charset="-122"/>
                <a:ea typeface="华文楷体" panose="02010600040101010101" pitchFamily="2" charset="-122"/>
              </a:rPr>
              <a:t>。 </a:t>
            </a:r>
          </a:p>
          <a:p>
            <a:pPr marL="342900" indent="-342900" eaLnBrk="0" hangingPunct="0">
              <a:lnSpc>
                <a:spcPct val="150000"/>
              </a:lnSpc>
              <a:spcBef>
                <a:spcPct val="20000"/>
              </a:spcBef>
              <a:buClr>
                <a:srgbClr val="FF0000"/>
              </a:buClr>
              <a:buFont typeface="Wingdings" panose="05000000000000000000" pitchFamily="2" charset="2"/>
              <a:buChar char="Ø"/>
            </a:pPr>
            <a:r>
              <a:rPr lang="en-US" altLang="zh-CN" sz="2000" dirty="0">
                <a:solidFill>
                  <a:prstClr val="black"/>
                </a:solidFill>
                <a:latin typeface="华文楷体" panose="02010600040101010101" pitchFamily="2" charset="-122"/>
                <a:ea typeface="华文楷体" panose="02010600040101010101" pitchFamily="2" charset="-122"/>
              </a:rPr>
              <a:t>2.</a:t>
            </a:r>
            <a:r>
              <a:rPr lang="zh-CN" altLang="zh-CN" sz="2000" dirty="0">
                <a:solidFill>
                  <a:prstClr val="black"/>
                </a:solidFill>
                <a:latin typeface="华文楷体" panose="02010600040101010101" pitchFamily="2" charset="-122"/>
                <a:ea typeface="华文楷体" panose="02010600040101010101" pitchFamily="2" charset="-122"/>
              </a:rPr>
              <a:t>董监高应当遵守公司挂牌时签署的《董事（监事、高级管理人员）声明及承诺书》</a:t>
            </a:r>
            <a:r>
              <a:rPr lang="zh-CN" altLang="en-US" sz="2000" dirty="0">
                <a:solidFill>
                  <a:prstClr val="black"/>
                </a:solidFill>
                <a:latin typeface="华文楷体" panose="02010600040101010101" pitchFamily="2" charset="-122"/>
                <a:ea typeface="华文楷体" panose="02010600040101010101" pitchFamily="2" charset="-122"/>
              </a:rPr>
              <a:t>，新任董监高在任命后五个转让日内签署承诺书并报备。</a:t>
            </a:r>
            <a:endParaRPr lang="zh-CN" altLang="zh-CN" sz="2000" dirty="0">
              <a:solidFill>
                <a:prstClr val="black"/>
              </a:solidFill>
              <a:latin typeface="华文楷体" panose="02010600040101010101" pitchFamily="2" charset="-122"/>
              <a:ea typeface="华文楷体" panose="02010600040101010101" pitchFamily="2" charset="-122"/>
            </a:endParaRPr>
          </a:p>
          <a:p>
            <a:pPr marL="342900" indent="-342900" eaLnBrk="0" hangingPunct="0">
              <a:lnSpc>
                <a:spcPct val="150000"/>
              </a:lnSpc>
              <a:spcBef>
                <a:spcPct val="20000"/>
              </a:spcBef>
              <a:buClr>
                <a:srgbClr val="FF0000"/>
              </a:buClr>
              <a:buFont typeface="Wingdings" panose="05000000000000000000" pitchFamily="2" charset="2"/>
              <a:buChar char="Ø"/>
            </a:pPr>
            <a:r>
              <a:rPr lang="en-US" altLang="zh-CN" sz="2000" dirty="0">
                <a:solidFill>
                  <a:prstClr val="black"/>
                </a:solidFill>
                <a:latin typeface="华文楷体" panose="02010600040101010101" pitchFamily="2" charset="-122"/>
                <a:ea typeface="华文楷体" panose="02010600040101010101" pitchFamily="2" charset="-122"/>
              </a:rPr>
              <a:t>3</a:t>
            </a:r>
            <a:r>
              <a:rPr lang="zh-CN" altLang="en-US" sz="2000" dirty="0" smtClean="0">
                <a:solidFill>
                  <a:prstClr val="black"/>
                </a:solidFill>
                <a:latin typeface="华文楷体" panose="02010600040101010101" pitchFamily="2" charset="-122"/>
                <a:ea typeface="华文楷体" panose="02010600040101010101" pitchFamily="2" charset="-122"/>
              </a:rPr>
              <a:t>、</a:t>
            </a:r>
            <a:r>
              <a:rPr lang="zh-CN" altLang="zh-CN" sz="2000" dirty="0" smtClean="0">
                <a:solidFill>
                  <a:prstClr val="black"/>
                </a:solidFill>
                <a:latin typeface="华文楷体" panose="02010600040101010101" pitchFamily="2" charset="-122"/>
                <a:ea typeface="华文楷体" panose="02010600040101010101" pitchFamily="2" charset="-122"/>
              </a:rPr>
              <a:t>董秘或</a:t>
            </a:r>
            <a:r>
              <a:rPr lang="zh-CN" altLang="zh-CN" sz="2000" dirty="0">
                <a:solidFill>
                  <a:prstClr val="black"/>
                </a:solidFill>
                <a:latin typeface="华文楷体" panose="02010600040101010101" pitchFamily="2" charset="-122"/>
                <a:ea typeface="华文楷体" panose="02010600040101010101" pitchFamily="2" charset="-122"/>
              </a:rPr>
              <a:t>信息披露事务</a:t>
            </a:r>
            <a:r>
              <a:rPr lang="zh-CN" altLang="zh-CN" sz="2000" dirty="0" smtClean="0">
                <a:solidFill>
                  <a:prstClr val="black"/>
                </a:solidFill>
                <a:latin typeface="华文楷体" panose="02010600040101010101" pitchFamily="2" charset="-122"/>
                <a:ea typeface="华文楷体" panose="02010600040101010101" pitchFamily="2" charset="-122"/>
              </a:rPr>
              <a:t>负责人</a:t>
            </a:r>
            <a:r>
              <a:rPr lang="zh-CN" altLang="en-US" sz="2000" dirty="0" smtClean="0">
                <a:solidFill>
                  <a:prstClr val="black"/>
                </a:solidFill>
                <a:latin typeface="华文楷体" panose="02010600040101010101" pitchFamily="2" charset="-122"/>
                <a:ea typeface="华文楷体" panose="02010600040101010101" pitchFamily="2" charset="-122"/>
              </a:rPr>
              <a:t>报备，如</a:t>
            </a:r>
            <a:r>
              <a:rPr lang="zh-CN" altLang="zh-CN" sz="2000" dirty="0" smtClean="0">
                <a:solidFill>
                  <a:prstClr val="black"/>
                </a:solidFill>
                <a:latin typeface="华文楷体" panose="02010600040101010101" pitchFamily="2" charset="-122"/>
                <a:ea typeface="华文楷体" panose="02010600040101010101" pitchFamily="2" charset="-122"/>
              </a:rPr>
              <a:t>离职或</a:t>
            </a:r>
            <a:r>
              <a:rPr lang="zh-CN" altLang="en-US" sz="2000" dirty="0" smtClean="0">
                <a:solidFill>
                  <a:prstClr val="black"/>
                </a:solidFill>
                <a:latin typeface="华文楷体" panose="02010600040101010101" pitchFamily="2" charset="-122"/>
                <a:ea typeface="华文楷体" panose="02010600040101010101" pitchFamily="2" charset="-122"/>
              </a:rPr>
              <a:t>无法</a:t>
            </a:r>
            <a:r>
              <a:rPr lang="zh-CN" altLang="zh-CN" sz="2000" dirty="0" smtClean="0">
                <a:solidFill>
                  <a:prstClr val="black"/>
                </a:solidFill>
                <a:latin typeface="华文楷体" panose="02010600040101010101" pitchFamily="2" charset="-122"/>
                <a:ea typeface="华文楷体" panose="02010600040101010101" pitchFamily="2" charset="-122"/>
              </a:rPr>
              <a:t>履行职责，董事会应及时</a:t>
            </a:r>
            <a:r>
              <a:rPr lang="zh-CN" altLang="zh-CN" sz="2000" dirty="0">
                <a:solidFill>
                  <a:prstClr val="black"/>
                </a:solidFill>
                <a:latin typeface="华文楷体" panose="02010600040101010101" pitchFamily="2" charset="-122"/>
                <a:ea typeface="华文楷体" panose="02010600040101010101" pitchFamily="2" charset="-122"/>
              </a:rPr>
              <a:t>指定一名高级管理人员负责信息披露事务并披露，并尽快任命</a:t>
            </a:r>
            <a:r>
              <a:rPr lang="zh-CN" altLang="zh-CN" sz="2000" dirty="0" smtClean="0">
                <a:solidFill>
                  <a:prstClr val="black"/>
                </a:solidFill>
                <a:latin typeface="华文楷体" panose="02010600040101010101" pitchFamily="2" charset="-122"/>
                <a:ea typeface="华文楷体" panose="02010600040101010101" pitchFamily="2" charset="-122"/>
              </a:rPr>
              <a:t>董秘或负责人</a:t>
            </a:r>
            <a:r>
              <a:rPr lang="zh-CN" altLang="zh-CN" sz="2000" dirty="0">
                <a:solidFill>
                  <a:prstClr val="black"/>
                </a:solidFill>
                <a:latin typeface="华文楷体" panose="02010600040101010101" pitchFamily="2" charset="-122"/>
                <a:ea typeface="华文楷体" panose="02010600040101010101" pitchFamily="2" charset="-122"/>
              </a:rPr>
              <a:t>。</a:t>
            </a:r>
          </a:p>
        </p:txBody>
      </p:sp>
    </p:spTree>
    <p:extLst>
      <p:ext uri="{BB962C8B-B14F-4D97-AF65-F5344CB8AC3E}">
        <p14:creationId xmlns:p14="http://schemas.microsoft.com/office/powerpoint/2010/main" val="294987718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55440" y="2060848"/>
            <a:ext cx="9361040" cy="3312368"/>
          </a:xfrm>
          <a:prstGeom prst="rect">
            <a:avLst/>
          </a:prstGeom>
          <a:noFill/>
          <a:ln w="28575">
            <a:noFill/>
            <a:prstDash val="solid"/>
          </a:ln>
        </p:spPr>
        <p:txBody>
          <a:bodyPr wrap="square" lIns="108000" rtlCol="0">
            <a:noAutofit/>
          </a:bodyPr>
          <a:lstStyle/>
          <a:p>
            <a:pPr eaLnBrk="0" hangingPunct="0">
              <a:lnSpc>
                <a:spcPct val="125000"/>
              </a:lnSpc>
              <a:spcBef>
                <a:spcPts val="600"/>
              </a:spcBef>
            </a:pPr>
            <a:r>
              <a:rPr lang="zh-CN" altLang="en-US" sz="4000" b="1" dirty="0" smtClean="0">
                <a:latin typeface="Times New Roman" panose="02020603050405020304" pitchFamily="18" charset="0"/>
                <a:ea typeface="华文楷体" panose="02010600040101010101" pitchFamily="2" charset="-122"/>
                <a:cs typeface="华文楷体"/>
              </a:rPr>
              <a:t>    三、注意事项</a:t>
            </a:r>
            <a:endParaRPr lang="zh-CN" altLang="en-US" sz="4000" b="1" dirty="0">
              <a:latin typeface="Times New Roman" panose="02020603050405020304" pitchFamily="18" charset="0"/>
              <a:ea typeface="华文楷体" panose="02010600040101010101" pitchFamily="2" charset="-122"/>
              <a:cs typeface="华文楷体"/>
            </a:endParaRPr>
          </a:p>
        </p:txBody>
      </p:sp>
    </p:spTree>
    <p:extLst>
      <p:ext uri="{BB962C8B-B14F-4D97-AF65-F5344CB8AC3E}">
        <p14:creationId xmlns:p14="http://schemas.microsoft.com/office/powerpoint/2010/main" val="2544655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415480" y="1916832"/>
            <a:ext cx="6096000" cy="1477328"/>
          </a:xfrm>
          <a:prstGeom prst="rect">
            <a:avLst/>
          </a:prstGeom>
        </p:spPr>
        <p:txBody>
          <a:bodyPr>
            <a:spAutoFit/>
          </a:bodyPr>
          <a:lstStyle/>
          <a:p>
            <a:pPr>
              <a:lnSpc>
                <a:spcPct val="150000"/>
              </a:lnSpc>
            </a:pPr>
            <a:r>
              <a:rPr lang="zh-CN" altLang="en-US" sz="4000" b="1" dirty="0" smtClean="0">
                <a:latin typeface="华文楷体" panose="02010600040101010101" pitchFamily="2" charset="-122"/>
                <a:ea typeface="华文楷体" panose="02010600040101010101" pitchFamily="2" charset="-122"/>
              </a:rPr>
              <a:t>一</a:t>
            </a:r>
            <a:r>
              <a:rPr lang="zh-CN" altLang="en-US" sz="4000" b="1" dirty="0">
                <a:latin typeface="华文楷体" panose="02010600040101010101" pitchFamily="2" charset="-122"/>
                <a:ea typeface="华文楷体" panose="02010600040101010101" pitchFamily="2" charset="-122"/>
              </a:rPr>
              <a:t>、</a:t>
            </a:r>
            <a:r>
              <a:rPr lang="zh-CN" altLang="en-US" sz="4000" b="1" dirty="0" smtClean="0">
                <a:latin typeface="华文楷体" panose="02010600040101010101" pitchFamily="2" charset="-122"/>
                <a:ea typeface="华文楷体" panose="02010600040101010101" pitchFamily="2" charset="-122"/>
              </a:rPr>
              <a:t>体系</a:t>
            </a:r>
            <a:r>
              <a:rPr lang="zh-CN" altLang="en-US" sz="4000" b="1" dirty="0">
                <a:latin typeface="华文楷体" panose="02010600040101010101" pitchFamily="2" charset="-122"/>
                <a:ea typeface="华文楷体" panose="02010600040101010101" pitchFamily="2" charset="-122"/>
              </a:rPr>
              <a:t>及原则</a:t>
            </a:r>
          </a:p>
          <a:p>
            <a:pPr>
              <a:lnSpc>
                <a:spcPct val="150000"/>
              </a:lnSpc>
            </a:pPr>
            <a:r>
              <a:rPr lang="zh-CN" altLang="en-US" sz="2000" b="1" dirty="0">
                <a:latin typeface="华文楷体" panose="02010600040101010101" pitchFamily="2" charset="-122"/>
                <a:ea typeface="华文楷体" panose="02010600040101010101" pitchFamily="2" charset="-122"/>
              </a:rPr>
              <a:t>      </a:t>
            </a:r>
            <a:endParaRPr lang="en-US" altLang="zh-CN" sz="2000" b="1" dirty="0">
              <a:latin typeface="华文楷体" panose="02010600040101010101" pitchFamily="2" charset="-122"/>
              <a:ea typeface="华文楷体" panose="02010600040101010101" pitchFamily="2" charset="-122"/>
            </a:endParaRPr>
          </a:p>
        </p:txBody>
      </p:sp>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0187" t="3020"/>
          <a:stretch/>
        </p:blipFill>
        <p:spPr>
          <a:xfrm>
            <a:off x="8256240" y="2745127"/>
            <a:ext cx="3413085" cy="3864774"/>
          </a:xfrm>
          <a:prstGeom prst="rect">
            <a:avLst/>
          </a:prstGeom>
        </p:spPr>
      </p:pic>
    </p:spTree>
    <p:extLst>
      <p:ext uri="{BB962C8B-B14F-4D97-AF65-F5344CB8AC3E}">
        <p14:creationId xmlns:p14="http://schemas.microsoft.com/office/powerpoint/2010/main" val="2890410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注意事项</a:t>
            </a:r>
            <a:endParaRPr lang="zh-CN" altLang="en-US" dirty="0"/>
          </a:p>
        </p:txBody>
      </p:sp>
      <p:sp>
        <p:nvSpPr>
          <p:cNvPr id="3" name="内容占位符 2"/>
          <p:cNvSpPr>
            <a:spLocks noGrp="1"/>
          </p:cNvSpPr>
          <p:nvPr>
            <p:ph idx="1"/>
          </p:nvPr>
        </p:nvSpPr>
        <p:spPr>
          <a:xfrm>
            <a:off x="1293813" y="884238"/>
            <a:ext cx="9555162" cy="5210175"/>
          </a:xfrm>
        </p:spPr>
        <p:txBody>
          <a:bodyPr/>
          <a:lstStyle/>
          <a:p>
            <a:pPr marL="0" indent="0">
              <a:buNone/>
            </a:pPr>
            <a:r>
              <a:rPr lang="en-US" altLang="zh-CN" sz="2000" dirty="0"/>
              <a:t>1</a:t>
            </a:r>
            <a:r>
              <a:rPr lang="zh-CN" altLang="en-US" sz="2000" dirty="0"/>
              <a:t>、</a:t>
            </a:r>
            <a:r>
              <a:rPr lang="zh-CN" altLang="zh-CN" sz="2000" b="1" dirty="0"/>
              <a:t>第十七条 </a:t>
            </a:r>
            <a:r>
              <a:rPr lang="zh-CN" altLang="zh-CN" sz="2000" dirty="0"/>
              <a:t>【特殊情形的报告】年度报告出现下列情形的，主办券商应当最迟在</a:t>
            </a:r>
            <a:r>
              <a:rPr lang="zh-CN" altLang="zh-CN" sz="2000" b="1" dirty="0"/>
              <a:t>披露当日</a:t>
            </a:r>
            <a:r>
              <a:rPr lang="en-US" altLang="zh-CN" sz="2000" dirty="0">
                <a:solidFill>
                  <a:srgbClr val="FF0000"/>
                </a:solidFill>
              </a:rPr>
              <a:t>[</a:t>
            </a:r>
            <a:r>
              <a:rPr lang="zh-CN" altLang="en-US" sz="2000" dirty="0">
                <a:solidFill>
                  <a:srgbClr val="FF0000"/>
                </a:solidFill>
              </a:rPr>
              <a:t>原规定为</a:t>
            </a:r>
            <a:r>
              <a:rPr lang="zh-CN" altLang="zh-CN" sz="2000" dirty="0">
                <a:solidFill>
                  <a:srgbClr val="FF0000"/>
                </a:solidFill>
              </a:rPr>
              <a:t>最迟在披露前一个转让日</a:t>
            </a:r>
            <a:r>
              <a:rPr lang="en-US" altLang="zh-CN" sz="2000" dirty="0">
                <a:solidFill>
                  <a:srgbClr val="FF0000"/>
                </a:solidFill>
              </a:rPr>
              <a:t>]</a:t>
            </a:r>
            <a:r>
              <a:rPr lang="zh-CN" altLang="zh-CN" sz="2000" dirty="0"/>
              <a:t>向全国股转公司报告： </a:t>
            </a:r>
          </a:p>
          <a:p>
            <a:pPr marL="0" indent="0">
              <a:buNone/>
            </a:pPr>
            <a:r>
              <a:rPr lang="zh-CN" altLang="zh-CN" sz="2000" dirty="0"/>
              <a:t>（一）财务报告被出具否定意见或者无法表示意见的审计报告； </a:t>
            </a:r>
          </a:p>
          <a:p>
            <a:pPr marL="0" indent="0">
              <a:buNone/>
            </a:pPr>
            <a:r>
              <a:rPr lang="zh-CN" altLang="zh-CN" sz="2000" dirty="0"/>
              <a:t>（二）经审计的期末净资产为负值；</a:t>
            </a:r>
          </a:p>
          <a:p>
            <a:pPr marL="0" indent="0">
              <a:buNone/>
            </a:pPr>
            <a:r>
              <a:rPr lang="zh-CN" altLang="zh-CN" sz="2000" b="1" dirty="0"/>
              <a:t>（三）挂牌公司因更正、追溯调整年报数据导致其不符合创新层标准将被直接调整至基础层的。</a:t>
            </a:r>
            <a:r>
              <a:rPr lang="en-US" altLang="zh-CN" sz="2000" dirty="0">
                <a:solidFill>
                  <a:srgbClr val="FF0000"/>
                </a:solidFill>
              </a:rPr>
              <a:t>[</a:t>
            </a:r>
            <a:r>
              <a:rPr lang="zh-CN" altLang="en-US" sz="2000" dirty="0">
                <a:solidFill>
                  <a:srgbClr val="FF0000"/>
                </a:solidFill>
              </a:rPr>
              <a:t>新增情形</a:t>
            </a:r>
            <a:r>
              <a:rPr lang="en-US" altLang="zh-CN" sz="2000" dirty="0">
                <a:solidFill>
                  <a:srgbClr val="FF0000"/>
                </a:solidFill>
              </a:rPr>
              <a:t>]</a:t>
            </a:r>
          </a:p>
          <a:p>
            <a:pPr marL="0" indent="0">
              <a:buNone/>
            </a:pPr>
            <a:endParaRPr lang="en-US" altLang="zh-CN" sz="2000" dirty="0">
              <a:solidFill>
                <a:srgbClr val="FF0000"/>
              </a:solidFill>
            </a:endParaRPr>
          </a:p>
          <a:p>
            <a:pPr marL="0" indent="0">
              <a:buNone/>
            </a:pPr>
            <a:r>
              <a:rPr lang="en-US" altLang="zh-CN" sz="2000" b="1" dirty="0"/>
              <a:t>2</a:t>
            </a:r>
            <a:r>
              <a:rPr lang="zh-CN" altLang="en-US" sz="2000" b="1" dirty="0"/>
              <a:t>、</a:t>
            </a:r>
            <a:r>
              <a:rPr lang="zh-CN" altLang="zh-CN" sz="2000" b="1" dirty="0"/>
              <a:t>第二十一条</a:t>
            </a:r>
            <a:r>
              <a:rPr lang="en-US" altLang="zh-CN" sz="2000" b="1" dirty="0"/>
              <a:t> </a:t>
            </a:r>
            <a:r>
              <a:rPr lang="zh-CN" altLang="zh-CN" sz="2000" dirty="0"/>
              <a:t>临时报告是指自取得挂牌同意函之日起，挂牌公司及其他信息披露义务人按照法律法规和全国股转公司有关规定发布的除定期报告以外的公告。</a:t>
            </a:r>
          </a:p>
          <a:p>
            <a:pPr marL="0" indent="0">
              <a:buNone/>
            </a:pPr>
            <a:r>
              <a:rPr lang="en-US" altLang="zh-CN" sz="2000" dirty="0"/>
              <a:t>       </a:t>
            </a:r>
            <a:r>
              <a:rPr lang="zh-CN" altLang="zh-CN" sz="2000" dirty="0"/>
              <a:t>发生可能对挂牌公司股票或其他证券品种转让价格产生较大影响的重大事件（以下简称</a:t>
            </a:r>
            <a:r>
              <a:rPr lang="en-US" altLang="zh-CN" sz="2000" dirty="0"/>
              <a:t>“</a:t>
            </a:r>
            <a:r>
              <a:rPr lang="zh-CN" altLang="zh-CN" sz="2000" dirty="0"/>
              <a:t>重大事件</a:t>
            </a:r>
            <a:r>
              <a:rPr lang="en-US" altLang="zh-CN" sz="2000" dirty="0"/>
              <a:t>”</a:t>
            </a:r>
            <a:r>
              <a:rPr lang="zh-CN" altLang="zh-CN" sz="2000" dirty="0"/>
              <a:t>），挂牌公司及其他信息披露义务人应当及时披露临时报告。</a:t>
            </a:r>
          </a:p>
          <a:p>
            <a:pPr marL="0" indent="0">
              <a:buNone/>
            </a:pPr>
            <a:r>
              <a:rPr lang="en-US" altLang="zh-CN" sz="2000" dirty="0"/>
              <a:t>        </a:t>
            </a:r>
            <a:r>
              <a:rPr lang="zh-CN" altLang="zh-CN" sz="2000" dirty="0"/>
              <a:t>临时报告</a:t>
            </a:r>
            <a:r>
              <a:rPr lang="zh-CN" altLang="zh-CN" sz="2000" b="1" dirty="0">
                <a:solidFill>
                  <a:srgbClr val="FF0000"/>
                </a:solidFill>
              </a:rPr>
              <a:t>（监事会公告除外）</a:t>
            </a:r>
            <a:r>
              <a:rPr lang="zh-CN" altLang="zh-CN" sz="2000" dirty="0"/>
              <a:t>应当加盖董事会公章并由公司董事会发布。</a:t>
            </a:r>
            <a:endParaRPr lang="zh-CN" altLang="en-US" sz="2000" dirty="0"/>
          </a:p>
          <a:p>
            <a:pPr marL="0" indent="0">
              <a:buNone/>
            </a:pPr>
            <a:endParaRPr lang="en-US" altLang="zh-CN" sz="2000" dirty="0">
              <a:solidFill>
                <a:srgbClr val="FF0000"/>
              </a:solidFill>
            </a:endParaRPr>
          </a:p>
        </p:txBody>
      </p:sp>
      <p:sp>
        <p:nvSpPr>
          <p:cNvPr id="4" name="灯片编号占位符 3"/>
          <p:cNvSpPr>
            <a:spLocks noGrp="1"/>
          </p:cNvSpPr>
          <p:nvPr>
            <p:ph type="sldNum" sz="quarter" idx="10"/>
          </p:nvPr>
        </p:nvSpPr>
        <p:spPr/>
        <p:txBody>
          <a:bodyPr/>
          <a:lstStyle/>
          <a:p>
            <a:pPr>
              <a:defRPr/>
            </a:pPr>
            <a:fld id="{D68CFF15-E330-4DD3-8670-78B08F137666}" type="slidenum">
              <a:rPr lang="en-GB" smtClean="0">
                <a:solidFill>
                  <a:prstClr val="black">
                    <a:tint val="75000"/>
                  </a:prstClr>
                </a:solidFill>
              </a:rPr>
              <a:pPr>
                <a:defRPr/>
              </a:pPr>
              <a:t>30</a:t>
            </a:fld>
            <a:endParaRPr lang="en-GB" dirty="0">
              <a:solidFill>
                <a:prstClr val="black">
                  <a:tint val="75000"/>
                </a:prstClr>
              </a:solidFill>
            </a:endParaRPr>
          </a:p>
        </p:txBody>
      </p:sp>
    </p:spTree>
    <p:extLst>
      <p:ext uri="{BB962C8B-B14F-4D97-AF65-F5344CB8AC3E}">
        <p14:creationId xmlns:p14="http://schemas.microsoft.com/office/powerpoint/2010/main" val="4224684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注意</a:t>
            </a:r>
            <a:r>
              <a:rPr lang="zh-CN" altLang="en-US" dirty="0"/>
              <a:t>事项</a:t>
            </a:r>
          </a:p>
        </p:txBody>
      </p:sp>
      <p:sp>
        <p:nvSpPr>
          <p:cNvPr id="3" name="内容占位符 2"/>
          <p:cNvSpPr>
            <a:spLocks noGrp="1"/>
          </p:cNvSpPr>
          <p:nvPr>
            <p:ph idx="1"/>
          </p:nvPr>
        </p:nvSpPr>
        <p:spPr/>
        <p:txBody>
          <a:bodyPr/>
          <a:lstStyle/>
          <a:p>
            <a:pPr marL="0" indent="0">
              <a:buNone/>
            </a:pPr>
            <a:r>
              <a:rPr lang="en-US" altLang="zh-CN" sz="2000" b="1" dirty="0"/>
              <a:t>3</a:t>
            </a:r>
            <a:r>
              <a:rPr lang="zh-CN" altLang="en-US" sz="2000" b="1" dirty="0"/>
              <a:t>、</a:t>
            </a:r>
            <a:r>
              <a:rPr lang="zh-CN" altLang="zh-CN" sz="2000" b="1" dirty="0"/>
              <a:t>第四十一条</a:t>
            </a:r>
            <a:r>
              <a:rPr lang="zh-CN" altLang="zh-CN" sz="2000" dirty="0"/>
              <a:t>【异常波动的披露】股票转让被全国股转公司认定为异常波动的，挂牌公司应当于次一转让日</a:t>
            </a:r>
            <a:r>
              <a:rPr lang="zh-CN" altLang="zh-CN" sz="2000" b="1" dirty="0">
                <a:solidFill>
                  <a:srgbClr val="FF0000"/>
                </a:solidFill>
              </a:rPr>
              <a:t>开盘前</a:t>
            </a:r>
            <a:r>
              <a:rPr lang="zh-CN" altLang="zh-CN" sz="2000" dirty="0"/>
              <a:t>披露异常波动公次一转让日</a:t>
            </a:r>
            <a:r>
              <a:rPr lang="zh-CN" altLang="zh-CN" sz="2000" b="1" dirty="0">
                <a:solidFill>
                  <a:srgbClr val="FF0000"/>
                </a:solidFill>
              </a:rPr>
              <a:t>开盘前</a:t>
            </a:r>
            <a:r>
              <a:rPr lang="zh-CN" altLang="zh-CN" sz="2000" dirty="0"/>
              <a:t>无法披露，公司应当向全国股转公司申请股票暂停转让直至披露后恢复转让。</a:t>
            </a:r>
            <a:endParaRPr lang="en-US" altLang="zh-CN" sz="2000" dirty="0"/>
          </a:p>
          <a:p>
            <a:pPr marL="0" indent="0">
              <a:buNone/>
            </a:pPr>
            <a:r>
              <a:rPr lang="zh-CN" altLang="zh-CN" sz="2000" dirty="0"/>
              <a:t>告。</a:t>
            </a:r>
            <a:endParaRPr lang="en-US" altLang="zh-CN" sz="2000" dirty="0"/>
          </a:p>
          <a:p>
            <a:pPr marL="0" indent="0">
              <a:buNone/>
            </a:pPr>
            <a:r>
              <a:rPr lang="en-US" altLang="zh-CN" sz="2000" b="1" dirty="0"/>
              <a:t>4</a:t>
            </a:r>
            <a:r>
              <a:rPr lang="zh-CN" altLang="en-US" sz="2000" b="1" dirty="0"/>
              <a:t>、</a:t>
            </a:r>
            <a:r>
              <a:rPr lang="zh-CN" altLang="zh-CN" sz="2000" b="1" dirty="0"/>
              <a:t>第四十八条</a:t>
            </a:r>
            <a:r>
              <a:rPr lang="en-US" altLang="zh-CN" sz="2000" b="1" dirty="0"/>
              <a:t>  </a:t>
            </a:r>
            <a:r>
              <a:rPr lang="zh-CN" altLang="zh-CN" sz="2000" dirty="0"/>
              <a:t>挂牌公司发生违规对外担保，或者资金、资产被控股股东、实际控制人或其关联方占用的，</a:t>
            </a:r>
            <a:r>
              <a:rPr lang="zh-CN" altLang="zh-CN" sz="2000" dirty="0">
                <a:solidFill>
                  <a:srgbClr val="FF0000"/>
                </a:solidFill>
              </a:rPr>
              <a:t>应当披露相关事项的整改进度情况</a:t>
            </a:r>
            <a:r>
              <a:rPr lang="zh-CN" altLang="zh-CN" sz="2000" dirty="0"/>
              <a:t>。</a:t>
            </a:r>
            <a:r>
              <a:rPr lang="en-US" altLang="zh-CN" sz="2000" dirty="0"/>
              <a:t>[</a:t>
            </a:r>
            <a:r>
              <a:rPr lang="zh-CN" altLang="en-US" sz="2000" dirty="0"/>
              <a:t>原规定：发生违规对外担保、控股股东或者其关联方占用资金的公司</a:t>
            </a:r>
            <a:r>
              <a:rPr lang="zh-CN" altLang="en-US" sz="2000" dirty="0">
                <a:solidFill>
                  <a:srgbClr val="00B0F0"/>
                </a:solidFill>
              </a:rPr>
              <a:t>应当至少每月发布一次提示性公告</a:t>
            </a:r>
            <a:r>
              <a:rPr lang="zh-CN" altLang="en-US" sz="2000" dirty="0"/>
              <a:t>，披露违规对外担保或资金占用的解决进展情况。</a:t>
            </a:r>
            <a:r>
              <a:rPr lang="en-US" altLang="zh-CN" sz="2000" dirty="0"/>
              <a:t>]</a:t>
            </a:r>
          </a:p>
          <a:p>
            <a:endParaRPr lang="en-US" altLang="zh-CN" sz="2000" b="1" dirty="0"/>
          </a:p>
          <a:p>
            <a:pPr marL="0" indent="0">
              <a:buNone/>
            </a:pPr>
            <a:r>
              <a:rPr lang="en-US" altLang="zh-CN" sz="2000" b="1" dirty="0"/>
              <a:t>5</a:t>
            </a:r>
            <a:r>
              <a:rPr lang="zh-CN" altLang="en-US" sz="2000" b="1" dirty="0"/>
              <a:t>、第五十六条</a:t>
            </a:r>
            <a:r>
              <a:rPr lang="en-US" altLang="zh-CN" sz="2000" b="1" dirty="0"/>
              <a:t>【</a:t>
            </a:r>
            <a:r>
              <a:rPr lang="zh-CN" altLang="en-US" sz="2000" b="1" dirty="0"/>
              <a:t>释义</a:t>
            </a:r>
            <a:r>
              <a:rPr lang="en-US" altLang="zh-CN" sz="2000" b="1" dirty="0"/>
              <a:t>】</a:t>
            </a:r>
            <a:r>
              <a:rPr lang="zh-CN" altLang="zh-CN" sz="2000" dirty="0"/>
              <a:t>（十六）非标准审计意见：注册会计师发表</a:t>
            </a:r>
            <a:r>
              <a:rPr lang="zh-CN" altLang="zh-CN" sz="2000" dirty="0">
                <a:solidFill>
                  <a:srgbClr val="FF0000"/>
                </a:solidFill>
              </a:rPr>
              <a:t>非无保留意见（保留意见、否定意见、无法表示意见）</a:t>
            </a:r>
            <a:r>
              <a:rPr lang="zh-CN" altLang="zh-CN" sz="2000" dirty="0"/>
              <a:t>，以及带有</a:t>
            </a:r>
            <a:r>
              <a:rPr lang="zh-CN" altLang="zh-CN" sz="2000" dirty="0">
                <a:solidFill>
                  <a:srgbClr val="FF0000"/>
                </a:solidFill>
              </a:rPr>
              <a:t>强调事项段</a:t>
            </a:r>
            <a:r>
              <a:rPr lang="zh-CN" altLang="zh-CN" sz="2000" dirty="0"/>
              <a:t>、</a:t>
            </a:r>
            <a:r>
              <a:rPr lang="zh-CN" altLang="zh-CN" sz="2000" dirty="0">
                <a:solidFill>
                  <a:srgbClr val="FF0000"/>
                </a:solidFill>
              </a:rPr>
              <a:t>其他事项段</a:t>
            </a:r>
            <a:r>
              <a:rPr lang="zh-CN" altLang="zh-CN" sz="2000" dirty="0"/>
              <a:t>、</a:t>
            </a:r>
            <a:r>
              <a:rPr lang="zh-CN" altLang="zh-CN" sz="2000" dirty="0">
                <a:solidFill>
                  <a:srgbClr val="FF0000"/>
                </a:solidFill>
              </a:rPr>
              <a:t>持续经营重大不确定性段落</a:t>
            </a:r>
            <a:r>
              <a:rPr lang="zh-CN" altLang="zh-CN" sz="2000" dirty="0"/>
              <a:t>、</a:t>
            </a:r>
            <a:r>
              <a:rPr lang="zh-CN" altLang="zh-CN" sz="2000" dirty="0">
                <a:solidFill>
                  <a:srgbClr val="FF0000"/>
                </a:solidFill>
              </a:rPr>
              <a:t>其他信息段落中包含其他信息存在未更正重大错报说明</a:t>
            </a:r>
            <a:r>
              <a:rPr lang="zh-CN" altLang="zh-CN" sz="2000" dirty="0"/>
              <a:t>的</a:t>
            </a:r>
            <a:r>
              <a:rPr lang="zh-CN" altLang="zh-CN" sz="2000" dirty="0">
                <a:solidFill>
                  <a:srgbClr val="FF0000"/>
                </a:solidFill>
              </a:rPr>
              <a:t>无保留意见</a:t>
            </a:r>
            <a:r>
              <a:rPr lang="zh-CN" altLang="zh-CN" sz="2000" dirty="0"/>
              <a:t>。</a:t>
            </a:r>
            <a:endParaRPr lang="zh-CN" altLang="en-US" sz="2000" dirty="0"/>
          </a:p>
        </p:txBody>
      </p:sp>
      <p:sp>
        <p:nvSpPr>
          <p:cNvPr id="4" name="灯片编号占位符 3"/>
          <p:cNvSpPr>
            <a:spLocks noGrp="1"/>
          </p:cNvSpPr>
          <p:nvPr>
            <p:ph type="sldNum" sz="quarter" idx="10"/>
          </p:nvPr>
        </p:nvSpPr>
        <p:spPr/>
        <p:txBody>
          <a:bodyPr/>
          <a:lstStyle/>
          <a:p>
            <a:pPr>
              <a:defRPr/>
            </a:pPr>
            <a:fld id="{D68CFF15-E330-4DD3-8670-78B08F137666}" type="slidenum">
              <a:rPr lang="en-GB" smtClean="0">
                <a:solidFill>
                  <a:prstClr val="black">
                    <a:tint val="75000"/>
                  </a:prstClr>
                </a:solidFill>
              </a:rPr>
              <a:pPr>
                <a:defRPr/>
              </a:pPr>
              <a:t>31</a:t>
            </a:fld>
            <a:endParaRPr lang="en-GB" dirty="0">
              <a:solidFill>
                <a:prstClr val="black">
                  <a:tint val="75000"/>
                </a:prstClr>
              </a:solidFill>
            </a:endParaRPr>
          </a:p>
        </p:txBody>
      </p:sp>
    </p:spTree>
    <p:extLst>
      <p:ext uri="{BB962C8B-B14F-4D97-AF65-F5344CB8AC3E}">
        <p14:creationId xmlns:p14="http://schemas.microsoft.com/office/powerpoint/2010/main" val="361065068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509611" y="2852939"/>
            <a:ext cx="9144000" cy="923330"/>
          </a:xfrm>
          <a:prstGeom prst="rect">
            <a:avLst/>
          </a:prstGeom>
          <a:noFill/>
        </p:spPr>
        <p:txBody>
          <a:bodyPr wrap="square" rtlCol="0">
            <a:spAutoFit/>
          </a:bodyPr>
          <a:lstStyle/>
          <a:p>
            <a:pPr algn="ctr"/>
            <a:r>
              <a:rPr lang="zh-CN" altLang="en-US" sz="5400" dirty="0">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谢谢！</a:t>
            </a:r>
          </a:p>
        </p:txBody>
      </p:sp>
    </p:spTree>
    <p:extLst>
      <p:ext uri="{BB962C8B-B14F-4D97-AF65-F5344CB8AC3E}">
        <p14:creationId xmlns:p14="http://schemas.microsoft.com/office/powerpoint/2010/main" val="285054889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9562" y="548680"/>
            <a:ext cx="1415772" cy="593560"/>
          </a:xfrm>
          <a:prstGeom prst="rect">
            <a:avLst/>
          </a:prstGeom>
        </p:spPr>
        <p:txBody>
          <a:bodyPr wrap="none">
            <a:spAutoFit/>
          </a:bodyPr>
          <a:lstStyle/>
          <a:p>
            <a:pPr>
              <a:lnSpc>
                <a:spcPct val="150000"/>
              </a:lnSpc>
            </a:pPr>
            <a:r>
              <a:rPr lang="zh-CN" altLang="en-US" sz="2400" b="1" dirty="0" smtClean="0">
                <a:solidFill>
                  <a:schemeClr val="bg1"/>
                </a:solidFill>
                <a:latin typeface="华文楷体" panose="02010600040101010101" pitchFamily="2" charset="-122"/>
                <a:ea typeface="华文楷体" panose="02010600040101010101" pitchFamily="2" charset="-122"/>
              </a:rPr>
              <a:t>规则体系</a:t>
            </a:r>
            <a:endParaRPr lang="zh-CN" altLang="en-US" sz="2400" b="1" dirty="0">
              <a:solidFill>
                <a:schemeClr val="bg1"/>
              </a:solidFill>
              <a:latin typeface="华文楷体" panose="02010600040101010101" pitchFamily="2" charset="-122"/>
              <a:ea typeface="华文楷体" panose="02010600040101010101" pitchFamily="2" charset="-122"/>
            </a:endParaRPr>
          </a:p>
        </p:txBody>
      </p:sp>
      <p:sp>
        <p:nvSpPr>
          <p:cNvPr id="20" name="圆角矩形 4"/>
          <p:cNvSpPr/>
          <p:nvPr/>
        </p:nvSpPr>
        <p:spPr>
          <a:xfrm>
            <a:off x="4439815" y="1848182"/>
            <a:ext cx="7272807" cy="336844"/>
          </a:xfrm>
          <a:prstGeom prst="rect">
            <a:avLst/>
          </a:prstGeom>
          <a:ln>
            <a:prstDash val="sysDot"/>
          </a:ln>
        </p:spPr>
        <p:style>
          <a:lnRef idx="2">
            <a:schemeClr val="accent2"/>
          </a:lnRef>
          <a:fillRef idx="1">
            <a:schemeClr val="lt1"/>
          </a:fillRef>
          <a:effectRef idx="0">
            <a:schemeClr val="accent2"/>
          </a:effectRef>
          <a:fontRef idx="minor">
            <a:schemeClr val="dk1"/>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altLang="zh-CN" sz="1600" kern="1200" dirty="0" smtClean="0">
                <a:latin typeface="华文楷体" panose="02010600040101010101" pitchFamily="2" charset="-122"/>
                <a:ea typeface="华文楷体" panose="02010600040101010101" pitchFamily="2" charset="-122"/>
              </a:rPr>
              <a:t>《</a:t>
            </a:r>
            <a:r>
              <a:rPr lang="zh-CN" altLang="en-US" sz="1600" kern="1200" dirty="0" smtClean="0">
                <a:latin typeface="华文楷体" panose="02010600040101010101" pitchFamily="2" charset="-122"/>
                <a:ea typeface="华文楷体" panose="02010600040101010101" pitchFamily="2" charset="-122"/>
              </a:rPr>
              <a:t>非上市公众公司监督管理办法</a:t>
            </a:r>
            <a:r>
              <a:rPr lang="en-US" altLang="zh-CN" sz="1600" kern="1200" dirty="0" smtClean="0">
                <a:latin typeface="华文楷体" panose="02010600040101010101" pitchFamily="2" charset="-122"/>
                <a:ea typeface="华文楷体" panose="02010600040101010101" pitchFamily="2" charset="-122"/>
              </a:rPr>
              <a:t>》</a:t>
            </a:r>
            <a:endParaRPr lang="zh-CN" altLang="en-US" sz="1600" kern="1200" dirty="0"/>
          </a:p>
        </p:txBody>
      </p:sp>
      <p:sp>
        <p:nvSpPr>
          <p:cNvPr id="18" name="圆角矩形 6"/>
          <p:cNvSpPr/>
          <p:nvPr/>
        </p:nvSpPr>
        <p:spPr>
          <a:xfrm>
            <a:off x="4439816" y="2896705"/>
            <a:ext cx="7272807" cy="1756431"/>
          </a:xfrm>
          <a:prstGeom prst="rect">
            <a:avLst/>
          </a:prstGeom>
          <a:ln>
            <a:prstDash val="sysDot"/>
          </a:ln>
        </p:spPr>
        <p:style>
          <a:lnRef idx="2">
            <a:schemeClr val="accent2"/>
          </a:lnRef>
          <a:fillRef idx="1">
            <a:schemeClr val="lt1"/>
          </a:fillRef>
          <a:effectRef idx="0">
            <a:schemeClr val="accent2"/>
          </a:effectRef>
          <a:fontRef idx="minor">
            <a:schemeClr val="dk1"/>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altLang="zh-CN" sz="1600" kern="1200" dirty="0" smtClean="0">
                <a:solidFill>
                  <a:srgbClr val="000000"/>
                </a:solidFill>
                <a:latin typeface="华文楷体" panose="02010600040101010101" pitchFamily="2" charset="-122"/>
                <a:ea typeface="华文楷体" panose="02010600040101010101" pitchFamily="2" charset="-122"/>
              </a:rPr>
              <a:t>《</a:t>
            </a:r>
            <a:r>
              <a:rPr lang="zh-CN" altLang="en-US" sz="1600" kern="1200" dirty="0" smtClean="0">
                <a:solidFill>
                  <a:srgbClr val="000000"/>
                </a:solidFill>
                <a:latin typeface="华文楷体" panose="02010600040101010101" pitchFamily="2" charset="-122"/>
                <a:ea typeface="华文楷体" panose="02010600040101010101" pitchFamily="2" charset="-122"/>
              </a:rPr>
              <a:t>全国中小企业股份转让系统业务规则（试行）</a:t>
            </a:r>
            <a:r>
              <a:rPr lang="en-US" altLang="zh-CN" sz="1600" kern="1200" dirty="0" smtClean="0">
                <a:solidFill>
                  <a:srgbClr val="000000"/>
                </a:solidFill>
                <a:latin typeface="华文楷体" panose="02010600040101010101" pitchFamily="2" charset="-122"/>
                <a:ea typeface="华文楷体" panose="02010600040101010101" pitchFamily="2" charset="-122"/>
              </a:rPr>
              <a:t>》</a:t>
            </a:r>
          </a:p>
          <a:p>
            <a:pPr algn="ctr" defTabSz="622300">
              <a:lnSpc>
                <a:spcPct val="90000"/>
              </a:lnSpc>
              <a:spcAft>
                <a:spcPct val="35000"/>
              </a:spcAft>
            </a:pPr>
            <a:r>
              <a:rPr lang="en-US" altLang="zh-CN" sz="1600" dirty="0">
                <a:solidFill>
                  <a:srgbClr val="000000"/>
                </a:solidFill>
                <a:latin typeface="华文楷体" panose="02010600040101010101" pitchFamily="2" charset="-122"/>
                <a:ea typeface="华文楷体" panose="02010600040101010101" pitchFamily="2" charset="-122"/>
              </a:rPr>
              <a:t>《</a:t>
            </a:r>
            <a:r>
              <a:rPr lang="zh-CN" altLang="en-US" sz="1600" dirty="0">
                <a:solidFill>
                  <a:srgbClr val="000000"/>
                </a:solidFill>
                <a:latin typeface="华文楷体" panose="02010600040101010101" pitchFamily="2" charset="-122"/>
                <a:ea typeface="华文楷体" panose="02010600040101010101" pitchFamily="2" charset="-122"/>
              </a:rPr>
              <a:t>全国中小企业股份转让系统挂牌公司信息披露细则</a:t>
            </a:r>
            <a:r>
              <a:rPr lang="en-US" altLang="zh-CN" sz="1600" dirty="0" smtClean="0">
                <a:solidFill>
                  <a:srgbClr val="000000"/>
                </a:solidFill>
                <a:latin typeface="华文楷体" panose="02010600040101010101" pitchFamily="2" charset="-122"/>
                <a:ea typeface="华文楷体" panose="02010600040101010101" pitchFamily="2" charset="-122"/>
              </a:rPr>
              <a:t>》</a:t>
            </a:r>
          </a:p>
          <a:p>
            <a:pPr lvl="0" algn="ctr" defTabSz="622300">
              <a:lnSpc>
                <a:spcPct val="90000"/>
              </a:lnSpc>
              <a:spcAft>
                <a:spcPct val="35000"/>
              </a:spcAft>
            </a:pPr>
            <a:r>
              <a:rPr lang="en-US" altLang="zh-CN" sz="1600" dirty="0">
                <a:solidFill>
                  <a:srgbClr val="000000"/>
                </a:solidFill>
                <a:latin typeface="华文楷体" panose="02010600040101010101" pitchFamily="2" charset="-122"/>
                <a:ea typeface="华文楷体" panose="02010600040101010101" pitchFamily="2" charset="-122"/>
              </a:rPr>
              <a:t>《</a:t>
            </a:r>
            <a:r>
              <a:rPr lang="zh-CN" altLang="en-US" sz="1600" dirty="0">
                <a:solidFill>
                  <a:srgbClr val="000000"/>
                </a:solidFill>
                <a:latin typeface="华文楷体" panose="02010600040101010101" pitchFamily="2" charset="-122"/>
                <a:ea typeface="华文楷体" panose="02010600040101010101" pitchFamily="2" charset="-122"/>
              </a:rPr>
              <a:t>全国中小企业股份转让系统基础层</a:t>
            </a:r>
            <a:r>
              <a:rPr lang="en-US" altLang="zh-CN" sz="1600" dirty="0">
                <a:solidFill>
                  <a:srgbClr val="000000"/>
                </a:solidFill>
                <a:latin typeface="华文楷体" panose="02010600040101010101" pitchFamily="2" charset="-122"/>
                <a:ea typeface="华文楷体" panose="02010600040101010101" pitchFamily="2" charset="-122"/>
              </a:rPr>
              <a:t>/</a:t>
            </a:r>
            <a:r>
              <a:rPr lang="zh-CN" altLang="en-US" sz="1600" dirty="0">
                <a:solidFill>
                  <a:srgbClr val="000000"/>
                </a:solidFill>
                <a:latin typeface="华文楷体" panose="02010600040101010101" pitchFamily="2" charset="-122"/>
                <a:ea typeface="华文楷体" panose="02010600040101010101" pitchFamily="2" charset="-122"/>
              </a:rPr>
              <a:t>创新层挂牌公司年度报告内容与格式指引</a:t>
            </a:r>
            <a:r>
              <a:rPr lang="en-US" altLang="zh-CN" sz="1600" dirty="0">
                <a:solidFill>
                  <a:srgbClr val="000000"/>
                </a:solidFill>
                <a:latin typeface="华文楷体" panose="02010600040101010101" pitchFamily="2" charset="-122"/>
                <a:ea typeface="华文楷体" panose="02010600040101010101" pitchFamily="2" charset="-122"/>
              </a:rPr>
              <a:t>》</a:t>
            </a:r>
          </a:p>
          <a:p>
            <a:pPr lvl="0" algn="ctr" defTabSz="622300">
              <a:lnSpc>
                <a:spcPct val="90000"/>
              </a:lnSpc>
              <a:spcAft>
                <a:spcPct val="35000"/>
              </a:spcAft>
            </a:pPr>
            <a:r>
              <a:rPr lang="en-US" altLang="zh-CN" sz="1600" dirty="0">
                <a:solidFill>
                  <a:srgbClr val="000000"/>
                </a:solidFill>
                <a:latin typeface="华文楷体" panose="02010600040101010101" pitchFamily="2" charset="-122"/>
                <a:ea typeface="华文楷体" panose="02010600040101010101" pitchFamily="2" charset="-122"/>
              </a:rPr>
              <a:t>《</a:t>
            </a:r>
            <a:r>
              <a:rPr lang="zh-CN" altLang="en-US" sz="1600" dirty="0">
                <a:solidFill>
                  <a:srgbClr val="000000"/>
                </a:solidFill>
                <a:latin typeface="华文楷体" panose="02010600040101010101" pitchFamily="2" charset="-122"/>
                <a:ea typeface="华文楷体" panose="02010600040101010101" pitchFamily="2" charset="-122"/>
              </a:rPr>
              <a:t>全国中小企业股份转让系统挂牌公司信息披露指引</a:t>
            </a:r>
            <a:r>
              <a:rPr lang="en-US" altLang="zh-CN" sz="1600" dirty="0">
                <a:solidFill>
                  <a:srgbClr val="000000"/>
                </a:solidFill>
                <a:latin typeface="华文楷体" panose="02010600040101010101" pitchFamily="2" charset="-122"/>
                <a:ea typeface="华文楷体" panose="02010600040101010101" pitchFamily="2" charset="-122"/>
              </a:rPr>
              <a:t>—</a:t>
            </a:r>
            <a:r>
              <a:rPr lang="zh-CN" altLang="en-US" sz="1600" dirty="0">
                <a:solidFill>
                  <a:srgbClr val="000000"/>
                </a:solidFill>
                <a:latin typeface="华文楷体" panose="02010600040101010101" pitchFamily="2" charset="-122"/>
                <a:ea typeface="华文楷体" panose="02010600040101010101" pitchFamily="2" charset="-122"/>
              </a:rPr>
              <a:t>软件和信息技术服务公司</a:t>
            </a:r>
            <a:r>
              <a:rPr lang="en-US" altLang="zh-CN" sz="1600" dirty="0" smtClean="0">
                <a:solidFill>
                  <a:srgbClr val="000000"/>
                </a:solidFill>
                <a:latin typeface="华文楷体" panose="02010600040101010101" pitchFamily="2" charset="-122"/>
                <a:ea typeface="华文楷体" panose="02010600040101010101" pitchFamily="2" charset="-122"/>
              </a:rPr>
              <a:t>》</a:t>
            </a:r>
          </a:p>
          <a:p>
            <a:pPr lvl="0" algn="ctr" defTabSz="622300">
              <a:lnSpc>
                <a:spcPct val="90000"/>
              </a:lnSpc>
              <a:spcAft>
                <a:spcPct val="35000"/>
              </a:spcAft>
            </a:pPr>
            <a:r>
              <a:rPr lang="en-US" altLang="zh-CN" sz="1600" dirty="0" smtClean="0">
                <a:solidFill>
                  <a:srgbClr val="000000"/>
                </a:solidFill>
                <a:latin typeface="华文楷体" panose="02010600040101010101" pitchFamily="2" charset="-122"/>
                <a:ea typeface="华文楷体" panose="02010600040101010101" pitchFamily="2" charset="-122"/>
              </a:rPr>
              <a:t>《</a:t>
            </a:r>
            <a:r>
              <a:rPr lang="zh-CN" altLang="en-US" sz="1600" dirty="0" smtClean="0">
                <a:solidFill>
                  <a:srgbClr val="000000"/>
                </a:solidFill>
                <a:latin typeface="华文楷体" panose="02010600040101010101" pitchFamily="2" charset="-122"/>
                <a:ea typeface="华文楷体" panose="02010600040101010101" pitchFamily="2" charset="-122"/>
              </a:rPr>
              <a:t>全国</a:t>
            </a:r>
            <a:r>
              <a:rPr lang="zh-CN" altLang="en-US" sz="1600" dirty="0">
                <a:solidFill>
                  <a:srgbClr val="000000"/>
                </a:solidFill>
                <a:latin typeface="华文楷体" panose="02010600040101010101" pitchFamily="2" charset="-122"/>
                <a:ea typeface="华文楷体" panose="02010600040101010101" pitchFamily="2" charset="-122"/>
              </a:rPr>
              <a:t>中小企业股份转让系统公开转让说明书信息披露指引</a:t>
            </a:r>
            <a:r>
              <a:rPr lang="en-US" altLang="zh-CN" sz="1600" dirty="0">
                <a:solidFill>
                  <a:srgbClr val="000000"/>
                </a:solidFill>
                <a:latin typeface="华文楷体" panose="02010600040101010101" pitchFamily="2" charset="-122"/>
                <a:ea typeface="华文楷体" panose="02010600040101010101" pitchFamily="2" charset="-122"/>
              </a:rPr>
              <a:t>—</a:t>
            </a:r>
            <a:r>
              <a:rPr lang="zh-CN" altLang="en-US" sz="1600" dirty="0">
                <a:solidFill>
                  <a:srgbClr val="000000"/>
                </a:solidFill>
                <a:latin typeface="华文楷体" panose="02010600040101010101" pitchFamily="2" charset="-122"/>
                <a:ea typeface="华文楷体" panose="02010600040101010101" pitchFamily="2" charset="-122"/>
              </a:rPr>
              <a:t>医药制造</a:t>
            </a:r>
            <a:r>
              <a:rPr lang="zh-CN" altLang="en-US" sz="1600" dirty="0" smtClean="0">
                <a:solidFill>
                  <a:srgbClr val="000000"/>
                </a:solidFill>
                <a:latin typeface="华文楷体" panose="02010600040101010101" pitchFamily="2" charset="-122"/>
                <a:ea typeface="华文楷体" panose="02010600040101010101" pitchFamily="2" charset="-122"/>
              </a:rPr>
              <a:t>公司</a:t>
            </a:r>
            <a:r>
              <a:rPr lang="en-US" altLang="zh-CN" sz="1600" dirty="0">
                <a:solidFill>
                  <a:srgbClr val="000000"/>
                </a:solidFill>
                <a:latin typeface="华文楷体" panose="02010600040101010101" pitchFamily="2" charset="-122"/>
                <a:ea typeface="华文楷体" panose="02010600040101010101" pitchFamily="2" charset="-122"/>
              </a:rPr>
              <a:t>》</a:t>
            </a:r>
            <a:endParaRPr lang="zh-CN" altLang="en-US" sz="1600" dirty="0">
              <a:solidFill>
                <a:srgbClr val="000000"/>
              </a:solidFill>
              <a:latin typeface="华文楷体" panose="02010600040101010101" pitchFamily="2" charset="-122"/>
              <a:ea typeface="华文楷体" panose="02010600040101010101" pitchFamily="2" charset="-122"/>
            </a:endParaRPr>
          </a:p>
        </p:txBody>
      </p:sp>
      <p:sp>
        <p:nvSpPr>
          <p:cNvPr id="16" name="圆角矩形 8"/>
          <p:cNvSpPr/>
          <p:nvPr/>
        </p:nvSpPr>
        <p:spPr>
          <a:xfrm>
            <a:off x="4749117" y="3024345"/>
            <a:ext cx="4920581" cy="49353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endParaRPr lang="en-US" altLang="zh-CN" sz="1400" kern="1200" dirty="0" smtClean="0">
              <a:solidFill>
                <a:srgbClr val="000000"/>
              </a:solidFill>
              <a:latin typeface="华文楷体" panose="02010600040101010101" pitchFamily="2" charset="-122"/>
              <a:ea typeface="华文楷体" panose="02010600040101010101" pitchFamily="2" charset="-122"/>
            </a:endParaRPr>
          </a:p>
        </p:txBody>
      </p:sp>
      <p:sp>
        <p:nvSpPr>
          <p:cNvPr id="14" name="圆角矩形 10"/>
          <p:cNvSpPr/>
          <p:nvPr/>
        </p:nvSpPr>
        <p:spPr>
          <a:xfrm>
            <a:off x="4761458" y="3842701"/>
            <a:ext cx="6447110" cy="1092644"/>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endParaRPr lang="en-US" altLang="zh-CN" sz="1400" kern="1200" dirty="0" smtClean="0">
              <a:solidFill>
                <a:srgbClr val="000000"/>
              </a:solidFill>
              <a:latin typeface="华文楷体" panose="02010600040101010101" pitchFamily="2" charset="-122"/>
              <a:ea typeface="华文楷体" panose="02010600040101010101" pitchFamily="2" charset="-122"/>
            </a:endParaRPr>
          </a:p>
        </p:txBody>
      </p:sp>
      <p:sp>
        <p:nvSpPr>
          <p:cNvPr id="12" name="圆角矩形 12"/>
          <p:cNvSpPr/>
          <p:nvPr/>
        </p:nvSpPr>
        <p:spPr>
          <a:xfrm>
            <a:off x="4439816" y="4816516"/>
            <a:ext cx="7272807" cy="1132764"/>
          </a:xfrm>
          <a:prstGeom prst="rect">
            <a:avLst/>
          </a:prstGeom>
          <a:ln>
            <a:prstDash val="sysDot"/>
          </a:ln>
        </p:spPr>
        <p:style>
          <a:lnRef idx="2">
            <a:schemeClr val="accent2"/>
          </a:lnRef>
          <a:fillRef idx="1">
            <a:schemeClr val="lt1"/>
          </a:fillRef>
          <a:effectRef idx="0">
            <a:schemeClr val="accent2"/>
          </a:effectRef>
          <a:fontRef idx="minor">
            <a:schemeClr val="dk1"/>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altLang="zh-CN" sz="1600" kern="1200" dirty="0" smtClean="0">
                <a:solidFill>
                  <a:srgbClr val="000000"/>
                </a:solidFill>
                <a:latin typeface="华文楷体" panose="02010600040101010101" pitchFamily="2" charset="-122"/>
                <a:ea typeface="华文楷体" panose="02010600040101010101" pitchFamily="2" charset="-122"/>
              </a:rPr>
              <a:t>《</a:t>
            </a:r>
            <a:r>
              <a:rPr lang="zh-CN" altLang="en-US" sz="1600" kern="1200" dirty="0" smtClean="0">
                <a:solidFill>
                  <a:srgbClr val="000000"/>
                </a:solidFill>
                <a:latin typeface="华文楷体" panose="02010600040101010101" pitchFamily="2" charset="-122"/>
                <a:ea typeface="华文楷体" panose="02010600040101010101" pitchFamily="2" charset="-122"/>
              </a:rPr>
              <a:t>全国中小企业股份转让系统挂牌公司持续信息披露业务指南（试行）</a:t>
            </a:r>
            <a:r>
              <a:rPr lang="en-US" altLang="zh-CN" sz="1600" kern="1200" dirty="0" smtClean="0">
                <a:solidFill>
                  <a:srgbClr val="000000"/>
                </a:solidFill>
                <a:latin typeface="华文楷体" panose="02010600040101010101" pitchFamily="2" charset="-122"/>
                <a:ea typeface="华文楷体" panose="02010600040101010101" pitchFamily="2" charset="-122"/>
              </a:rPr>
              <a:t>》</a:t>
            </a:r>
          </a:p>
          <a:p>
            <a:pPr lvl="0" algn="ctr" defTabSz="622300">
              <a:lnSpc>
                <a:spcPct val="90000"/>
              </a:lnSpc>
              <a:spcBef>
                <a:spcPct val="0"/>
              </a:spcBef>
              <a:spcAft>
                <a:spcPct val="35000"/>
              </a:spcAft>
            </a:pPr>
            <a:r>
              <a:rPr lang="en-US" altLang="zh-CN" sz="1600" kern="1200" dirty="0" smtClean="0">
                <a:solidFill>
                  <a:srgbClr val="000000"/>
                </a:solidFill>
                <a:latin typeface="华文楷体" panose="02010600040101010101" pitchFamily="2" charset="-122"/>
                <a:ea typeface="华文楷体" panose="02010600040101010101" pitchFamily="2" charset="-122"/>
              </a:rPr>
              <a:t>《</a:t>
            </a:r>
            <a:r>
              <a:rPr lang="zh-CN" altLang="en-US" sz="1600" kern="1200" dirty="0" smtClean="0">
                <a:solidFill>
                  <a:srgbClr val="000000"/>
                </a:solidFill>
                <a:latin typeface="华文楷体" panose="02010600040101010101" pitchFamily="2" charset="-122"/>
                <a:ea typeface="华文楷体" panose="02010600040101010101" pitchFamily="2" charset="-122"/>
              </a:rPr>
              <a:t>全国中小企业股份转让系统基础层</a:t>
            </a:r>
            <a:r>
              <a:rPr lang="en-US" altLang="zh-CN" sz="1600" kern="1200" dirty="0" smtClean="0">
                <a:solidFill>
                  <a:srgbClr val="000000"/>
                </a:solidFill>
                <a:latin typeface="华文楷体" panose="02010600040101010101" pitchFamily="2" charset="-122"/>
                <a:ea typeface="华文楷体" panose="02010600040101010101" pitchFamily="2" charset="-122"/>
              </a:rPr>
              <a:t>/</a:t>
            </a:r>
            <a:r>
              <a:rPr lang="zh-CN" altLang="en-US" sz="1600" kern="1200" dirty="0" smtClean="0">
                <a:solidFill>
                  <a:srgbClr val="000000"/>
                </a:solidFill>
                <a:latin typeface="华文楷体" panose="02010600040101010101" pitchFamily="2" charset="-122"/>
                <a:ea typeface="华文楷体" panose="02010600040101010101" pitchFamily="2" charset="-122"/>
              </a:rPr>
              <a:t>创新层挂牌公司年度报告内容与格式模板</a:t>
            </a:r>
            <a:r>
              <a:rPr lang="en-US" altLang="zh-CN" sz="1600" kern="1200" dirty="0" smtClean="0">
                <a:solidFill>
                  <a:srgbClr val="000000"/>
                </a:solidFill>
                <a:latin typeface="华文楷体" panose="02010600040101010101" pitchFamily="2" charset="-122"/>
                <a:ea typeface="华文楷体" panose="02010600040101010101" pitchFamily="2" charset="-122"/>
              </a:rPr>
              <a:t>》</a:t>
            </a:r>
          </a:p>
          <a:p>
            <a:pPr lvl="0" algn="ctr" defTabSz="622300">
              <a:lnSpc>
                <a:spcPct val="90000"/>
              </a:lnSpc>
              <a:spcBef>
                <a:spcPct val="0"/>
              </a:spcBef>
              <a:spcAft>
                <a:spcPct val="35000"/>
              </a:spcAft>
            </a:pPr>
            <a:r>
              <a:rPr lang="zh-CN" altLang="en-US" sz="1600" kern="1200" dirty="0" smtClean="0">
                <a:solidFill>
                  <a:srgbClr val="000000"/>
                </a:solidFill>
                <a:latin typeface="华文楷体" panose="02010600040101010101" pitchFamily="2" charset="-122"/>
                <a:ea typeface="华文楷体" panose="02010600040101010101" pitchFamily="2" charset="-122"/>
              </a:rPr>
              <a:t>七个金融行业公司模板</a:t>
            </a:r>
            <a:endParaRPr lang="en-US" altLang="zh-CN" sz="1600" kern="1200" dirty="0" smtClean="0">
              <a:solidFill>
                <a:srgbClr val="000000"/>
              </a:solidFill>
              <a:latin typeface="华文楷体" panose="02010600040101010101" pitchFamily="2" charset="-122"/>
              <a:ea typeface="华文楷体" panose="02010600040101010101" pitchFamily="2" charset="-122"/>
            </a:endParaRPr>
          </a:p>
        </p:txBody>
      </p:sp>
      <p:sp>
        <p:nvSpPr>
          <p:cNvPr id="21" name="圆角矩形 4"/>
          <p:cNvSpPr/>
          <p:nvPr/>
        </p:nvSpPr>
        <p:spPr>
          <a:xfrm>
            <a:off x="1127448" y="1848182"/>
            <a:ext cx="2696512" cy="336844"/>
          </a:xfrm>
          <a:prstGeom prst="rect">
            <a:avLst/>
          </a:prstGeom>
          <a:ln/>
        </p:spPr>
        <p:style>
          <a:lnRef idx="2">
            <a:schemeClr val="accent2"/>
          </a:lnRef>
          <a:fillRef idx="1">
            <a:schemeClr val="lt1"/>
          </a:fillRef>
          <a:effectRef idx="0">
            <a:schemeClr val="accent2"/>
          </a:effectRef>
          <a:fontRef idx="minor">
            <a:schemeClr val="dk1"/>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zh-CN" altLang="en-US" sz="2000" b="1" kern="1200" dirty="0" smtClean="0">
                <a:latin typeface="华文楷体" panose="02010600040101010101" pitchFamily="2" charset="-122"/>
                <a:ea typeface="华文楷体" panose="02010600040101010101" pitchFamily="2" charset="-122"/>
              </a:rPr>
              <a:t>行政规章</a:t>
            </a:r>
            <a:endParaRPr lang="zh-CN" altLang="en-US" sz="2000" b="1" kern="1200" dirty="0">
              <a:latin typeface="华文楷体" panose="02010600040101010101" pitchFamily="2" charset="-122"/>
              <a:ea typeface="华文楷体" panose="02010600040101010101" pitchFamily="2" charset="-122"/>
            </a:endParaRPr>
          </a:p>
        </p:txBody>
      </p:sp>
      <p:sp>
        <p:nvSpPr>
          <p:cNvPr id="24" name="圆角矩形 4"/>
          <p:cNvSpPr/>
          <p:nvPr/>
        </p:nvSpPr>
        <p:spPr>
          <a:xfrm>
            <a:off x="1127448" y="3406853"/>
            <a:ext cx="2696512" cy="336844"/>
          </a:xfrm>
          <a:prstGeom prst="rect">
            <a:avLst/>
          </a:prstGeom>
          <a:ln/>
        </p:spPr>
        <p:style>
          <a:lnRef idx="2">
            <a:schemeClr val="accent2"/>
          </a:lnRef>
          <a:fillRef idx="1">
            <a:schemeClr val="lt1"/>
          </a:fillRef>
          <a:effectRef idx="0">
            <a:schemeClr val="accent2"/>
          </a:effectRef>
          <a:fontRef idx="minor">
            <a:schemeClr val="dk1"/>
          </a:fontRef>
        </p:style>
        <p:txBody>
          <a:bodyPr spcFirstLastPara="0" vert="horz" wrap="square" lIns="53340" tIns="53340" rIns="53340" bIns="53340" numCol="1" spcCol="1270" anchor="ctr" anchorCtr="0">
            <a:noAutofit/>
          </a:bodyPr>
          <a:lstStyle/>
          <a:p>
            <a:pPr lvl="0" algn="ctr" defTabSz="622300">
              <a:lnSpc>
                <a:spcPct val="90000"/>
              </a:lnSpc>
              <a:spcAft>
                <a:spcPct val="35000"/>
              </a:spcAft>
            </a:pPr>
            <a:r>
              <a:rPr lang="zh-CN" altLang="en-US" sz="2000" b="1" dirty="0">
                <a:latin typeface="华文楷体" panose="02010600040101010101" pitchFamily="2" charset="-122"/>
                <a:ea typeface="华文楷体" panose="02010600040101010101" pitchFamily="2" charset="-122"/>
              </a:rPr>
              <a:t>业务规则</a:t>
            </a:r>
          </a:p>
        </p:txBody>
      </p:sp>
      <p:sp>
        <p:nvSpPr>
          <p:cNvPr id="25" name="圆角矩形 4"/>
          <p:cNvSpPr/>
          <p:nvPr/>
        </p:nvSpPr>
        <p:spPr>
          <a:xfrm>
            <a:off x="1127448" y="5214476"/>
            <a:ext cx="2696512" cy="336844"/>
          </a:xfrm>
          <a:prstGeom prst="rect">
            <a:avLst/>
          </a:prstGeom>
          <a:ln/>
        </p:spPr>
        <p:style>
          <a:lnRef idx="2">
            <a:schemeClr val="accent2"/>
          </a:lnRef>
          <a:fillRef idx="1">
            <a:schemeClr val="lt1"/>
          </a:fillRef>
          <a:effectRef idx="0">
            <a:schemeClr val="accent2"/>
          </a:effectRef>
          <a:fontRef idx="minor">
            <a:schemeClr val="dk1"/>
          </a:fontRef>
        </p:style>
        <p:txBody>
          <a:bodyPr spcFirstLastPara="0" vert="horz" wrap="square" lIns="53340" tIns="53340" rIns="53340" bIns="53340" numCol="1" spcCol="1270" anchor="ctr" anchorCtr="0">
            <a:noAutofit/>
          </a:bodyPr>
          <a:lstStyle/>
          <a:p>
            <a:pPr lvl="0" algn="ctr" defTabSz="622300">
              <a:lnSpc>
                <a:spcPct val="90000"/>
              </a:lnSpc>
              <a:spcAft>
                <a:spcPct val="35000"/>
              </a:spcAft>
            </a:pPr>
            <a:r>
              <a:rPr lang="zh-CN" altLang="en-US" sz="2000" b="1" dirty="0">
                <a:latin typeface="华文楷体" panose="02010600040101010101" pitchFamily="2" charset="-122"/>
                <a:ea typeface="华文楷体" panose="02010600040101010101" pitchFamily="2" charset="-122"/>
              </a:rPr>
              <a:t>服务指南</a:t>
            </a:r>
            <a:endParaRPr lang="en-US" altLang="zh-CN" sz="2000" b="1" dirty="0">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396118886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9562" y="548680"/>
            <a:ext cx="1415772" cy="593560"/>
          </a:xfrm>
          <a:prstGeom prst="rect">
            <a:avLst/>
          </a:prstGeom>
        </p:spPr>
        <p:txBody>
          <a:bodyPr wrap="none">
            <a:spAutoFit/>
          </a:bodyPr>
          <a:lstStyle/>
          <a:p>
            <a:pPr>
              <a:lnSpc>
                <a:spcPct val="150000"/>
              </a:lnSpc>
            </a:pPr>
            <a:r>
              <a:rPr lang="zh-CN" altLang="en-US" sz="2400" b="1" dirty="0">
                <a:solidFill>
                  <a:schemeClr val="bg1"/>
                </a:solidFill>
                <a:latin typeface="华文楷体" panose="02010600040101010101" pitchFamily="2" charset="-122"/>
                <a:ea typeface="华文楷体" panose="02010600040101010101" pitchFamily="2" charset="-122"/>
              </a:rPr>
              <a:t>披露原则</a:t>
            </a:r>
          </a:p>
        </p:txBody>
      </p:sp>
      <p:sp>
        <p:nvSpPr>
          <p:cNvPr id="43" name="Rectangle 8"/>
          <p:cNvSpPr>
            <a:spLocks noChangeArrowheads="1"/>
          </p:cNvSpPr>
          <p:nvPr/>
        </p:nvSpPr>
        <p:spPr bwMode="gray">
          <a:xfrm>
            <a:off x="935234" y="2616880"/>
            <a:ext cx="1800200" cy="424184"/>
          </a:xfrm>
          <a:prstGeom prst="rect">
            <a:avLst/>
          </a:prstGeom>
          <a:solidFill>
            <a:srgbClr val="C00000"/>
          </a:solidFill>
          <a:ln w="9525" algn="ctr">
            <a:noFill/>
            <a:miter lim="800000"/>
            <a:headEnd/>
            <a:tailEnd/>
          </a:ln>
        </p:spPr>
        <p:txBody>
          <a:bodyPr wrap="none" lIns="91381" tIns="45690" rIns="91381" bIns="45690" anchor="ctr"/>
          <a:lstStyle/>
          <a:p>
            <a:pPr algn="ctr"/>
            <a:r>
              <a:rPr lang="zh-CN" altLang="en-US" sz="2000" b="1" dirty="0">
                <a:solidFill>
                  <a:schemeClr val="bg1"/>
                </a:solidFill>
                <a:latin typeface="华文楷体" panose="02010600040101010101" pitchFamily="2" charset="-122"/>
                <a:ea typeface="华文楷体" panose="02010600040101010101" pitchFamily="2" charset="-122"/>
              </a:rPr>
              <a:t>真实</a:t>
            </a:r>
            <a:endParaRPr lang="zh-CN" altLang="zh-CN" sz="2000" b="1" dirty="0">
              <a:solidFill>
                <a:schemeClr val="bg1"/>
              </a:solidFill>
              <a:latin typeface="华文楷体" panose="02010600040101010101" pitchFamily="2" charset="-122"/>
              <a:ea typeface="华文楷体" panose="02010600040101010101" pitchFamily="2" charset="-122"/>
            </a:endParaRPr>
          </a:p>
        </p:txBody>
      </p:sp>
      <p:sp>
        <p:nvSpPr>
          <p:cNvPr id="44" name="Rectangle 8"/>
          <p:cNvSpPr>
            <a:spLocks noChangeArrowheads="1"/>
          </p:cNvSpPr>
          <p:nvPr/>
        </p:nvSpPr>
        <p:spPr bwMode="gray">
          <a:xfrm>
            <a:off x="935234" y="4175068"/>
            <a:ext cx="1800200" cy="424184"/>
          </a:xfrm>
          <a:prstGeom prst="rect">
            <a:avLst/>
          </a:prstGeom>
          <a:solidFill>
            <a:srgbClr val="C00000"/>
          </a:solidFill>
          <a:ln w="9525" algn="ctr">
            <a:noFill/>
            <a:miter lim="800000"/>
            <a:headEnd/>
            <a:tailEnd/>
          </a:ln>
        </p:spPr>
        <p:txBody>
          <a:bodyPr wrap="none" lIns="91381" tIns="45690" rIns="91381" bIns="45690" anchor="ctr"/>
          <a:lstStyle/>
          <a:p>
            <a:pPr algn="ctr"/>
            <a:r>
              <a:rPr lang="zh-CN" altLang="en-US" sz="2000" b="1" dirty="0">
                <a:solidFill>
                  <a:schemeClr val="bg1"/>
                </a:solidFill>
                <a:latin typeface="华文楷体" panose="02010600040101010101" pitchFamily="2" charset="-122"/>
                <a:ea typeface="华文楷体" panose="02010600040101010101" pitchFamily="2" charset="-122"/>
              </a:rPr>
              <a:t>完整</a:t>
            </a:r>
            <a:endParaRPr lang="zh-CN" altLang="zh-CN" sz="2000" b="1" dirty="0">
              <a:solidFill>
                <a:schemeClr val="bg1"/>
              </a:solidFill>
              <a:latin typeface="华文楷体" panose="02010600040101010101" pitchFamily="2" charset="-122"/>
              <a:ea typeface="华文楷体" panose="02010600040101010101" pitchFamily="2" charset="-122"/>
            </a:endParaRPr>
          </a:p>
        </p:txBody>
      </p:sp>
      <p:sp>
        <p:nvSpPr>
          <p:cNvPr id="45" name="Rectangle 8"/>
          <p:cNvSpPr>
            <a:spLocks noChangeArrowheads="1"/>
          </p:cNvSpPr>
          <p:nvPr/>
        </p:nvSpPr>
        <p:spPr bwMode="gray">
          <a:xfrm>
            <a:off x="935234" y="4955503"/>
            <a:ext cx="1800200" cy="424184"/>
          </a:xfrm>
          <a:prstGeom prst="rect">
            <a:avLst/>
          </a:prstGeom>
          <a:solidFill>
            <a:srgbClr val="C00000"/>
          </a:solidFill>
          <a:ln w="9525" algn="ctr">
            <a:noFill/>
            <a:miter lim="800000"/>
            <a:headEnd/>
            <a:tailEnd/>
          </a:ln>
        </p:spPr>
        <p:txBody>
          <a:bodyPr wrap="none" lIns="91381" tIns="45690" rIns="91381" bIns="45690" anchor="ctr"/>
          <a:lstStyle/>
          <a:p>
            <a:pPr algn="ctr"/>
            <a:r>
              <a:rPr lang="zh-CN" altLang="en-US" sz="2000" b="1" dirty="0">
                <a:solidFill>
                  <a:schemeClr val="bg1"/>
                </a:solidFill>
                <a:latin typeface="华文楷体" panose="02010600040101010101" pitchFamily="2" charset="-122"/>
                <a:ea typeface="华文楷体" panose="02010600040101010101" pitchFamily="2" charset="-122"/>
              </a:rPr>
              <a:t>及时</a:t>
            </a:r>
            <a:endParaRPr lang="zh-CN" altLang="zh-CN" sz="2000" b="1" dirty="0">
              <a:solidFill>
                <a:schemeClr val="bg1"/>
              </a:solidFill>
              <a:latin typeface="华文楷体" panose="02010600040101010101" pitchFamily="2" charset="-122"/>
              <a:ea typeface="华文楷体" panose="02010600040101010101" pitchFamily="2" charset="-122"/>
            </a:endParaRPr>
          </a:p>
        </p:txBody>
      </p:sp>
      <p:sp>
        <p:nvSpPr>
          <p:cNvPr id="49" name="Rectangle 8"/>
          <p:cNvSpPr>
            <a:spLocks noChangeArrowheads="1"/>
          </p:cNvSpPr>
          <p:nvPr/>
        </p:nvSpPr>
        <p:spPr bwMode="gray">
          <a:xfrm>
            <a:off x="935234" y="5733256"/>
            <a:ext cx="1800200" cy="484024"/>
          </a:xfrm>
          <a:prstGeom prst="rect">
            <a:avLst/>
          </a:prstGeom>
          <a:solidFill>
            <a:srgbClr val="C00000"/>
          </a:solidFill>
          <a:ln w="9525" algn="ctr">
            <a:noFill/>
            <a:miter lim="800000"/>
            <a:headEnd/>
            <a:tailEnd/>
          </a:ln>
        </p:spPr>
        <p:txBody>
          <a:bodyPr wrap="none" lIns="91381" tIns="45690" rIns="91381" bIns="45690" anchor="ctr"/>
          <a:lstStyle/>
          <a:p>
            <a:pPr algn="ctr"/>
            <a:r>
              <a:rPr lang="zh-CN" altLang="en-US" sz="2000" b="1" dirty="0">
                <a:solidFill>
                  <a:schemeClr val="bg1"/>
                </a:solidFill>
                <a:latin typeface="华文楷体" panose="02010600040101010101" pitchFamily="2" charset="-122"/>
                <a:ea typeface="华文楷体" panose="02010600040101010101" pitchFamily="2" charset="-122"/>
              </a:rPr>
              <a:t>公平</a:t>
            </a:r>
            <a:endParaRPr lang="zh-CN" altLang="zh-CN" sz="2000" b="1" dirty="0">
              <a:solidFill>
                <a:schemeClr val="bg1"/>
              </a:solidFill>
              <a:latin typeface="华文楷体" panose="02010600040101010101" pitchFamily="2" charset="-122"/>
              <a:ea typeface="华文楷体" panose="02010600040101010101" pitchFamily="2" charset="-122"/>
            </a:endParaRPr>
          </a:p>
        </p:txBody>
      </p:sp>
      <p:sp>
        <p:nvSpPr>
          <p:cNvPr id="50" name="Rectangle 8"/>
          <p:cNvSpPr>
            <a:spLocks noChangeArrowheads="1"/>
          </p:cNvSpPr>
          <p:nvPr/>
        </p:nvSpPr>
        <p:spPr bwMode="gray">
          <a:xfrm>
            <a:off x="947850" y="3395025"/>
            <a:ext cx="1800200" cy="424184"/>
          </a:xfrm>
          <a:prstGeom prst="rect">
            <a:avLst/>
          </a:prstGeom>
          <a:solidFill>
            <a:srgbClr val="C00000"/>
          </a:solidFill>
          <a:ln w="9525" algn="ctr">
            <a:noFill/>
            <a:miter lim="800000"/>
            <a:headEnd/>
            <a:tailEnd/>
          </a:ln>
        </p:spPr>
        <p:txBody>
          <a:bodyPr wrap="none" lIns="91381" tIns="45690" rIns="91381" bIns="45690" anchor="ctr"/>
          <a:lstStyle/>
          <a:p>
            <a:pPr algn="ctr"/>
            <a:r>
              <a:rPr lang="zh-CN" altLang="en-US" sz="2000" b="1" dirty="0">
                <a:solidFill>
                  <a:schemeClr val="bg1"/>
                </a:solidFill>
                <a:latin typeface="华文楷体" panose="02010600040101010101" pitchFamily="2" charset="-122"/>
                <a:ea typeface="华文楷体" panose="02010600040101010101" pitchFamily="2" charset="-122"/>
              </a:rPr>
              <a:t>准确</a:t>
            </a:r>
            <a:endParaRPr lang="zh-CN" altLang="zh-CN" sz="2000" b="1" dirty="0">
              <a:solidFill>
                <a:schemeClr val="bg1"/>
              </a:solidFill>
              <a:latin typeface="华文楷体" panose="02010600040101010101" pitchFamily="2" charset="-122"/>
              <a:ea typeface="华文楷体" panose="02010600040101010101" pitchFamily="2" charset="-122"/>
            </a:endParaRPr>
          </a:p>
        </p:txBody>
      </p:sp>
      <p:sp>
        <p:nvSpPr>
          <p:cNvPr id="51" name="Rectangle 7"/>
          <p:cNvSpPr>
            <a:spLocks noChangeArrowheads="1"/>
          </p:cNvSpPr>
          <p:nvPr/>
        </p:nvSpPr>
        <p:spPr bwMode="auto">
          <a:xfrm>
            <a:off x="2869995" y="2616880"/>
            <a:ext cx="6585594" cy="424184"/>
          </a:xfrm>
          <a:prstGeom prst="rect">
            <a:avLst/>
          </a:prstGeom>
          <a:solidFill>
            <a:srgbClr val="FFFFFF"/>
          </a:solidFill>
          <a:ln w="9525" algn="ctr">
            <a:noFill/>
            <a:miter lim="800000"/>
            <a:headEnd/>
            <a:tailEnd/>
          </a:ln>
        </p:spPr>
        <p:txBody>
          <a:bodyPr lIns="91411" tIns="45706" rIns="91411" bIns="45706"/>
          <a:lstStyle>
            <a:defPPr>
              <a:defRPr lang="zh-CN"/>
            </a:defPPr>
            <a:lvl1pPr algn="ctr" rtl="0" fontAlgn="base">
              <a:spcBef>
                <a:spcPct val="50000"/>
              </a:spcBef>
              <a:spcAft>
                <a:spcPct val="0"/>
              </a:spcAft>
              <a:defRPr sz="1400" kern="1200">
                <a:solidFill>
                  <a:schemeClr val="tx1"/>
                </a:solidFill>
                <a:latin typeface="Arial" panose="020B0604020202020204" pitchFamily="34" charset="0"/>
                <a:ea typeface="楷体_GB2312" pitchFamily="49" charset="-122"/>
                <a:cs typeface="+mn-cs"/>
              </a:defRPr>
            </a:lvl1pPr>
            <a:lvl2pPr marL="457200" algn="ctr" rtl="0" fontAlgn="base">
              <a:spcBef>
                <a:spcPct val="50000"/>
              </a:spcBef>
              <a:spcAft>
                <a:spcPct val="0"/>
              </a:spcAft>
              <a:defRPr sz="1400" kern="1200">
                <a:solidFill>
                  <a:schemeClr val="tx1"/>
                </a:solidFill>
                <a:latin typeface="Arial" panose="020B0604020202020204" pitchFamily="34" charset="0"/>
                <a:ea typeface="楷体_GB2312" pitchFamily="49" charset="-122"/>
                <a:cs typeface="+mn-cs"/>
              </a:defRPr>
            </a:lvl2pPr>
            <a:lvl3pPr marL="914400" algn="ctr" rtl="0" fontAlgn="base">
              <a:spcBef>
                <a:spcPct val="50000"/>
              </a:spcBef>
              <a:spcAft>
                <a:spcPct val="0"/>
              </a:spcAft>
              <a:defRPr sz="1400" kern="1200">
                <a:solidFill>
                  <a:schemeClr val="tx1"/>
                </a:solidFill>
                <a:latin typeface="Arial" panose="020B0604020202020204" pitchFamily="34" charset="0"/>
                <a:ea typeface="楷体_GB2312" pitchFamily="49" charset="-122"/>
                <a:cs typeface="+mn-cs"/>
              </a:defRPr>
            </a:lvl3pPr>
            <a:lvl4pPr marL="1371600" algn="ctr" rtl="0" fontAlgn="base">
              <a:spcBef>
                <a:spcPct val="50000"/>
              </a:spcBef>
              <a:spcAft>
                <a:spcPct val="0"/>
              </a:spcAft>
              <a:defRPr sz="1400" kern="1200">
                <a:solidFill>
                  <a:schemeClr val="tx1"/>
                </a:solidFill>
                <a:latin typeface="Arial" panose="020B0604020202020204" pitchFamily="34" charset="0"/>
                <a:ea typeface="楷体_GB2312" pitchFamily="49" charset="-122"/>
                <a:cs typeface="+mn-cs"/>
              </a:defRPr>
            </a:lvl4pPr>
            <a:lvl5pPr marL="1828800" algn="ctr" rtl="0" fontAlgn="base">
              <a:spcBef>
                <a:spcPct val="50000"/>
              </a:spcBef>
              <a:spcAft>
                <a:spcPct val="0"/>
              </a:spcAft>
              <a:defRPr sz="1400" kern="1200">
                <a:solidFill>
                  <a:schemeClr val="tx1"/>
                </a:solidFill>
                <a:latin typeface="Arial" panose="020B0604020202020204" pitchFamily="34" charset="0"/>
                <a:ea typeface="楷体_GB2312" pitchFamily="49" charset="-122"/>
                <a:cs typeface="+mn-cs"/>
              </a:defRPr>
            </a:lvl5pPr>
            <a:lvl6pPr marL="2286000" algn="l" defTabSz="914400" rtl="0" eaLnBrk="1" latinLnBrk="0" hangingPunct="1">
              <a:defRPr sz="1400" kern="1200">
                <a:solidFill>
                  <a:schemeClr val="tx1"/>
                </a:solidFill>
                <a:latin typeface="Arial" panose="020B0604020202020204" pitchFamily="34" charset="0"/>
                <a:ea typeface="楷体_GB2312" pitchFamily="49" charset="-122"/>
                <a:cs typeface="+mn-cs"/>
              </a:defRPr>
            </a:lvl6pPr>
            <a:lvl7pPr marL="2743200" algn="l" defTabSz="914400" rtl="0" eaLnBrk="1" latinLnBrk="0" hangingPunct="1">
              <a:defRPr sz="1400" kern="1200">
                <a:solidFill>
                  <a:schemeClr val="tx1"/>
                </a:solidFill>
                <a:latin typeface="Arial" panose="020B0604020202020204" pitchFamily="34" charset="0"/>
                <a:ea typeface="楷体_GB2312" pitchFamily="49" charset="-122"/>
                <a:cs typeface="+mn-cs"/>
              </a:defRPr>
            </a:lvl7pPr>
            <a:lvl8pPr marL="3200400" algn="l" defTabSz="914400" rtl="0" eaLnBrk="1" latinLnBrk="0" hangingPunct="1">
              <a:defRPr sz="1400" kern="1200">
                <a:solidFill>
                  <a:schemeClr val="tx1"/>
                </a:solidFill>
                <a:latin typeface="Arial" panose="020B0604020202020204" pitchFamily="34" charset="0"/>
                <a:ea typeface="楷体_GB2312" pitchFamily="49" charset="-122"/>
                <a:cs typeface="+mn-cs"/>
              </a:defRPr>
            </a:lvl8pPr>
            <a:lvl9pPr marL="3657600" algn="l" defTabSz="914400" rtl="0" eaLnBrk="1" latinLnBrk="0" hangingPunct="1">
              <a:defRPr sz="1400" kern="1200">
                <a:solidFill>
                  <a:schemeClr val="tx1"/>
                </a:solidFill>
                <a:latin typeface="Arial" panose="020B0604020202020204" pitchFamily="34" charset="0"/>
                <a:ea typeface="楷体_GB2312" pitchFamily="49" charset="-122"/>
                <a:cs typeface="+mn-cs"/>
              </a:defRPr>
            </a:lvl9pPr>
          </a:lstStyle>
          <a:p>
            <a:pPr marL="285750" indent="-285750" algn="just">
              <a:buClr>
                <a:srgbClr val="A40404"/>
              </a:buClr>
              <a:buSzPct val="80000"/>
              <a:buFont typeface="Wingdings" panose="05000000000000000000" pitchFamily="2" charset="2"/>
              <a:buChar char="p"/>
              <a:defRPr/>
            </a:pPr>
            <a:r>
              <a:rPr lang="zh-CN" altLang="en-US" sz="2000" dirty="0">
                <a:latin typeface="华文楷体" panose="02010600040101010101" pitchFamily="2" charset="-122"/>
                <a:ea typeface="华文楷体" panose="02010600040101010101" pitchFamily="2" charset="-122"/>
              </a:rPr>
              <a:t>不存在虚假记载</a:t>
            </a:r>
            <a:endParaRPr lang="en-US" altLang="zh-CN" sz="2000" dirty="0">
              <a:latin typeface="华文楷体" panose="02010600040101010101" pitchFamily="2" charset="-122"/>
              <a:ea typeface="华文楷体" panose="02010600040101010101" pitchFamily="2" charset="-122"/>
            </a:endParaRPr>
          </a:p>
        </p:txBody>
      </p:sp>
      <p:sp>
        <p:nvSpPr>
          <p:cNvPr id="52" name="Rectangle 7"/>
          <p:cNvSpPr>
            <a:spLocks noChangeArrowheads="1"/>
          </p:cNvSpPr>
          <p:nvPr/>
        </p:nvSpPr>
        <p:spPr bwMode="auto">
          <a:xfrm>
            <a:off x="2869995" y="3395025"/>
            <a:ext cx="6585594" cy="424184"/>
          </a:xfrm>
          <a:prstGeom prst="rect">
            <a:avLst/>
          </a:prstGeom>
          <a:solidFill>
            <a:srgbClr val="FFFFFF"/>
          </a:solidFill>
          <a:ln w="9525" algn="ctr">
            <a:noFill/>
            <a:miter lim="800000"/>
            <a:headEnd/>
            <a:tailEnd/>
          </a:ln>
        </p:spPr>
        <p:txBody>
          <a:bodyPr lIns="91411" tIns="45706" rIns="91411" bIns="45706"/>
          <a:lstStyle>
            <a:defPPr>
              <a:defRPr lang="zh-CN"/>
            </a:defPPr>
            <a:lvl1pPr algn="ctr" rtl="0" fontAlgn="base">
              <a:spcBef>
                <a:spcPct val="50000"/>
              </a:spcBef>
              <a:spcAft>
                <a:spcPct val="0"/>
              </a:spcAft>
              <a:defRPr sz="1400" kern="1200">
                <a:solidFill>
                  <a:schemeClr val="tx1"/>
                </a:solidFill>
                <a:latin typeface="Arial" panose="020B0604020202020204" pitchFamily="34" charset="0"/>
                <a:ea typeface="楷体_GB2312" pitchFamily="49" charset="-122"/>
                <a:cs typeface="+mn-cs"/>
              </a:defRPr>
            </a:lvl1pPr>
            <a:lvl2pPr marL="457200" algn="ctr" rtl="0" fontAlgn="base">
              <a:spcBef>
                <a:spcPct val="50000"/>
              </a:spcBef>
              <a:spcAft>
                <a:spcPct val="0"/>
              </a:spcAft>
              <a:defRPr sz="1400" kern="1200">
                <a:solidFill>
                  <a:schemeClr val="tx1"/>
                </a:solidFill>
                <a:latin typeface="Arial" panose="020B0604020202020204" pitchFamily="34" charset="0"/>
                <a:ea typeface="楷体_GB2312" pitchFamily="49" charset="-122"/>
                <a:cs typeface="+mn-cs"/>
              </a:defRPr>
            </a:lvl2pPr>
            <a:lvl3pPr marL="914400" algn="ctr" rtl="0" fontAlgn="base">
              <a:spcBef>
                <a:spcPct val="50000"/>
              </a:spcBef>
              <a:spcAft>
                <a:spcPct val="0"/>
              </a:spcAft>
              <a:defRPr sz="1400" kern="1200">
                <a:solidFill>
                  <a:schemeClr val="tx1"/>
                </a:solidFill>
                <a:latin typeface="Arial" panose="020B0604020202020204" pitchFamily="34" charset="0"/>
                <a:ea typeface="楷体_GB2312" pitchFamily="49" charset="-122"/>
                <a:cs typeface="+mn-cs"/>
              </a:defRPr>
            </a:lvl3pPr>
            <a:lvl4pPr marL="1371600" algn="ctr" rtl="0" fontAlgn="base">
              <a:spcBef>
                <a:spcPct val="50000"/>
              </a:spcBef>
              <a:spcAft>
                <a:spcPct val="0"/>
              </a:spcAft>
              <a:defRPr sz="1400" kern="1200">
                <a:solidFill>
                  <a:schemeClr val="tx1"/>
                </a:solidFill>
                <a:latin typeface="Arial" panose="020B0604020202020204" pitchFamily="34" charset="0"/>
                <a:ea typeface="楷体_GB2312" pitchFamily="49" charset="-122"/>
                <a:cs typeface="+mn-cs"/>
              </a:defRPr>
            </a:lvl4pPr>
            <a:lvl5pPr marL="1828800" algn="ctr" rtl="0" fontAlgn="base">
              <a:spcBef>
                <a:spcPct val="50000"/>
              </a:spcBef>
              <a:spcAft>
                <a:spcPct val="0"/>
              </a:spcAft>
              <a:defRPr sz="1400" kern="1200">
                <a:solidFill>
                  <a:schemeClr val="tx1"/>
                </a:solidFill>
                <a:latin typeface="Arial" panose="020B0604020202020204" pitchFamily="34" charset="0"/>
                <a:ea typeface="楷体_GB2312" pitchFamily="49" charset="-122"/>
                <a:cs typeface="+mn-cs"/>
              </a:defRPr>
            </a:lvl5pPr>
            <a:lvl6pPr marL="2286000" algn="l" defTabSz="914400" rtl="0" eaLnBrk="1" latinLnBrk="0" hangingPunct="1">
              <a:defRPr sz="1400" kern="1200">
                <a:solidFill>
                  <a:schemeClr val="tx1"/>
                </a:solidFill>
                <a:latin typeface="Arial" panose="020B0604020202020204" pitchFamily="34" charset="0"/>
                <a:ea typeface="楷体_GB2312" pitchFamily="49" charset="-122"/>
                <a:cs typeface="+mn-cs"/>
              </a:defRPr>
            </a:lvl6pPr>
            <a:lvl7pPr marL="2743200" algn="l" defTabSz="914400" rtl="0" eaLnBrk="1" latinLnBrk="0" hangingPunct="1">
              <a:defRPr sz="1400" kern="1200">
                <a:solidFill>
                  <a:schemeClr val="tx1"/>
                </a:solidFill>
                <a:latin typeface="Arial" panose="020B0604020202020204" pitchFamily="34" charset="0"/>
                <a:ea typeface="楷体_GB2312" pitchFamily="49" charset="-122"/>
                <a:cs typeface="+mn-cs"/>
              </a:defRPr>
            </a:lvl7pPr>
            <a:lvl8pPr marL="3200400" algn="l" defTabSz="914400" rtl="0" eaLnBrk="1" latinLnBrk="0" hangingPunct="1">
              <a:defRPr sz="1400" kern="1200">
                <a:solidFill>
                  <a:schemeClr val="tx1"/>
                </a:solidFill>
                <a:latin typeface="Arial" panose="020B0604020202020204" pitchFamily="34" charset="0"/>
                <a:ea typeface="楷体_GB2312" pitchFamily="49" charset="-122"/>
                <a:cs typeface="+mn-cs"/>
              </a:defRPr>
            </a:lvl8pPr>
            <a:lvl9pPr marL="3657600" algn="l" defTabSz="914400" rtl="0" eaLnBrk="1" latinLnBrk="0" hangingPunct="1">
              <a:defRPr sz="1400" kern="1200">
                <a:solidFill>
                  <a:schemeClr val="tx1"/>
                </a:solidFill>
                <a:latin typeface="Arial" panose="020B0604020202020204" pitchFamily="34" charset="0"/>
                <a:ea typeface="楷体_GB2312" pitchFamily="49" charset="-122"/>
                <a:cs typeface="+mn-cs"/>
              </a:defRPr>
            </a:lvl9pPr>
          </a:lstStyle>
          <a:p>
            <a:pPr marL="285750" indent="-285750" algn="just">
              <a:buClr>
                <a:srgbClr val="A40404"/>
              </a:buClr>
              <a:buSzPct val="80000"/>
              <a:buFont typeface="Wingdings" panose="05000000000000000000" pitchFamily="2" charset="2"/>
              <a:buChar char="p"/>
              <a:defRPr/>
            </a:pPr>
            <a:r>
              <a:rPr lang="zh-CN" altLang="en-US" sz="2000" dirty="0">
                <a:latin typeface="华文楷体" panose="02010600040101010101" pitchFamily="2" charset="-122"/>
                <a:ea typeface="华文楷体" panose="02010600040101010101" pitchFamily="2" charset="-122"/>
              </a:rPr>
              <a:t>不存在误导性陈述</a:t>
            </a:r>
            <a:endParaRPr lang="en-US" altLang="zh-CN" sz="2000" dirty="0">
              <a:latin typeface="华文楷体" panose="02010600040101010101" pitchFamily="2" charset="-122"/>
              <a:ea typeface="华文楷体" panose="02010600040101010101" pitchFamily="2" charset="-122"/>
            </a:endParaRPr>
          </a:p>
        </p:txBody>
      </p:sp>
      <p:sp>
        <p:nvSpPr>
          <p:cNvPr id="53" name="Rectangle 7"/>
          <p:cNvSpPr>
            <a:spLocks noChangeArrowheads="1"/>
          </p:cNvSpPr>
          <p:nvPr/>
        </p:nvSpPr>
        <p:spPr bwMode="auto">
          <a:xfrm>
            <a:off x="2869995" y="4173170"/>
            <a:ext cx="6585594" cy="424184"/>
          </a:xfrm>
          <a:prstGeom prst="rect">
            <a:avLst/>
          </a:prstGeom>
          <a:solidFill>
            <a:srgbClr val="FFFFFF"/>
          </a:solidFill>
          <a:ln w="9525" algn="ctr">
            <a:noFill/>
            <a:miter lim="800000"/>
            <a:headEnd/>
            <a:tailEnd/>
          </a:ln>
        </p:spPr>
        <p:txBody>
          <a:bodyPr lIns="91411" tIns="45706" rIns="91411" bIns="45706"/>
          <a:lstStyle>
            <a:defPPr>
              <a:defRPr lang="zh-CN"/>
            </a:defPPr>
            <a:lvl1pPr algn="ctr" rtl="0" fontAlgn="base">
              <a:spcBef>
                <a:spcPct val="50000"/>
              </a:spcBef>
              <a:spcAft>
                <a:spcPct val="0"/>
              </a:spcAft>
              <a:defRPr sz="1400" kern="1200">
                <a:solidFill>
                  <a:schemeClr val="tx1"/>
                </a:solidFill>
                <a:latin typeface="Arial" panose="020B0604020202020204" pitchFamily="34" charset="0"/>
                <a:ea typeface="楷体_GB2312" pitchFamily="49" charset="-122"/>
                <a:cs typeface="+mn-cs"/>
              </a:defRPr>
            </a:lvl1pPr>
            <a:lvl2pPr marL="457200" algn="ctr" rtl="0" fontAlgn="base">
              <a:spcBef>
                <a:spcPct val="50000"/>
              </a:spcBef>
              <a:spcAft>
                <a:spcPct val="0"/>
              </a:spcAft>
              <a:defRPr sz="1400" kern="1200">
                <a:solidFill>
                  <a:schemeClr val="tx1"/>
                </a:solidFill>
                <a:latin typeface="Arial" panose="020B0604020202020204" pitchFamily="34" charset="0"/>
                <a:ea typeface="楷体_GB2312" pitchFamily="49" charset="-122"/>
                <a:cs typeface="+mn-cs"/>
              </a:defRPr>
            </a:lvl2pPr>
            <a:lvl3pPr marL="914400" algn="ctr" rtl="0" fontAlgn="base">
              <a:spcBef>
                <a:spcPct val="50000"/>
              </a:spcBef>
              <a:spcAft>
                <a:spcPct val="0"/>
              </a:spcAft>
              <a:defRPr sz="1400" kern="1200">
                <a:solidFill>
                  <a:schemeClr val="tx1"/>
                </a:solidFill>
                <a:latin typeface="Arial" panose="020B0604020202020204" pitchFamily="34" charset="0"/>
                <a:ea typeface="楷体_GB2312" pitchFamily="49" charset="-122"/>
                <a:cs typeface="+mn-cs"/>
              </a:defRPr>
            </a:lvl3pPr>
            <a:lvl4pPr marL="1371600" algn="ctr" rtl="0" fontAlgn="base">
              <a:spcBef>
                <a:spcPct val="50000"/>
              </a:spcBef>
              <a:spcAft>
                <a:spcPct val="0"/>
              </a:spcAft>
              <a:defRPr sz="1400" kern="1200">
                <a:solidFill>
                  <a:schemeClr val="tx1"/>
                </a:solidFill>
                <a:latin typeface="Arial" panose="020B0604020202020204" pitchFamily="34" charset="0"/>
                <a:ea typeface="楷体_GB2312" pitchFamily="49" charset="-122"/>
                <a:cs typeface="+mn-cs"/>
              </a:defRPr>
            </a:lvl4pPr>
            <a:lvl5pPr marL="1828800" algn="ctr" rtl="0" fontAlgn="base">
              <a:spcBef>
                <a:spcPct val="50000"/>
              </a:spcBef>
              <a:spcAft>
                <a:spcPct val="0"/>
              </a:spcAft>
              <a:defRPr sz="1400" kern="1200">
                <a:solidFill>
                  <a:schemeClr val="tx1"/>
                </a:solidFill>
                <a:latin typeface="Arial" panose="020B0604020202020204" pitchFamily="34" charset="0"/>
                <a:ea typeface="楷体_GB2312" pitchFamily="49" charset="-122"/>
                <a:cs typeface="+mn-cs"/>
              </a:defRPr>
            </a:lvl5pPr>
            <a:lvl6pPr marL="2286000" algn="l" defTabSz="914400" rtl="0" eaLnBrk="1" latinLnBrk="0" hangingPunct="1">
              <a:defRPr sz="1400" kern="1200">
                <a:solidFill>
                  <a:schemeClr val="tx1"/>
                </a:solidFill>
                <a:latin typeface="Arial" panose="020B0604020202020204" pitchFamily="34" charset="0"/>
                <a:ea typeface="楷体_GB2312" pitchFamily="49" charset="-122"/>
                <a:cs typeface="+mn-cs"/>
              </a:defRPr>
            </a:lvl6pPr>
            <a:lvl7pPr marL="2743200" algn="l" defTabSz="914400" rtl="0" eaLnBrk="1" latinLnBrk="0" hangingPunct="1">
              <a:defRPr sz="1400" kern="1200">
                <a:solidFill>
                  <a:schemeClr val="tx1"/>
                </a:solidFill>
                <a:latin typeface="Arial" panose="020B0604020202020204" pitchFamily="34" charset="0"/>
                <a:ea typeface="楷体_GB2312" pitchFamily="49" charset="-122"/>
                <a:cs typeface="+mn-cs"/>
              </a:defRPr>
            </a:lvl7pPr>
            <a:lvl8pPr marL="3200400" algn="l" defTabSz="914400" rtl="0" eaLnBrk="1" latinLnBrk="0" hangingPunct="1">
              <a:defRPr sz="1400" kern="1200">
                <a:solidFill>
                  <a:schemeClr val="tx1"/>
                </a:solidFill>
                <a:latin typeface="Arial" panose="020B0604020202020204" pitchFamily="34" charset="0"/>
                <a:ea typeface="楷体_GB2312" pitchFamily="49" charset="-122"/>
                <a:cs typeface="+mn-cs"/>
              </a:defRPr>
            </a:lvl8pPr>
            <a:lvl9pPr marL="3657600" algn="l" defTabSz="914400" rtl="0" eaLnBrk="1" latinLnBrk="0" hangingPunct="1">
              <a:defRPr sz="1400" kern="1200">
                <a:solidFill>
                  <a:schemeClr val="tx1"/>
                </a:solidFill>
                <a:latin typeface="Arial" panose="020B0604020202020204" pitchFamily="34" charset="0"/>
                <a:ea typeface="楷体_GB2312" pitchFamily="49" charset="-122"/>
                <a:cs typeface="+mn-cs"/>
              </a:defRPr>
            </a:lvl9pPr>
          </a:lstStyle>
          <a:p>
            <a:pPr marL="285750" indent="-285750" algn="just">
              <a:buClr>
                <a:srgbClr val="A40404"/>
              </a:buClr>
              <a:buSzPct val="80000"/>
              <a:buFont typeface="Wingdings" panose="05000000000000000000" pitchFamily="2" charset="2"/>
              <a:buChar char="p"/>
              <a:defRPr/>
            </a:pPr>
            <a:r>
              <a:rPr lang="zh-CN" altLang="en-US" sz="2000" dirty="0">
                <a:latin typeface="华文楷体" panose="02010600040101010101" pitchFamily="2" charset="-122"/>
                <a:ea typeface="华文楷体" panose="02010600040101010101" pitchFamily="2" charset="-122"/>
              </a:rPr>
              <a:t>不存在重大遗漏</a:t>
            </a:r>
            <a:endParaRPr lang="en-US" altLang="zh-CN" sz="2000" dirty="0">
              <a:latin typeface="华文楷体" panose="02010600040101010101" pitchFamily="2" charset="-122"/>
              <a:ea typeface="华文楷体" panose="02010600040101010101" pitchFamily="2" charset="-122"/>
            </a:endParaRPr>
          </a:p>
        </p:txBody>
      </p:sp>
      <p:sp>
        <p:nvSpPr>
          <p:cNvPr id="54" name="Rectangle 7"/>
          <p:cNvSpPr>
            <a:spLocks noChangeArrowheads="1"/>
          </p:cNvSpPr>
          <p:nvPr/>
        </p:nvSpPr>
        <p:spPr bwMode="auto">
          <a:xfrm>
            <a:off x="2869995" y="4955503"/>
            <a:ext cx="6585594" cy="424184"/>
          </a:xfrm>
          <a:prstGeom prst="rect">
            <a:avLst/>
          </a:prstGeom>
          <a:solidFill>
            <a:srgbClr val="FFFFFF"/>
          </a:solidFill>
          <a:ln w="9525" algn="ctr">
            <a:noFill/>
            <a:miter lim="800000"/>
            <a:headEnd/>
            <a:tailEnd/>
          </a:ln>
        </p:spPr>
        <p:txBody>
          <a:bodyPr lIns="91411" tIns="45706" rIns="91411" bIns="45706"/>
          <a:lstStyle>
            <a:defPPr>
              <a:defRPr lang="zh-CN"/>
            </a:defPPr>
            <a:lvl1pPr algn="ctr" rtl="0" fontAlgn="base">
              <a:spcBef>
                <a:spcPct val="50000"/>
              </a:spcBef>
              <a:spcAft>
                <a:spcPct val="0"/>
              </a:spcAft>
              <a:defRPr sz="1400" kern="1200">
                <a:solidFill>
                  <a:schemeClr val="tx1"/>
                </a:solidFill>
                <a:latin typeface="Arial" panose="020B0604020202020204" pitchFamily="34" charset="0"/>
                <a:ea typeface="楷体_GB2312" pitchFamily="49" charset="-122"/>
                <a:cs typeface="+mn-cs"/>
              </a:defRPr>
            </a:lvl1pPr>
            <a:lvl2pPr marL="457200" algn="ctr" rtl="0" fontAlgn="base">
              <a:spcBef>
                <a:spcPct val="50000"/>
              </a:spcBef>
              <a:spcAft>
                <a:spcPct val="0"/>
              </a:spcAft>
              <a:defRPr sz="1400" kern="1200">
                <a:solidFill>
                  <a:schemeClr val="tx1"/>
                </a:solidFill>
                <a:latin typeface="Arial" panose="020B0604020202020204" pitchFamily="34" charset="0"/>
                <a:ea typeface="楷体_GB2312" pitchFamily="49" charset="-122"/>
                <a:cs typeface="+mn-cs"/>
              </a:defRPr>
            </a:lvl2pPr>
            <a:lvl3pPr marL="914400" algn="ctr" rtl="0" fontAlgn="base">
              <a:spcBef>
                <a:spcPct val="50000"/>
              </a:spcBef>
              <a:spcAft>
                <a:spcPct val="0"/>
              </a:spcAft>
              <a:defRPr sz="1400" kern="1200">
                <a:solidFill>
                  <a:schemeClr val="tx1"/>
                </a:solidFill>
                <a:latin typeface="Arial" panose="020B0604020202020204" pitchFamily="34" charset="0"/>
                <a:ea typeface="楷体_GB2312" pitchFamily="49" charset="-122"/>
                <a:cs typeface="+mn-cs"/>
              </a:defRPr>
            </a:lvl3pPr>
            <a:lvl4pPr marL="1371600" algn="ctr" rtl="0" fontAlgn="base">
              <a:spcBef>
                <a:spcPct val="50000"/>
              </a:spcBef>
              <a:spcAft>
                <a:spcPct val="0"/>
              </a:spcAft>
              <a:defRPr sz="1400" kern="1200">
                <a:solidFill>
                  <a:schemeClr val="tx1"/>
                </a:solidFill>
                <a:latin typeface="Arial" panose="020B0604020202020204" pitchFamily="34" charset="0"/>
                <a:ea typeface="楷体_GB2312" pitchFamily="49" charset="-122"/>
                <a:cs typeface="+mn-cs"/>
              </a:defRPr>
            </a:lvl4pPr>
            <a:lvl5pPr marL="1828800" algn="ctr" rtl="0" fontAlgn="base">
              <a:spcBef>
                <a:spcPct val="50000"/>
              </a:spcBef>
              <a:spcAft>
                <a:spcPct val="0"/>
              </a:spcAft>
              <a:defRPr sz="1400" kern="1200">
                <a:solidFill>
                  <a:schemeClr val="tx1"/>
                </a:solidFill>
                <a:latin typeface="Arial" panose="020B0604020202020204" pitchFamily="34" charset="0"/>
                <a:ea typeface="楷体_GB2312" pitchFamily="49" charset="-122"/>
                <a:cs typeface="+mn-cs"/>
              </a:defRPr>
            </a:lvl5pPr>
            <a:lvl6pPr marL="2286000" algn="l" defTabSz="914400" rtl="0" eaLnBrk="1" latinLnBrk="0" hangingPunct="1">
              <a:defRPr sz="1400" kern="1200">
                <a:solidFill>
                  <a:schemeClr val="tx1"/>
                </a:solidFill>
                <a:latin typeface="Arial" panose="020B0604020202020204" pitchFamily="34" charset="0"/>
                <a:ea typeface="楷体_GB2312" pitchFamily="49" charset="-122"/>
                <a:cs typeface="+mn-cs"/>
              </a:defRPr>
            </a:lvl6pPr>
            <a:lvl7pPr marL="2743200" algn="l" defTabSz="914400" rtl="0" eaLnBrk="1" latinLnBrk="0" hangingPunct="1">
              <a:defRPr sz="1400" kern="1200">
                <a:solidFill>
                  <a:schemeClr val="tx1"/>
                </a:solidFill>
                <a:latin typeface="Arial" panose="020B0604020202020204" pitchFamily="34" charset="0"/>
                <a:ea typeface="楷体_GB2312" pitchFamily="49" charset="-122"/>
                <a:cs typeface="+mn-cs"/>
              </a:defRPr>
            </a:lvl7pPr>
            <a:lvl8pPr marL="3200400" algn="l" defTabSz="914400" rtl="0" eaLnBrk="1" latinLnBrk="0" hangingPunct="1">
              <a:defRPr sz="1400" kern="1200">
                <a:solidFill>
                  <a:schemeClr val="tx1"/>
                </a:solidFill>
                <a:latin typeface="Arial" panose="020B0604020202020204" pitchFamily="34" charset="0"/>
                <a:ea typeface="楷体_GB2312" pitchFamily="49" charset="-122"/>
                <a:cs typeface="+mn-cs"/>
              </a:defRPr>
            </a:lvl8pPr>
            <a:lvl9pPr marL="3657600" algn="l" defTabSz="914400" rtl="0" eaLnBrk="1" latinLnBrk="0" hangingPunct="1">
              <a:defRPr sz="1400" kern="1200">
                <a:solidFill>
                  <a:schemeClr val="tx1"/>
                </a:solidFill>
                <a:latin typeface="Arial" panose="020B0604020202020204" pitchFamily="34" charset="0"/>
                <a:ea typeface="楷体_GB2312" pitchFamily="49" charset="-122"/>
                <a:cs typeface="+mn-cs"/>
              </a:defRPr>
            </a:lvl9pPr>
          </a:lstStyle>
          <a:p>
            <a:pPr marL="285750" indent="-285750" algn="just">
              <a:buClr>
                <a:srgbClr val="A40404"/>
              </a:buClr>
              <a:buSzPct val="80000"/>
              <a:buFont typeface="Wingdings" panose="05000000000000000000" pitchFamily="2" charset="2"/>
              <a:buChar char="p"/>
              <a:defRPr/>
            </a:pPr>
            <a:r>
              <a:rPr lang="en-US" altLang="zh-CN" sz="2000" dirty="0">
                <a:latin typeface="华文楷体" panose="02010600040101010101" pitchFamily="2" charset="-122"/>
                <a:ea typeface="华文楷体" panose="02010600040101010101" pitchFamily="2" charset="-122"/>
              </a:rPr>
              <a:t>2</a:t>
            </a:r>
            <a:r>
              <a:rPr lang="zh-CN" altLang="en-US" sz="2000" dirty="0">
                <a:latin typeface="华文楷体" panose="02010600040101010101" pitchFamily="2" charset="-122"/>
                <a:ea typeface="华文楷体" panose="02010600040101010101" pitchFamily="2" charset="-122"/>
              </a:rPr>
              <a:t>个转让日内披露</a:t>
            </a:r>
            <a:endParaRPr lang="en-US" altLang="zh-CN" sz="2000" dirty="0">
              <a:latin typeface="华文楷体" panose="02010600040101010101" pitchFamily="2" charset="-122"/>
              <a:ea typeface="华文楷体" panose="02010600040101010101" pitchFamily="2" charset="-122"/>
            </a:endParaRPr>
          </a:p>
        </p:txBody>
      </p:sp>
      <p:sp>
        <p:nvSpPr>
          <p:cNvPr id="55" name="Rectangle 7"/>
          <p:cNvSpPr>
            <a:spLocks noChangeArrowheads="1"/>
          </p:cNvSpPr>
          <p:nvPr/>
        </p:nvSpPr>
        <p:spPr bwMode="auto">
          <a:xfrm>
            <a:off x="2869995" y="5733256"/>
            <a:ext cx="6585594" cy="484024"/>
          </a:xfrm>
          <a:prstGeom prst="rect">
            <a:avLst/>
          </a:prstGeom>
          <a:solidFill>
            <a:srgbClr val="FFFFFF"/>
          </a:solidFill>
          <a:ln w="9525" algn="ctr">
            <a:noFill/>
            <a:miter lim="800000"/>
            <a:headEnd/>
            <a:tailEnd/>
          </a:ln>
        </p:spPr>
        <p:txBody>
          <a:bodyPr lIns="91411" tIns="45706" rIns="91411" bIns="45706"/>
          <a:lstStyle>
            <a:defPPr>
              <a:defRPr lang="zh-CN"/>
            </a:defPPr>
            <a:lvl1pPr algn="ctr" rtl="0" fontAlgn="base">
              <a:spcBef>
                <a:spcPct val="50000"/>
              </a:spcBef>
              <a:spcAft>
                <a:spcPct val="0"/>
              </a:spcAft>
              <a:defRPr sz="1400" kern="1200">
                <a:solidFill>
                  <a:schemeClr val="tx1"/>
                </a:solidFill>
                <a:latin typeface="Arial" panose="020B0604020202020204" pitchFamily="34" charset="0"/>
                <a:ea typeface="楷体_GB2312" pitchFamily="49" charset="-122"/>
                <a:cs typeface="+mn-cs"/>
              </a:defRPr>
            </a:lvl1pPr>
            <a:lvl2pPr marL="457200" algn="ctr" rtl="0" fontAlgn="base">
              <a:spcBef>
                <a:spcPct val="50000"/>
              </a:spcBef>
              <a:spcAft>
                <a:spcPct val="0"/>
              </a:spcAft>
              <a:defRPr sz="1400" kern="1200">
                <a:solidFill>
                  <a:schemeClr val="tx1"/>
                </a:solidFill>
                <a:latin typeface="Arial" panose="020B0604020202020204" pitchFamily="34" charset="0"/>
                <a:ea typeface="楷体_GB2312" pitchFamily="49" charset="-122"/>
                <a:cs typeface="+mn-cs"/>
              </a:defRPr>
            </a:lvl2pPr>
            <a:lvl3pPr marL="914400" algn="ctr" rtl="0" fontAlgn="base">
              <a:spcBef>
                <a:spcPct val="50000"/>
              </a:spcBef>
              <a:spcAft>
                <a:spcPct val="0"/>
              </a:spcAft>
              <a:defRPr sz="1400" kern="1200">
                <a:solidFill>
                  <a:schemeClr val="tx1"/>
                </a:solidFill>
                <a:latin typeface="Arial" panose="020B0604020202020204" pitchFamily="34" charset="0"/>
                <a:ea typeface="楷体_GB2312" pitchFamily="49" charset="-122"/>
                <a:cs typeface="+mn-cs"/>
              </a:defRPr>
            </a:lvl3pPr>
            <a:lvl4pPr marL="1371600" algn="ctr" rtl="0" fontAlgn="base">
              <a:spcBef>
                <a:spcPct val="50000"/>
              </a:spcBef>
              <a:spcAft>
                <a:spcPct val="0"/>
              </a:spcAft>
              <a:defRPr sz="1400" kern="1200">
                <a:solidFill>
                  <a:schemeClr val="tx1"/>
                </a:solidFill>
                <a:latin typeface="Arial" panose="020B0604020202020204" pitchFamily="34" charset="0"/>
                <a:ea typeface="楷体_GB2312" pitchFamily="49" charset="-122"/>
                <a:cs typeface="+mn-cs"/>
              </a:defRPr>
            </a:lvl4pPr>
            <a:lvl5pPr marL="1828800" algn="ctr" rtl="0" fontAlgn="base">
              <a:spcBef>
                <a:spcPct val="50000"/>
              </a:spcBef>
              <a:spcAft>
                <a:spcPct val="0"/>
              </a:spcAft>
              <a:defRPr sz="1400" kern="1200">
                <a:solidFill>
                  <a:schemeClr val="tx1"/>
                </a:solidFill>
                <a:latin typeface="Arial" panose="020B0604020202020204" pitchFamily="34" charset="0"/>
                <a:ea typeface="楷体_GB2312" pitchFamily="49" charset="-122"/>
                <a:cs typeface="+mn-cs"/>
              </a:defRPr>
            </a:lvl5pPr>
            <a:lvl6pPr marL="2286000" algn="l" defTabSz="914400" rtl="0" eaLnBrk="1" latinLnBrk="0" hangingPunct="1">
              <a:defRPr sz="1400" kern="1200">
                <a:solidFill>
                  <a:schemeClr val="tx1"/>
                </a:solidFill>
                <a:latin typeface="Arial" panose="020B0604020202020204" pitchFamily="34" charset="0"/>
                <a:ea typeface="楷体_GB2312" pitchFamily="49" charset="-122"/>
                <a:cs typeface="+mn-cs"/>
              </a:defRPr>
            </a:lvl6pPr>
            <a:lvl7pPr marL="2743200" algn="l" defTabSz="914400" rtl="0" eaLnBrk="1" latinLnBrk="0" hangingPunct="1">
              <a:defRPr sz="1400" kern="1200">
                <a:solidFill>
                  <a:schemeClr val="tx1"/>
                </a:solidFill>
                <a:latin typeface="Arial" panose="020B0604020202020204" pitchFamily="34" charset="0"/>
                <a:ea typeface="楷体_GB2312" pitchFamily="49" charset="-122"/>
                <a:cs typeface="+mn-cs"/>
              </a:defRPr>
            </a:lvl7pPr>
            <a:lvl8pPr marL="3200400" algn="l" defTabSz="914400" rtl="0" eaLnBrk="1" latinLnBrk="0" hangingPunct="1">
              <a:defRPr sz="1400" kern="1200">
                <a:solidFill>
                  <a:schemeClr val="tx1"/>
                </a:solidFill>
                <a:latin typeface="Arial" panose="020B0604020202020204" pitchFamily="34" charset="0"/>
                <a:ea typeface="楷体_GB2312" pitchFamily="49" charset="-122"/>
                <a:cs typeface="+mn-cs"/>
              </a:defRPr>
            </a:lvl8pPr>
            <a:lvl9pPr marL="3657600" algn="l" defTabSz="914400" rtl="0" eaLnBrk="1" latinLnBrk="0" hangingPunct="1">
              <a:defRPr sz="1400" kern="1200">
                <a:solidFill>
                  <a:schemeClr val="tx1"/>
                </a:solidFill>
                <a:latin typeface="Arial" panose="020B0604020202020204" pitchFamily="34" charset="0"/>
                <a:ea typeface="楷体_GB2312" pitchFamily="49" charset="-122"/>
                <a:cs typeface="+mn-cs"/>
              </a:defRPr>
            </a:lvl9pPr>
          </a:lstStyle>
          <a:p>
            <a:pPr marL="285750" indent="-285750" algn="just">
              <a:buClr>
                <a:srgbClr val="A40404"/>
              </a:buClr>
              <a:buSzPct val="80000"/>
              <a:buFont typeface="Wingdings" panose="05000000000000000000" pitchFamily="2" charset="2"/>
              <a:buChar char="p"/>
              <a:defRPr/>
            </a:pPr>
            <a:r>
              <a:rPr lang="zh-CN" altLang="en-US" sz="2000" dirty="0">
                <a:latin typeface="华文楷体" panose="02010600040101010101" pitchFamily="2" charset="-122"/>
                <a:ea typeface="华文楷体" panose="02010600040101010101" pitchFamily="2" charset="-122"/>
              </a:rPr>
              <a:t>第一时间在全国股转系统指定信息披露平台公布</a:t>
            </a:r>
            <a:endParaRPr lang="en-US" altLang="zh-CN" sz="2000" dirty="0">
              <a:latin typeface="华文楷体" panose="02010600040101010101" pitchFamily="2" charset="-122"/>
              <a:ea typeface="华文楷体" panose="02010600040101010101" pitchFamily="2" charset="-122"/>
            </a:endParaRPr>
          </a:p>
        </p:txBody>
      </p:sp>
      <p:sp>
        <p:nvSpPr>
          <p:cNvPr id="56" name="内容占位符 2"/>
          <p:cNvSpPr txBox="1">
            <a:spLocks/>
          </p:cNvSpPr>
          <p:nvPr/>
        </p:nvSpPr>
        <p:spPr bwMode="auto">
          <a:xfrm>
            <a:off x="798196" y="1276479"/>
            <a:ext cx="10729192" cy="98225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华文楷体" panose="02010600040101010101" pitchFamily="2" charset="-122"/>
                <a:cs typeface="华文楷体"/>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华文楷体" panose="02010600040101010101" pitchFamily="2" charset="-122"/>
                <a:cs typeface="华文楷体"/>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华文楷体" panose="02010600040101010101" pitchFamily="2" charset="-122"/>
                <a:cs typeface="华文楷体"/>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华文楷体" panose="02010600040101010101" pitchFamily="2" charset="-122"/>
                <a:cs typeface="华文楷体"/>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华文楷体" panose="02010600040101010101" pitchFamily="2" charset="-122"/>
                <a:cs typeface="华文楷体"/>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charset="0"/>
              <a:buNone/>
            </a:pPr>
            <a:r>
              <a:rPr lang="zh-CN" altLang="en-US" sz="2000" dirty="0" smtClean="0"/>
              <a:t>挂牌公司及其他信息披露义务人应当</a:t>
            </a:r>
            <a:r>
              <a:rPr lang="zh-CN" altLang="en-US" sz="2000" u="sng" dirty="0" smtClean="0"/>
              <a:t>及时、公平</a:t>
            </a:r>
            <a:r>
              <a:rPr lang="zh-CN" altLang="en-US" sz="2000" dirty="0" smtClean="0"/>
              <a:t>地披露所有对公司股票及其他证券品种转让价格可能产生较大影响的信息，并保证信息披露内容的</a:t>
            </a:r>
            <a:r>
              <a:rPr lang="zh-CN" altLang="en-US" sz="2000" u="sng" dirty="0" smtClean="0"/>
              <a:t>真实、准确、完整</a:t>
            </a:r>
            <a:r>
              <a:rPr lang="zh-CN" altLang="en-US" sz="2000" dirty="0" smtClean="0"/>
              <a:t>，不存在虚假记载、误导性陈述或重大遗漏。   </a:t>
            </a:r>
            <a:endParaRPr lang="zh-CN" altLang="en-US" sz="2000" dirty="0"/>
          </a:p>
        </p:txBody>
      </p:sp>
    </p:spTree>
    <p:extLst>
      <p:ext uri="{BB962C8B-B14F-4D97-AF65-F5344CB8AC3E}">
        <p14:creationId xmlns:p14="http://schemas.microsoft.com/office/powerpoint/2010/main" val="299389331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9562" y="548680"/>
            <a:ext cx="1415772" cy="593560"/>
          </a:xfrm>
          <a:prstGeom prst="rect">
            <a:avLst/>
          </a:prstGeom>
        </p:spPr>
        <p:txBody>
          <a:bodyPr wrap="none">
            <a:spAutoFit/>
          </a:bodyPr>
          <a:lstStyle/>
          <a:p>
            <a:pPr>
              <a:lnSpc>
                <a:spcPct val="150000"/>
              </a:lnSpc>
            </a:pPr>
            <a:r>
              <a:rPr lang="zh-CN" altLang="en-US" sz="2400" b="1" dirty="0" smtClean="0">
                <a:solidFill>
                  <a:schemeClr val="bg1"/>
                </a:solidFill>
                <a:latin typeface="华文楷体" panose="02010600040101010101" pitchFamily="2" charset="-122"/>
                <a:ea typeface="华文楷体" panose="02010600040101010101" pitchFamily="2" charset="-122"/>
              </a:rPr>
              <a:t>主体责任</a:t>
            </a:r>
            <a:endParaRPr lang="zh-CN" altLang="en-US" sz="2400" b="1" dirty="0">
              <a:solidFill>
                <a:schemeClr val="bg1"/>
              </a:solidFill>
              <a:latin typeface="华文楷体" panose="02010600040101010101" pitchFamily="2" charset="-122"/>
              <a:ea typeface="华文楷体" panose="02010600040101010101" pitchFamily="2" charset="-122"/>
            </a:endParaRPr>
          </a:p>
        </p:txBody>
      </p:sp>
      <p:grpSp>
        <p:nvGrpSpPr>
          <p:cNvPr id="17" name="组合 16"/>
          <p:cNvGrpSpPr/>
          <p:nvPr/>
        </p:nvGrpSpPr>
        <p:grpSpPr>
          <a:xfrm>
            <a:off x="1415480" y="1628800"/>
            <a:ext cx="1915951" cy="597590"/>
            <a:chOff x="0" y="221907"/>
            <a:chExt cx="1915951" cy="597590"/>
          </a:xfrm>
        </p:grpSpPr>
        <p:sp>
          <p:nvSpPr>
            <p:cNvPr id="19" name="圆角矩形 18"/>
            <p:cNvSpPr/>
            <p:nvPr/>
          </p:nvSpPr>
          <p:spPr>
            <a:xfrm>
              <a:off x="0" y="221907"/>
              <a:ext cx="1915951" cy="597590"/>
            </a:xfrm>
            <a:prstGeom prst="roundRect">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2" name="圆角矩形 4"/>
            <p:cNvSpPr/>
            <p:nvPr/>
          </p:nvSpPr>
          <p:spPr>
            <a:xfrm>
              <a:off x="29172" y="251079"/>
              <a:ext cx="1857607" cy="53924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zh-CN" altLang="en-US" b="1" kern="1200" dirty="0" smtClean="0">
                  <a:solidFill>
                    <a:schemeClr val="bg1"/>
                  </a:solidFill>
                  <a:latin typeface="华文楷体" panose="02010600040101010101" pitchFamily="2" charset="-122"/>
                  <a:ea typeface="华文楷体" panose="02010600040101010101" pitchFamily="2" charset="-122"/>
                </a:rPr>
                <a:t>挂牌公司</a:t>
              </a:r>
              <a:endParaRPr lang="zh-CN" altLang="en-US" b="1" kern="1200" dirty="0">
                <a:solidFill>
                  <a:schemeClr val="bg1"/>
                </a:solidFill>
                <a:latin typeface="华文楷体" panose="02010600040101010101" pitchFamily="2" charset="-122"/>
                <a:ea typeface="华文楷体" panose="02010600040101010101" pitchFamily="2" charset="-122"/>
              </a:endParaRPr>
            </a:p>
          </p:txBody>
        </p:sp>
      </p:grpSp>
      <p:grpSp>
        <p:nvGrpSpPr>
          <p:cNvPr id="23" name="组合 22"/>
          <p:cNvGrpSpPr/>
          <p:nvPr/>
        </p:nvGrpSpPr>
        <p:grpSpPr>
          <a:xfrm>
            <a:off x="3791744" y="1599317"/>
            <a:ext cx="7368829" cy="656556"/>
            <a:chOff x="1840649" y="45568"/>
            <a:chExt cx="7368829" cy="1046605"/>
          </a:xfrm>
        </p:grpSpPr>
        <p:sp>
          <p:nvSpPr>
            <p:cNvPr id="26" name="同侧圆角矩形 25"/>
            <p:cNvSpPr/>
            <p:nvPr/>
          </p:nvSpPr>
          <p:spPr>
            <a:xfrm rot="5400000">
              <a:off x="5001761" y="-3115544"/>
              <a:ext cx="1046605" cy="7368829"/>
            </a:xfrm>
            <a:prstGeom prst="round2SameRect">
              <a:avLst/>
            </a:prstGeom>
            <a:solidFill>
              <a:srgbClr val="C00000"/>
            </a:solidFill>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27" name="同侧圆角矩形 4"/>
            <p:cNvSpPr/>
            <p:nvPr/>
          </p:nvSpPr>
          <p:spPr>
            <a:xfrm>
              <a:off x="1840650" y="96658"/>
              <a:ext cx="7317738" cy="944423"/>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zh-CN" altLang="en-US" kern="1200" dirty="0" smtClean="0">
                  <a:solidFill>
                    <a:schemeClr val="bg1"/>
                  </a:solidFill>
                  <a:latin typeface="华文楷体" panose="02010600040101010101" pitchFamily="2" charset="-122"/>
                  <a:ea typeface="华文楷体" panose="02010600040101010101" pitchFamily="2" charset="-122"/>
                </a:rPr>
                <a:t>公告编制和披露的主体，第一责任主体</a:t>
              </a:r>
              <a:endParaRPr lang="en-US" altLang="zh-CN" kern="1200" dirty="0" smtClean="0">
                <a:solidFill>
                  <a:schemeClr val="bg1"/>
                </a:solidFill>
                <a:latin typeface="华文楷体" panose="02010600040101010101" pitchFamily="2" charset="-122"/>
                <a:ea typeface="华文楷体" panose="02010600040101010101" pitchFamily="2" charset="-122"/>
              </a:endParaRPr>
            </a:p>
            <a:p>
              <a:pPr marL="171450" lvl="1" indent="-171450" algn="l" defTabSz="711200">
                <a:lnSpc>
                  <a:spcPct val="90000"/>
                </a:lnSpc>
                <a:spcBef>
                  <a:spcPct val="0"/>
                </a:spcBef>
                <a:spcAft>
                  <a:spcPct val="15000"/>
                </a:spcAft>
                <a:buChar char="••"/>
              </a:pPr>
              <a:r>
                <a:rPr lang="zh-CN" altLang="en-US" dirty="0">
                  <a:solidFill>
                    <a:schemeClr val="bg1"/>
                  </a:solidFill>
                  <a:latin typeface="华文楷体" panose="02010600040101010101" pitchFamily="2" charset="-122"/>
                  <a:ea typeface="华文楷体" panose="02010600040101010101" pitchFamily="2" charset="-122"/>
                </a:rPr>
                <a:t>信息</a:t>
              </a:r>
              <a:r>
                <a:rPr lang="zh-CN" altLang="en-US" dirty="0" smtClean="0">
                  <a:solidFill>
                    <a:schemeClr val="bg1"/>
                  </a:solidFill>
                  <a:latin typeface="华文楷体" panose="02010600040101010101" pitchFamily="2" charset="-122"/>
                  <a:ea typeface="华文楷体" panose="02010600040101010101" pitchFamily="2" charset="-122"/>
                </a:rPr>
                <a:t>披露事务管理制度（创新层设立董秘）</a:t>
              </a:r>
              <a:endParaRPr lang="zh-CN" altLang="en-US" kern="1200" dirty="0">
                <a:solidFill>
                  <a:schemeClr val="bg1"/>
                </a:solidFill>
                <a:latin typeface="华文楷体" panose="02010600040101010101" pitchFamily="2" charset="-122"/>
                <a:ea typeface="华文楷体" panose="02010600040101010101" pitchFamily="2" charset="-122"/>
              </a:endParaRPr>
            </a:p>
          </p:txBody>
        </p:sp>
      </p:grpSp>
      <p:grpSp>
        <p:nvGrpSpPr>
          <p:cNvPr id="28" name="组合 27"/>
          <p:cNvGrpSpPr/>
          <p:nvPr/>
        </p:nvGrpSpPr>
        <p:grpSpPr>
          <a:xfrm>
            <a:off x="1415480" y="2780928"/>
            <a:ext cx="1915951" cy="539132"/>
            <a:chOff x="0" y="1095735"/>
            <a:chExt cx="2004282" cy="1187114"/>
          </a:xfrm>
        </p:grpSpPr>
        <p:sp>
          <p:nvSpPr>
            <p:cNvPr id="29" name="圆角矩形 28"/>
            <p:cNvSpPr/>
            <p:nvPr/>
          </p:nvSpPr>
          <p:spPr>
            <a:xfrm>
              <a:off x="0" y="1095735"/>
              <a:ext cx="2004282" cy="1187114"/>
            </a:xfrm>
            <a:prstGeom prst="roundRect">
              <a:avLst/>
            </a:prstGeom>
            <a:solidFill>
              <a:schemeClr val="bg1"/>
            </a:solidFill>
            <a:ln w="3175">
              <a:solidFill>
                <a:srgbClr val="C00000"/>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30" name="圆角矩形 4"/>
            <p:cNvSpPr/>
            <p:nvPr/>
          </p:nvSpPr>
          <p:spPr>
            <a:xfrm>
              <a:off x="57950" y="1153685"/>
              <a:ext cx="1888382" cy="1071214"/>
            </a:xfrm>
            <a:prstGeom prst="rect">
              <a:avLst/>
            </a:prstGeom>
            <a:ln w="3175"/>
          </p:spPr>
          <p:style>
            <a:lnRef idx="0">
              <a:scrgbClr r="0" g="0" b="0"/>
            </a:lnRef>
            <a:fillRef idx="0">
              <a:scrgbClr r="0" g="0" b="0"/>
            </a:fillRef>
            <a:effectRef idx="0">
              <a:scrgbClr r="0" g="0" b="0"/>
            </a:effectRef>
            <a:fontRef idx="minor">
              <a:schemeClr val="lt1"/>
            </a:fontRef>
          </p:style>
          <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zh-CN" altLang="en-US" b="1" kern="1200" dirty="0" smtClean="0">
                  <a:solidFill>
                    <a:schemeClr val="tx1"/>
                  </a:solidFill>
                  <a:latin typeface="华文楷体" panose="02010600040101010101" pitchFamily="2" charset="-122"/>
                  <a:ea typeface="华文楷体" panose="02010600040101010101" pitchFamily="2" charset="-122"/>
                </a:rPr>
                <a:t>主办券商</a:t>
              </a:r>
              <a:endParaRPr lang="zh-CN" altLang="en-US" b="1" kern="1200" dirty="0">
                <a:solidFill>
                  <a:schemeClr val="tx1"/>
                </a:solidFill>
                <a:latin typeface="华文楷体" panose="02010600040101010101" pitchFamily="2" charset="-122"/>
                <a:ea typeface="华文楷体" panose="02010600040101010101" pitchFamily="2" charset="-122"/>
              </a:endParaRPr>
            </a:p>
          </p:txBody>
        </p:sp>
      </p:grpSp>
      <p:grpSp>
        <p:nvGrpSpPr>
          <p:cNvPr id="31" name="组合 30"/>
          <p:cNvGrpSpPr/>
          <p:nvPr/>
        </p:nvGrpSpPr>
        <p:grpSpPr>
          <a:xfrm>
            <a:off x="3791744" y="2595820"/>
            <a:ext cx="7317739" cy="905188"/>
            <a:chOff x="1963672" y="1156560"/>
            <a:chExt cx="7281685" cy="1121122"/>
          </a:xfrm>
        </p:grpSpPr>
        <p:sp>
          <p:nvSpPr>
            <p:cNvPr id="32" name="同侧圆角矩形 31"/>
            <p:cNvSpPr/>
            <p:nvPr/>
          </p:nvSpPr>
          <p:spPr>
            <a:xfrm rot="5400000">
              <a:off x="5043954" y="-1923722"/>
              <a:ext cx="1121122" cy="7281685"/>
            </a:xfrm>
            <a:prstGeom prst="round2SameRect">
              <a:avLst/>
            </a:prstGeom>
            <a:solidFill>
              <a:schemeClr val="bg1"/>
            </a:solidFill>
            <a:ln w="3175">
              <a:solidFill>
                <a:srgbClr val="C00000"/>
              </a:solidFill>
            </a:ln>
          </p:spPr>
          <p:style>
            <a:lnRef idx="2">
              <a:scrgbClr r="0" g="0" b="0"/>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33" name="同侧圆角矩形 4"/>
            <p:cNvSpPr/>
            <p:nvPr/>
          </p:nvSpPr>
          <p:spPr>
            <a:xfrm>
              <a:off x="1963673" y="1211288"/>
              <a:ext cx="7226956" cy="1011664"/>
            </a:xfrm>
            <a:prstGeom prst="rect">
              <a:avLst/>
            </a:prstGeom>
            <a:ln w="3175"/>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zh-CN" altLang="en-US" kern="1200" dirty="0" smtClean="0">
                  <a:solidFill>
                    <a:schemeClr val="tx1"/>
                  </a:solidFill>
                  <a:latin typeface="华文楷体" panose="02010600040101010101" pitchFamily="2" charset="-122"/>
                  <a:ea typeface="华文楷体" panose="02010600040101010101" pitchFamily="2" charset="-122"/>
                </a:rPr>
                <a:t>指导和督促挂牌公司履行披露义务；</a:t>
              </a:r>
              <a:endParaRPr lang="zh-CN" altLang="en-US" kern="1200" dirty="0">
                <a:solidFill>
                  <a:schemeClr val="tx1"/>
                </a:solidFill>
              </a:endParaRPr>
            </a:p>
            <a:p>
              <a:pPr marL="171450" lvl="1" indent="-171450" algn="l" defTabSz="711200">
                <a:lnSpc>
                  <a:spcPct val="90000"/>
                </a:lnSpc>
                <a:spcBef>
                  <a:spcPct val="0"/>
                </a:spcBef>
                <a:spcAft>
                  <a:spcPct val="15000"/>
                </a:spcAft>
                <a:buChar char="••"/>
              </a:pPr>
              <a:r>
                <a:rPr lang="zh-CN" altLang="en-US" kern="1200" dirty="0" smtClean="0">
                  <a:solidFill>
                    <a:schemeClr val="tx1"/>
                  </a:solidFill>
                  <a:latin typeface="华文楷体" panose="02010600040101010101" pitchFamily="2" charset="-122"/>
                  <a:ea typeface="华文楷体" panose="02010600040101010101" pitchFamily="2" charset="-122"/>
                </a:rPr>
                <a:t>对拟披露公告进行事前审查；</a:t>
              </a:r>
              <a:endParaRPr lang="zh-CN" altLang="en-US" kern="1200" dirty="0">
                <a:solidFill>
                  <a:schemeClr val="tx1"/>
                </a:solidFill>
              </a:endParaRPr>
            </a:p>
            <a:p>
              <a:pPr marL="171450" lvl="1" indent="-171450" algn="l" defTabSz="711200">
                <a:lnSpc>
                  <a:spcPct val="90000"/>
                </a:lnSpc>
                <a:spcBef>
                  <a:spcPct val="0"/>
                </a:spcBef>
                <a:spcAft>
                  <a:spcPct val="15000"/>
                </a:spcAft>
                <a:buChar char="••"/>
              </a:pPr>
              <a:r>
                <a:rPr lang="zh-CN" altLang="en-US" kern="1200" dirty="0" smtClean="0">
                  <a:solidFill>
                    <a:schemeClr val="tx1"/>
                  </a:solidFill>
                  <a:latin typeface="华文楷体" panose="02010600040101010101" pitchFamily="2" charset="-122"/>
                  <a:ea typeface="华文楷体" panose="02010600040101010101" pitchFamily="2" charset="-122"/>
                </a:rPr>
                <a:t>要求挂牌公司进行更正或补充。</a:t>
              </a:r>
              <a:endParaRPr lang="zh-CN" altLang="en-US" kern="1200" dirty="0">
                <a:solidFill>
                  <a:schemeClr val="tx1"/>
                </a:solidFill>
              </a:endParaRPr>
            </a:p>
          </p:txBody>
        </p:sp>
      </p:grpSp>
      <p:grpSp>
        <p:nvGrpSpPr>
          <p:cNvPr id="34" name="组合 33"/>
          <p:cNvGrpSpPr/>
          <p:nvPr/>
        </p:nvGrpSpPr>
        <p:grpSpPr>
          <a:xfrm>
            <a:off x="1442728" y="5289258"/>
            <a:ext cx="1915951" cy="539132"/>
            <a:chOff x="0" y="1095735"/>
            <a:chExt cx="2004282" cy="1187114"/>
          </a:xfrm>
        </p:grpSpPr>
        <p:sp>
          <p:nvSpPr>
            <p:cNvPr id="35" name="圆角矩形 34"/>
            <p:cNvSpPr/>
            <p:nvPr/>
          </p:nvSpPr>
          <p:spPr>
            <a:xfrm>
              <a:off x="0" y="1095735"/>
              <a:ext cx="2004282" cy="1187114"/>
            </a:xfrm>
            <a:prstGeom prst="roundRect">
              <a:avLst/>
            </a:prstGeom>
            <a:solidFill>
              <a:schemeClr val="bg1"/>
            </a:solidFill>
            <a:ln w="3175">
              <a:solidFill>
                <a:srgbClr val="C00000"/>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36" name="圆角矩形 4"/>
            <p:cNvSpPr/>
            <p:nvPr/>
          </p:nvSpPr>
          <p:spPr>
            <a:xfrm>
              <a:off x="57950" y="1153685"/>
              <a:ext cx="1888382" cy="1071214"/>
            </a:xfrm>
            <a:prstGeom prst="rect">
              <a:avLst/>
            </a:prstGeom>
            <a:ln w="3175"/>
          </p:spPr>
          <p:style>
            <a:lnRef idx="0">
              <a:scrgbClr r="0" g="0" b="0"/>
            </a:lnRef>
            <a:fillRef idx="0">
              <a:scrgbClr r="0" g="0" b="0"/>
            </a:fillRef>
            <a:effectRef idx="0">
              <a:scrgbClr r="0" g="0" b="0"/>
            </a:effectRef>
            <a:fontRef idx="minor">
              <a:schemeClr val="lt1"/>
            </a:fontRef>
          </p:style>
          <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zh-CN" altLang="en-US" b="1" dirty="0">
                  <a:solidFill>
                    <a:schemeClr val="tx1"/>
                  </a:solidFill>
                  <a:latin typeface="华文楷体" panose="02010600040101010101" pitchFamily="2" charset="-122"/>
                  <a:ea typeface="华文楷体" panose="02010600040101010101" pitchFamily="2" charset="-122"/>
                </a:rPr>
                <a:t>董监高</a:t>
              </a:r>
              <a:endParaRPr lang="zh-CN" altLang="en-US" b="1" kern="1200" dirty="0">
                <a:solidFill>
                  <a:schemeClr val="tx1"/>
                </a:solidFill>
                <a:latin typeface="华文楷体" panose="02010600040101010101" pitchFamily="2" charset="-122"/>
                <a:ea typeface="华文楷体" panose="02010600040101010101" pitchFamily="2" charset="-122"/>
              </a:endParaRPr>
            </a:p>
          </p:txBody>
        </p:sp>
      </p:grpSp>
      <p:grpSp>
        <p:nvGrpSpPr>
          <p:cNvPr id="37" name="组合 36"/>
          <p:cNvGrpSpPr/>
          <p:nvPr/>
        </p:nvGrpSpPr>
        <p:grpSpPr>
          <a:xfrm>
            <a:off x="3818992" y="5104150"/>
            <a:ext cx="7317739" cy="833180"/>
            <a:chOff x="1963672" y="1156560"/>
            <a:chExt cx="7281685" cy="1121122"/>
          </a:xfrm>
        </p:grpSpPr>
        <p:sp>
          <p:nvSpPr>
            <p:cNvPr id="38" name="同侧圆角矩形 37"/>
            <p:cNvSpPr/>
            <p:nvPr/>
          </p:nvSpPr>
          <p:spPr>
            <a:xfrm rot="5400000">
              <a:off x="5043954" y="-1923722"/>
              <a:ext cx="1121122" cy="7281685"/>
            </a:xfrm>
            <a:prstGeom prst="round2SameRect">
              <a:avLst/>
            </a:prstGeom>
            <a:solidFill>
              <a:schemeClr val="bg1"/>
            </a:solidFill>
            <a:ln w="3175">
              <a:solidFill>
                <a:srgbClr val="C00000"/>
              </a:solidFill>
            </a:ln>
          </p:spPr>
          <p:style>
            <a:lnRef idx="2">
              <a:scrgbClr r="0" g="0" b="0"/>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39" name="同侧圆角矩形 4"/>
            <p:cNvSpPr/>
            <p:nvPr/>
          </p:nvSpPr>
          <p:spPr>
            <a:xfrm>
              <a:off x="1963673" y="1211288"/>
              <a:ext cx="7226956" cy="1011664"/>
            </a:xfrm>
            <a:prstGeom prst="rect">
              <a:avLst/>
            </a:prstGeom>
            <a:ln w="3175"/>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47650" tIns="123825" rIns="247650" bIns="123825" numCol="1" spcCol="1270" anchor="ctr" anchorCtr="0">
              <a:noAutofit/>
            </a:bodyPr>
            <a:lstStyle/>
            <a:p>
              <a:pPr marL="171450" lvl="1" indent="-171450" defTabSz="711200">
                <a:lnSpc>
                  <a:spcPct val="90000"/>
                </a:lnSpc>
                <a:spcAft>
                  <a:spcPct val="15000"/>
                </a:spcAft>
                <a:buFontTx/>
                <a:buChar char="••"/>
              </a:pPr>
              <a:r>
                <a:rPr lang="zh-CN" altLang="en-US" dirty="0">
                  <a:solidFill>
                    <a:schemeClr val="tx1"/>
                  </a:solidFill>
                  <a:latin typeface="华文楷体" panose="02010600040101010101" pitchFamily="2" charset="-122"/>
                  <a:ea typeface="华文楷体" panose="02010600040101010101" pitchFamily="2" charset="-122"/>
                </a:rPr>
                <a:t>董事、监事、高级管理人员保证披露内容真实、准确和</a:t>
              </a:r>
              <a:r>
                <a:rPr lang="zh-CN" altLang="en-US" dirty="0" smtClean="0">
                  <a:solidFill>
                    <a:schemeClr val="tx1"/>
                  </a:solidFill>
                  <a:latin typeface="华文楷体" panose="02010600040101010101" pitchFamily="2" charset="-122"/>
                  <a:ea typeface="华文楷体" panose="02010600040101010101" pitchFamily="2" charset="-122"/>
                </a:rPr>
                <a:t>完整</a:t>
              </a:r>
              <a:r>
                <a:rPr lang="zh-CN" altLang="en-US" kern="1200" dirty="0" smtClean="0">
                  <a:solidFill>
                    <a:schemeClr val="tx1"/>
                  </a:solidFill>
                  <a:latin typeface="华文楷体" panose="02010600040101010101" pitchFamily="2" charset="-122"/>
                  <a:ea typeface="华文楷体" panose="02010600040101010101" pitchFamily="2" charset="-122"/>
                </a:rPr>
                <a:t>。</a:t>
              </a:r>
              <a:endParaRPr lang="zh-CN" altLang="en-US" kern="1200" dirty="0">
                <a:solidFill>
                  <a:schemeClr val="tx1"/>
                </a:solidFill>
              </a:endParaRPr>
            </a:p>
          </p:txBody>
        </p:sp>
      </p:grpSp>
      <p:grpSp>
        <p:nvGrpSpPr>
          <p:cNvPr id="40" name="组合 39"/>
          <p:cNvGrpSpPr/>
          <p:nvPr/>
        </p:nvGrpSpPr>
        <p:grpSpPr>
          <a:xfrm>
            <a:off x="1415480" y="3898568"/>
            <a:ext cx="1915951" cy="597590"/>
            <a:chOff x="0" y="221907"/>
            <a:chExt cx="1915951" cy="597590"/>
          </a:xfrm>
        </p:grpSpPr>
        <p:sp>
          <p:nvSpPr>
            <p:cNvPr id="41" name="圆角矩形 40"/>
            <p:cNvSpPr/>
            <p:nvPr/>
          </p:nvSpPr>
          <p:spPr>
            <a:xfrm>
              <a:off x="0" y="221907"/>
              <a:ext cx="1915951" cy="597590"/>
            </a:xfrm>
            <a:prstGeom prst="roundRect">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42" name="圆角矩形 4"/>
            <p:cNvSpPr/>
            <p:nvPr/>
          </p:nvSpPr>
          <p:spPr>
            <a:xfrm>
              <a:off x="29172" y="251079"/>
              <a:ext cx="1857607" cy="53924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0960" tIns="30480" rIns="60960" bIns="30480" numCol="1" spcCol="1270" anchor="ctr" anchorCtr="0">
              <a:noAutofit/>
            </a:bodyPr>
            <a:lstStyle/>
            <a:p>
              <a:pPr lvl="0" algn="ctr" defTabSz="711200">
                <a:lnSpc>
                  <a:spcPct val="90000"/>
                </a:lnSpc>
                <a:spcAft>
                  <a:spcPct val="35000"/>
                </a:spcAft>
              </a:pPr>
              <a:r>
                <a:rPr lang="zh-CN" altLang="en-US" b="1" dirty="0">
                  <a:solidFill>
                    <a:schemeClr val="bg1"/>
                  </a:solidFill>
                  <a:latin typeface="华文楷体" panose="02010600040101010101" pitchFamily="2" charset="-122"/>
                  <a:ea typeface="华文楷体" panose="02010600040101010101" pitchFamily="2" charset="-122"/>
                </a:rPr>
                <a:t>会计师事务所</a:t>
              </a:r>
            </a:p>
          </p:txBody>
        </p:sp>
      </p:grpSp>
      <p:grpSp>
        <p:nvGrpSpPr>
          <p:cNvPr id="46" name="组合 45"/>
          <p:cNvGrpSpPr/>
          <p:nvPr/>
        </p:nvGrpSpPr>
        <p:grpSpPr>
          <a:xfrm>
            <a:off x="3818992" y="3869085"/>
            <a:ext cx="7368829" cy="656556"/>
            <a:chOff x="1840649" y="45568"/>
            <a:chExt cx="7368829" cy="1046605"/>
          </a:xfrm>
        </p:grpSpPr>
        <p:sp>
          <p:nvSpPr>
            <p:cNvPr id="47" name="同侧圆角矩形 46"/>
            <p:cNvSpPr/>
            <p:nvPr/>
          </p:nvSpPr>
          <p:spPr>
            <a:xfrm rot="5400000">
              <a:off x="5001761" y="-3115544"/>
              <a:ext cx="1046605" cy="7368829"/>
            </a:xfrm>
            <a:prstGeom prst="round2SameRect">
              <a:avLst/>
            </a:prstGeom>
            <a:solidFill>
              <a:srgbClr val="C00000"/>
            </a:solidFill>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48" name="同侧圆角矩形 4"/>
            <p:cNvSpPr/>
            <p:nvPr/>
          </p:nvSpPr>
          <p:spPr>
            <a:xfrm>
              <a:off x="1840650" y="96658"/>
              <a:ext cx="7317738" cy="944423"/>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47650" tIns="123825" rIns="247650" bIns="123825" numCol="1" spcCol="1270" anchor="ctr" anchorCtr="0">
              <a:noAutofit/>
            </a:bodyPr>
            <a:lstStyle/>
            <a:p>
              <a:pPr marL="171450" lvl="1" indent="-171450" defTabSz="711200">
                <a:lnSpc>
                  <a:spcPct val="90000"/>
                </a:lnSpc>
                <a:spcAft>
                  <a:spcPct val="15000"/>
                </a:spcAft>
                <a:buFontTx/>
                <a:buChar char="••"/>
              </a:pPr>
              <a:r>
                <a:rPr lang="zh-CN" altLang="en-US" dirty="0">
                  <a:solidFill>
                    <a:schemeClr val="bg1"/>
                  </a:solidFill>
                  <a:latin typeface="华文楷体" panose="02010600040101010101" pitchFamily="2" charset="-122"/>
                  <a:ea typeface="华文楷体" panose="02010600040101010101" pitchFamily="2" charset="-122"/>
                </a:rPr>
                <a:t>履行法定职责、遵守行业规范，对挂牌公司财务报表进行</a:t>
              </a:r>
              <a:r>
                <a:rPr lang="zh-CN" altLang="en-US" dirty="0" smtClean="0">
                  <a:solidFill>
                    <a:schemeClr val="bg1"/>
                  </a:solidFill>
                  <a:latin typeface="华文楷体" panose="02010600040101010101" pitchFamily="2" charset="-122"/>
                  <a:ea typeface="华文楷体" panose="02010600040101010101" pitchFamily="2" charset="-122"/>
                </a:rPr>
                <a:t>审计；</a:t>
              </a:r>
              <a:endParaRPr lang="zh-CN" altLang="en-US" dirty="0"/>
            </a:p>
            <a:p>
              <a:pPr marL="171450" lvl="1" indent="-171450" defTabSz="711200">
                <a:lnSpc>
                  <a:spcPct val="90000"/>
                </a:lnSpc>
                <a:spcAft>
                  <a:spcPct val="15000"/>
                </a:spcAft>
                <a:buFontTx/>
                <a:buChar char="••"/>
              </a:pPr>
              <a:r>
                <a:rPr lang="zh-CN" altLang="en-US" dirty="0">
                  <a:solidFill>
                    <a:schemeClr val="bg1"/>
                  </a:solidFill>
                  <a:latin typeface="华文楷体" panose="02010600040101010101" pitchFamily="2" charset="-122"/>
                  <a:ea typeface="华文楷体" panose="02010600040101010101" pitchFamily="2" charset="-122"/>
                </a:rPr>
                <a:t>对出具文件的真实性、准确性、完整性</a:t>
              </a:r>
              <a:r>
                <a:rPr lang="zh-CN" altLang="en-US" dirty="0" smtClean="0">
                  <a:solidFill>
                    <a:schemeClr val="bg1"/>
                  </a:solidFill>
                  <a:latin typeface="华文楷体" panose="02010600040101010101" pitchFamily="2" charset="-122"/>
                  <a:ea typeface="华文楷体" panose="02010600040101010101" pitchFamily="2" charset="-122"/>
                </a:rPr>
                <a:t>负责。</a:t>
              </a:r>
              <a:endParaRPr lang="zh-CN" altLang="en-US" kern="1200" dirty="0">
                <a:solidFill>
                  <a:schemeClr val="bg1"/>
                </a:solidFill>
                <a:latin typeface="华文楷体" panose="02010600040101010101" pitchFamily="2" charset="-122"/>
                <a:ea typeface="华文楷体" panose="02010600040101010101" pitchFamily="2" charset="-122"/>
              </a:endParaRPr>
            </a:p>
          </p:txBody>
        </p:sp>
      </p:grpSp>
    </p:spTree>
    <p:extLst>
      <p:ext uri="{BB962C8B-B14F-4D97-AF65-F5344CB8AC3E}">
        <p14:creationId xmlns:p14="http://schemas.microsoft.com/office/powerpoint/2010/main" val="80499391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415480" y="1916832"/>
            <a:ext cx="6096000" cy="927754"/>
          </a:xfrm>
          <a:prstGeom prst="rect">
            <a:avLst/>
          </a:prstGeom>
        </p:spPr>
        <p:txBody>
          <a:bodyPr>
            <a:spAutoFit/>
          </a:bodyPr>
          <a:lstStyle/>
          <a:p>
            <a:pPr>
              <a:lnSpc>
                <a:spcPct val="150000"/>
              </a:lnSpc>
            </a:pPr>
            <a:r>
              <a:rPr lang="zh-CN" altLang="en-US" sz="4000" b="1" dirty="0" smtClean="0">
                <a:latin typeface="华文楷体" panose="02010600040101010101" pitchFamily="2" charset="-122"/>
                <a:ea typeface="华文楷体" panose="02010600040101010101" pitchFamily="2" charset="-122"/>
              </a:rPr>
              <a:t>二、主要</a:t>
            </a:r>
            <a:r>
              <a:rPr lang="zh-CN" altLang="en-US" sz="4000" b="1" dirty="0">
                <a:latin typeface="华文楷体" panose="02010600040101010101" pitchFamily="2" charset="-122"/>
                <a:ea typeface="华文楷体" panose="02010600040101010101" pitchFamily="2" charset="-122"/>
              </a:rPr>
              <a:t>内容</a:t>
            </a:r>
            <a:endParaRPr lang="en-US" altLang="zh-CN" sz="4000" b="1" dirty="0">
              <a:latin typeface="华文楷体" panose="02010600040101010101" pitchFamily="2" charset="-122"/>
              <a:ea typeface="华文楷体" panose="02010600040101010101" pitchFamily="2" charset="-122"/>
            </a:endParaRPr>
          </a:p>
        </p:txBody>
      </p:sp>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0187" t="3020"/>
          <a:stretch/>
        </p:blipFill>
        <p:spPr>
          <a:xfrm>
            <a:off x="8256240" y="2745127"/>
            <a:ext cx="3413085" cy="3864774"/>
          </a:xfrm>
          <a:prstGeom prst="rect">
            <a:avLst/>
          </a:prstGeom>
        </p:spPr>
      </p:pic>
    </p:spTree>
    <p:extLst>
      <p:ext uri="{BB962C8B-B14F-4D97-AF65-F5344CB8AC3E}">
        <p14:creationId xmlns:p14="http://schemas.microsoft.com/office/powerpoint/2010/main" val="17326447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ssageBox"/>
          <p:cNvSpPr>
            <a:spLocks noChangeArrowheads="1"/>
          </p:cNvSpPr>
          <p:nvPr>
            <p:custDataLst>
              <p:tags r:id="rId1"/>
            </p:custDataLst>
          </p:nvPr>
        </p:nvSpPr>
        <p:spPr bwMode="auto">
          <a:xfrm>
            <a:off x="517982" y="1458842"/>
            <a:ext cx="9067316" cy="307777"/>
          </a:xfrm>
          <a:prstGeom prst="rect">
            <a:avLst/>
          </a:prstGeom>
          <a:noFill/>
          <a:ln w="9525">
            <a:noFill/>
            <a:miter lim="800000"/>
            <a:headEnd/>
            <a:tailEnd/>
          </a:ln>
        </p:spPr>
        <p:txBody>
          <a:bodyPr lIns="0" tIns="0" rIns="0" bIns="0" anchor="ctr">
            <a:spAutoFit/>
          </a:bodyPr>
          <a:lstStyle/>
          <a:p>
            <a:r>
              <a:rPr lang="en-US" altLang="zh-CN" sz="2000" dirty="0" smtClean="0">
                <a:ea typeface="华文楷体" panose="02010600040101010101" pitchFamily="2" charset="-122"/>
              </a:rPr>
              <a:t>《</a:t>
            </a:r>
            <a:r>
              <a:rPr lang="zh-CN" altLang="en-US" sz="2000" dirty="0">
                <a:ea typeface="华文楷体" panose="02010600040101010101" pitchFamily="2" charset="-122"/>
              </a:rPr>
              <a:t>信息披露细则</a:t>
            </a:r>
            <a:r>
              <a:rPr lang="en-US" altLang="zh-CN" sz="2000" dirty="0">
                <a:ea typeface="华文楷体" panose="02010600040101010101" pitchFamily="2" charset="-122"/>
              </a:rPr>
              <a:t>》</a:t>
            </a:r>
            <a:r>
              <a:rPr lang="zh-CN" altLang="en-US" sz="2000" dirty="0">
                <a:ea typeface="华文楷体" panose="02010600040101010101" pitchFamily="2" charset="-122"/>
              </a:rPr>
              <a:t>共计</a:t>
            </a:r>
            <a:r>
              <a:rPr lang="en-US" altLang="zh-CN" sz="2000" dirty="0">
                <a:ea typeface="华文楷体" panose="02010600040101010101" pitchFamily="2" charset="-122"/>
              </a:rPr>
              <a:t>5</a:t>
            </a:r>
            <a:r>
              <a:rPr lang="zh-CN" altLang="en-US" sz="2000" dirty="0">
                <a:ea typeface="华文楷体" panose="02010600040101010101" pitchFamily="2" charset="-122"/>
              </a:rPr>
              <a:t>章</a:t>
            </a:r>
            <a:r>
              <a:rPr lang="en-US" altLang="zh-CN" sz="2000" dirty="0">
                <a:ea typeface="华文楷体" panose="02010600040101010101" pitchFamily="2" charset="-122"/>
              </a:rPr>
              <a:t>58</a:t>
            </a:r>
            <a:r>
              <a:rPr lang="zh-CN" altLang="en-US" sz="2000" dirty="0">
                <a:ea typeface="华文楷体" panose="02010600040101010101" pitchFamily="2" charset="-122"/>
              </a:rPr>
              <a:t>条，总体框架如下：</a:t>
            </a:r>
          </a:p>
        </p:txBody>
      </p:sp>
      <p:sp>
        <p:nvSpPr>
          <p:cNvPr id="7" name="Content Placeholder 2"/>
          <p:cNvSpPr txBox="1">
            <a:spLocks/>
          </p:cNvSpPr>
          <p:nvPr/>
        </p:nvSpPr>
        <p:spPr bwMode="auto">
          <a:xfrm>
            <a:off x="3135478" y="2231957"/>
            <a:ext cx="7552953" cy="707886"/>
          </a:xfrm>
          <a:prstGeom prst="rect">
            <a:avLst/>
          </a:prstGeom>
          <a:ln w="3175">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spAutoFit/>
          </a:bodyPr>
          <a:lstStyle>
            <a:lvl1pPr marL="342900" indent="-342900" algn="l" rtl="0" eaLnBrk="0" fontAlgn="base" hangingPunct="0">
              <a:spcBef>
                <a:spcPct val="20000"/>
              </a:spcBef>
              <a:spcAft>
                <a:spcPct val="0"/>
              </a:spcAft>
              <a:buFont typeface="Arial" charset="0"/>
              <a:buChar char="•"/>
              <a:defRPr sz="3200" kern="1200">
                <a:solidFill>
                  <a:schemeClr val="dk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dk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dk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dk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dk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285750" indent="-285750" algn="just">
              <a:spcBef>
                <a:spcPct val="50000"/>
              </a:spcBef>
              <a:buClr>
                <a:srgbClr val="A40404"/>
              </a:buClr>
              <a:buSzPct val="80000"/>
              <a:buFont typeface="Wingdings" panose="05000000000000000000" pitchFamily="2" charset="2"/>
              <a:buChar char="p"/>
              <a:defRPr/>
            </a:pPr>
            <a:r>
              <a:rPr lang="zh-CN" altLang="en-US" sz="2000" dirty="0">
                <a:solidFill>
                  <a:schemeClr val="tx1"/>
                </a:solidFill>
                <a:latin typeface="华文楷体" panose="02010600040101010101" pitchFamily="2" charset="-122"/>
                <a:ea typeface="华文楷体" panose="02010600040101010101" pitchFamily="2" charset="-122"/>
              </a:rPr>
              <a:t>总则部分主要介绍规则的适用主体，信息披露的原则、内容、程序。</a:t>
            </a:r>
            <a:endParaRPr lang="en-US" altLang="zh-CN" sz="2000" dirty="0">
              <a:solidFill>
                <a:schemeClr val="tx1"/>
              </a:solidFill>
              <a:latin typeface="华文楷体" panose="02010600040101010101" pitchFamily="2" charset="-122"/>
              <a:ea typeface="华文楷体" panose="02010600040101010101" pitchFamily="2" charset="-122"/>
            </a:endParaRPr>
          </a:p>
        </p:txBody>
      </p:sp>
      <p:sp>
        <p:nvSpPr>
          <p:cNvPr id="8" name="MessageLine"/>
          <p:cNvSpPr>
            <a:spLocks noChangeShapeType="1"/>
          </p:cNvSpPr>
          <p:nvPr/>
        </p:nvSpPr>
        <p:spPr bwMode="auto">
          <a:xfrm>
            <a:off x="551384" y="1844824"/>
            <a:ext cx="8619048" cy="0"/>
          </a:xfrm>
          <a:prstGeom prst="line">
            <a:avLst/>
          </a:prstGeom>
          <a:noFill/>
          <a:ln w="6350">
            <a:solidFill>
              <a:srgbClr val="97999B"/>
            </a:solidFill>
            <a:round/>
            <a:headEnd/>
            <a:tailEnd/>
          </a:ln>
        </p:spPr>
        <p:txBody>
          <a:bodyPr wrap="none" anchor="ctr"/>
          <a:lstStyle/>
          <a:p>
            <a:endParaRPr lang="zh-CN" altLang="en-US" dirty="0">
              <a:solidFill>
                <a:srgbClr val="FF0000"/>
              </a:solidFill>
              <a:ea typeface="华文楷体" panose="02010600040101010101" pitchFamily="2" charset="-122"/>
            </a:endParaRPr>
          </a:p>
        </p:txBody>
      </p:sp>
      <p:sp>
        <p:nvSpPr>
          <p:cNvPr id="9" name="Rectangle 13"/>
          <p:cNvSpPr/>
          <p:nvPr/>
        </p:nvSpPr>
        <p:spPr>
          <a:xfrm>
            <a:off x="695401" y="3068960"/>
            <a:ext cx="2155710" cy="61950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prstClr val="white"/>
                </a:solidFill>
                <a:ea typeface="华文楷体" panose="02010600040101010101" pitchFamily="2" charset="-122"/>
              </a:rPr>
              <a:t>第二章 定期报告</a:t>
            </a:r>
            <a:endParaRPr lang="zh-CN" altLang="zh-CN" sz="2000" b="1" dirty="0">
              <a:solidFill>
                <a:prstClr val="white"/>
              </a:solidFill>
              <a:ea typeface="华文楷体" panose="02010600040101010101" pitchFamily="2" charset="-122"/>
            </a:endParaRPr>
          </a:p>
        </p:txBody>
      </p:sp>
      <p:sp>
        <p:nvSpPr>
          <p:cNvPr id="10" name="Rectangle 13"/>
          <p:cNvSpPr/>
          <p:nvPr/>
        </p:nvSpPr>
        <p:spPr>
          <a:xfrm>
            <a:off x="695401" y="4797152"/>
            <a:ext cx="2155710" cy="61950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prstClr val="white"/>
                </a:solidFill>
                <a:ea typeface="华文楷体" panose="02010600040101010101" pitchFamily="2" charset="-122"/>
              </a:rPr>
              <a:t>第四章 自律管理</a:t>
            </a:r>
            <a:endParaRPr lang="zh-CN" altLang="zh-CN" sz="2000" b="1" dirty="0">
              <a:solidFill>
                <a:prstClr val="white"/>
              </a:solidFill>
              <a:ea typeface="华文楷体" panose="02010600040101010101" pitchFamily="2" charset="-122"/>
            </a:endParaRPr>
          </a:p>
        </p:txBody>
      </p:sp>
      <p:sp>
        <p:nvSpPr>
          <p:cNvPr id="11" name="Rectangle 13"/>
          <p:cNvSpPr/>
          <p:nvPr/>
        </p:nvSpPr>
        <p:spPr>
          <a:xfrm>
            <a:off x="695400" y="3933056"/>
            <a:ext cx="2155710" cy="61950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prstClr val="white"/>
                </a:solidFill>
                <a:ea typeface="华文楷体" panose="02010600040101010101" pitchFamily="2" charset="-122"/>
              </a:rPr>
              <a:t>第三章 临时报告</a:t>
            </a:r>
            <a:endParaRPr lang="zh-CN" altLang="zh-CN" sz="2000" b="1" dirty="0">
              <a:solidFill>
                <a:prstClr val="white"/>
              </a:solidFill>
              <a:ea typeface="华文楷体" panose="02010600040101010101" pitchFamily="2" charset="-122"/>
            </a:endParaRPr>
          </a:p>
        </p:txBody>
      </p:sp>
      <p:sp>
        <p:nvSpPr>
          <p:cNvPr id="12" name="Rectangle 13"/>
          <p:cNvSpPr/>
          <p:nvPr/>
        </p:nvSpPr>
        <p:spPr>
          <a:xfrm>
            <a:off x="695401" y="2132856"/>
            <a:ext cx="2155710" cy="61950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prstClr val="white"/>
                </a:solidFill>
                <a:ea typeface="华文楷体" panose="02010600040101010101" pitchFamily="2" charset="-122"/>
              </a:rPr>
              <a:t>第一章 总则</a:t>
            </a:r>
            <a:endParaRPr lang="zh-CN" altLang="zh-CN" sz="2000" b="1" dirty="0">
              <a:solidFill>
                <a:prstClr val="white"/>
              </a:solidFill>
              <a:ea typeface="华文楷体" panose="02010600040101010101" pitchFamily="2" charset="-122"/>
            </a:endParaRPr>
          </a:p>
        </p:txBody>
      </p:sp>
      <p:sp>
        <p:nvSpPr>
          <p:cNvPr id="13" name="Rectangle 13"/>
          <p:cNvSpPr/>
          <p:nvPr/>
        </p:nvSpPr>
        <p:spPr>
          <a:xfrm>
            <a:off x="695401" y="5588855"/>
            <a:ext cx="2155710" cy="61950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prstClr val="white"/>
                </a:solidFill>
                <a:ea typeface="华文楷体" panose="02010600040101010101" pitchFamily="2" charset="-122"/>
              </a:rPr>
              <a:t>第五章 附则</a:t>
            </a:r>
            <a:endParaRPr lang="zh-CN" altLang="zh-CN" sz="2000" b="1" dirty="0">
              <a:solidFill>
                <a:prstClr val="white"/>
              </a:solidFill>
              <a:ea typeface="华文楷体" panose="02010600040101010101" pitchFamily="2" charset="-122"/>
            </a:endParaRPr>
          </a:p>
        </p:txBody>
      </p:sp>
      <p:sp>
        <p:nvSpPr>
          <p:cNvPr id="14" name="Content Placeholder 2"/>
          <p:cNvSpPr txBox="1">
            <a:spLocks/>
          </p:cNvSpPr>
          <p:nvPr/>
        </p:nvSpPr>
        <p:spPr bwMode="auto">
          <a:xfrm>
            <a:off x="3158278" y="3044652"/>
            <a:ext cx="7530153" cy="707886"/>
          </a:xfrm>
          <a:prstGeom prst="rect">
            <a:avLst/>
          </a:prstGeom>
          <a:ln w="3175">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spAutoFit/>
          </a:bodyPr>
          <a:lstStyle>
            <a:defPPr>
              <a:defRPr lang="zh-CN"/>
            </a:defPPr>
            <a:lvl1pPr marL="0" indent="0" eaLnBrk="0" hangingPunct="0">
              <a:spcBef>
                <a:spcPts val="2215"/>
              </a:spcBef>
              <a:buClr>
                <a:srgbClr val="FF0000"/>
              </a:buClr>
              <a:buFont typeface="Arial" charset="0"/>
              <a:buNone/>
              <a:defRPr sz="1800">
                <a:latin typeface="华文楷体" panose="02010600040101010101" pitchFamily="2" charset="-122"/>
                <a:ea typeface="华文楷体" panose="02010600040101010101" pitchFamily="2" charset="-122"/>
              </a:defRPr>
            </a:lvl1pPr>
            <a:lvl2pPr marL="742950" indent="-285750" eaLnBrk="0" hangingPunct="0">
              <a:spcBef>
                <a:spcPct val="20000"/>
              </a:spcBef>
              <a:buFont typeface="Arial" charset="0"/>
              <a:buChar char="–"/>
              <a:defRPr sz="2800"/>
            </a:lvl2pPr>
            <a:lvl3pPr marL="1143000" indent="-228600" eaLnBrk="0" hangingPunct="0">
              <a:spcBef>
                <a:spcPct val="20000"/>
              </a:spcBef>
              <a:buFont typeface="Arial" charset="0"/>
              <a:buChar char="•"/>
              <a:defRPr sz="2400"/>
            </a:lvl3pPr>
            <a:lvl4pPr marL="1600200" indent="-228600" eaLnBrk="0" hangingPunct="0">
              <a:spcBef>
                <a:spcPct val="20000"/>
              </a:spcBef>
              <a:buFont typeface="Arial" charset="0"/>
              <a:buChar char="–"/>
              <a:defRPr sz="2000"/>
            </a:lvl4pPr>
            <a:lvl5pPr marL="2057400" indent="-228600" eaLnBrk="0" hangingPunct="0">
              <a:spcBef>
                <a:spcPct val="20000"/>
              </a:spcBef>
              <a:buFont typeface="Arial"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marL="285750" indent="-285750" algn="just">
              <a:spcBef>
                <a:spcPct val="50000"/>
              </a:spcBef>
              <a:buClr>
                <a:srgbClr val="A40404"/>
              </a:buClr>
              <a:buSzPct val="80000"/>
              <a:buFont typeface="Wingdings" panose="05000000000000000000" pitchFamily="2" charset="2"/>
              <a:buChar char="p"/>
              <a:defRPr/>
            </a:pPr>
            <a:r>
              <a:rPr lang="zh-CN" altLang="en-US" sz="2000" dirty="0">
                <a:solidFill>
                  <a:schemeClr val="tx1"/>
                </a:solidFill>
              </a:rPr>
              <a:t>定期报告部分主要介绍定期报告的披露类型、披露时间、审计要求、主体责任以及特殊情况的处理。</a:t>
            </a:r>
            <a:endParaRPr lang="en-US" altLang="zh-CN" sz="2000" dirty="0">
              <a:solidFill>
                <a:schemeClr val="tx1"/>
              </a:solidFill>
            </a:endParaRPr>
          </a:p>
        </p:txBody>
      </p:sp>
      <p:sp>
        <p:nvSpPr>
          <p:cNvPr id="15" name="Content Placeholder 2"/>
          <p:cNvSpPr txBox="1">
            <a:spLocks/>
          </p:cNvSpPr>
          <p:nvPr/>
        </p:nvSpPr>
        <p:spPr bwMode="auto">
          <a:xfrm>
            <a:off x="3158278" y="5713941"/>
            <a:ext cx="7530153" cy="400110"/>
          </a:xfrm>
          <a:prstGeom prst="rect">
            <a:avLst/>
          </a:prstGeom>
          <a:ln w="3175">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spAutoFit/>
          </a:bodyPr>
          <a:lstStyle>
            <a:defPPr>
              <a:defRPr lang="zh-CN"/>
            </a:defPPr>
            <a:lvl1pPr marL="0" indent="0" eaLnBrk="0" hangingPunct="0">
              <a:spcBef>
                <a:spcPts val="2215"/>
              </a:spcBef>
              <a:buClr>
                <a:srgbClr val="FF0000"/>
              </a:buClr>
              <a:buFont typeface="Arial" charset="0"/>
              <a:buNone/>
              <a:defRPr sz="1800">
                <a:latin typeface="华文楷体" panose="02010600040101010101" pitchFamily="2" charset="-122"/>
                <a:ea typeface="华文楷体" panose="02010600040101010101" pitchFamily="2" charset="-122"/>
              </a:defRPr>
            </a:lvl1pPr>
            <a:lvl2pPr marL="742950" indent="-285750" eaLnBrk="0" hangingPunct="0">
              <a:spcBef>
                <a:spcPct val="20000"/>
              </a:spcBef>
              <a:buFont typeface="Arial" charset="0"/>
              <a:buChar char="–"/>
              <a:defRPr sz="2800"/>
            </a:lvl2pPr>
            <a:lvl3pPr marL="1143000" indent="-228600" eaLnBrk="0" hangingPunct="0">
              <a:spcBef>
                <a:spcPct val="20000"/>
              </a:spcBef>
              <a:buFont typeface="Arial" charset="0"/>
              <a:buChar char="•"/>
              <a:defRPr sz="2400"/>
            </a:lvl3pPr>
            <a:lvl4pPr marL="1600200" indent="-228600" eaLnBrk="0" hangingPunct="0">
              <a:spcBef>
                <a:spcPct val="20000"/>
              </a:spcBef>
              <a:buFont typeface="Arial" charset="0"/>
              <a:buChar char="–"/>
              <a:defRPr sz="2000"/>
            </a:lvl4pPr>
            <a:lvl5pPr marL="2057400" indent="-228600" eaLnBrk="0" hangingPunct="0">
              <a:spcBef>
                <a:spcPct val="20000"/>
              </a:spcBef>
              <a:buFont typeface="Arial"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marL="285750" indent="-285750" algn="just">
              <a:spcBef>
                <a:spcPct val="50000"/>
              </a:spcBef>
              <a:buClr>
                <a:srgbClr val="A40404"/>
              </a:buClr>
              <a:buSzPct val="80000"/>
              <a:buFont typeface="Wingdings" panose="05000000000000000000" pitchFamily="2" charset="2"/>
              <a:buChar char="p"/>
              <a:defRPr/>
            </a:pPr>
            <a:r>
              <a:rPr lang="zh-CN" altLang="en-US" sz="2000" dirty="0">
                <a:solidFill>
                  <a:schemeClr val="tx1"/>
                </a:solidFill>
              </a:rPr>
              <a:t>附则部分主要介绍为报备程序、用语释义。</a:t>
            </a:r>
            <a:endParaRPr lang="en-US" altLang="zh-CN" sz="2000" dirty="0">
              <a:solidFill>
                <a:schemeClr val="tx1"/>
              </a:solidFill>
            </a:endParaRPr>
          </a:p>
        </p:txBody>
      </p:sp>
      <p:sp>
        <p:nvSpPr>
          <p:cNvPr id="16" name="Content Placeholder 2"/>
          <p:cNvSpPr txBox="1">
            <a:spLocks/>
          </p:cNvSpPr>
          <p:nvPr/>
        </p:nvSpPr>
        <p:spPr bwMode="auto">
          <a:xfrm>
            <a:off x="3158278" y="3895031"/>
            <a:ext cx="7530153" cy="707886"/>
          </a:xfrm>
          <a:prstGeom prst="rect">
            <a:avLst/>
          </a:prstGeom>
          <a:ln w="3175">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spAutoFit/>
          </a:bodyPr>
          <a:lstStyle>
            <a:defPPr>
              <a:defRPr lang="zh-CN"/>
            </a:defPPr>
            <a:lvl1pPr marL="0" indent="0" eaLnBrk="0" hangingPunct="0">
              <a:spcBef>
                <a:spcPts val="2215"/>
              </a:spcBef>
              <a:buClr>
                <a:srgbClr val="FF0000"/>
              </a:buClr>
              <a:buFont typeface="Arial" charset="0"/>
              <a:buNone/>
              <a:defRPr sz="1800">
                <a:latin typeface="华文楷体" panose="02010600040101010101" pitchFamily="2" charset="-122"/>
                <a:ea typeface="华文楷体" panose="02010600040101010101" pitchFamily="2" charset="-122"/>
              </a:defRPr>
            </a:lvl1pPr>
            <a:lvl2pPr marL="742950" indent="-285750" eaLnBrk="0" hangingPunct="0">
              <a:spcBef>
                <a:spcPct val="20000"/>
              </a:spcBef>
              <a:buFont typeface="Arial" charset="0"/>
              <a:buChar char="–"/>
              <a:defRPr sz="2800"/>
            </a:lvl2pPr>
            <a:lvl3pPr marL="1143000" indent="-228600" eaLnBrk="0" hangingPunct="0">
              <a:spcBef>
                <a:spcPct val="20000"/>
              </a:spcBef>
              <a:buFont typeface="Arial" charset="0"/>
              <a:buChar char="•"/>
              <a:defRPr sz="2400"/>
            </a:lvl3pPr>
            <a:lvl4pPr marL="1600200" indent="-228600" eaLnBrk="0" hangingPunct="0">
              <a:spcBef>
                <a:spcPct val="20000"/>
              </a:spcBef>
              <a:buFont typeface="Arial" charset="0"/>
              <a:buChar char="–"/>
              <a:defRPr sz="2000"/>
            </a:lvl4pPr>
            <a:lvl5pPr marL="2057400" indent="-228600" eaLnBrk="0" hangingPunct="0">
              <a:spcBef>
                <a:spcPct val="20000"/>
              </a:spcBef>
              <a:buFont typeface="Arial"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marL="285750" indent="-285750" algn="just">
              <a:spcBef>
                <a:spcPct val="50000"/>
              </a:spcBef>
              <a:buClr>
                <a:srgbClr val="A40404"/>
              </a:buClr>
              <a:buSzPct val="80000"/>
              <a:buFont typeface="Wingdings" panose="05000000000000000000" pitchFamily="2" charset="2"/>
              <a:buChar char="p"/>
              <a:defRPr/>
            </a:pPr>
            <a:r>
              <a:rPr lang="zh-CN" altLang="en-US" sz="2000" dirty="0">
                <a:solidFill>
                  <a:schemeClr val="tx1"/>
                </a:solidFill>
              </a:rPr>
              <a:t>临时报告部分主要介绍临时报告概念、触发时点、披露条件、三会披露要求、关联交易管理、重大事件类型。</a:t>
            </a:r>
            <a:endParaRPr lang="en-US" altLang="zh-CN" sz="2000" dirty="0">
              <a:solidFill>
                <a:schemeClr val="tx1"/>
              </a:solidFill>
            </a:endParaRPr>
          </a:p>
        </p:txBody>
      </p:sp>
      <p:sp>
        <p:nvSpPr>
          <p:cNvPr id="17" name="Content Placeholder 2"/>
          <p:cNvSpPr txBox="1">
            <a:spLocks/>
          </p:cNvSpPr>
          <p:nvPr/>
        </p:nvSpPr>
        <p:spPr bwMode="auto">
          <a:xfrm>
            <a:off x="3158278" y="4922406"/>
            <a:ext cx="7530153" cy="400110"/>
          </a:xfrm>
          <a:prstGeom prst="rect">
            <a:avLst/>
          </a:prstGeom>
          <a:ln w="3175">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spAutoFit/>
          </a:bodyPr>
          <a:lstStyle>
            <a:defPPr>
              <a:defRPr lang="zh-CN"/>
            </a:defPPr>
            <a:lvl1pPr marL="0" indent="0" eaLnBrk="0" hangingPunct="0">
              <a:spcBef>
                <a:spcPts val="2215"/>
              </a:spcBef>
              <a:buClr>
                <a:srgbClr val="FF0000"/>
              </a:buClr>
              <a:buFont typeface="Arial" charset="0"/>
              <a:buNone/>
              <a:defRPr sz="1800">
                <a:latin typeface="华文楷体" panose="02010600040101010101" pitchFamily="2" charset="-122"/>
                <a:ea typeface="华文楷体" panose="02010600040101010101" pitchFamily="2" charset="-122"/>
              </a:defRPr>
            </a:lvl1pPr>
            <a:lvl2pPr marL="742950" indent="-285750" eaLnBrk="0" hangingPunct="0">
              <a:spcBef>
                <a:spcPct val="20000"/>
              </a:spcBef>
              <a:buFont typeface="Arial" charset="0"/>
              <a:buChar char="–"/>
              <a:defRPr sz="2800"/>
            </a:lvl2pPr>
            <a:lvl3pPr marL="1143000" indent="-228600" eaLnBrk="0" hangingPunct="0">
              <a:spcBef>
                <a:spcPct val="20000"/>
              </a:spcBef>
              <a:buFont typeface="Arial" charset="0"/>
              <a:buChar char="•"/>
              <a:defRPr sz="2400"/>
            </a:lvl3pPr>
            <a:lvl4pPr marL="1600200" indent="-228600" eaLnBrk="0" hangingPunct="0">
              <a:spcBef>
                <a:spcPct val="20000"/>
              </a:spcBef>
              <a:buFont typeface="Arial" charset="0"/>
              <a:buChar char="–"/>
              <a:defRPr sz="2000"/>
            </a:lvl4pPr>
            <a:lvl5pPr marL="2057400" indent="-228600" eaLnBrk="0" hangingPunct="0">
              <a:spcBef>
                <a:spcPct val="20000"/>
              </a:spcBef>
              <a:buFont typeface="Arial"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zh-CN" altLang="en-US" sz="2000" dirty="0">
                <a:solidFill>
                  <a:schemeClr val="tx1"/>
                </a:solidFill>
              </a:rPr>
              <a:t>自律管理部分主要介绍各主体的职责、违规行为以及处罚依据等</a:t>
            </a:r>
            <a:r>
              <a:rPr lang="zh-CN" altLang="en-US" dirty="0"/>
              <a:t>。</a:t>
            </a:r>
            <a:endParaRPr lang="en-US" altLang="zh-CN" dirty="0"/>
          </a:p>
        </p:txBody>
      </p:sp>
      <p:sp>
        <p:nvSpPr>
          <p:cNvPr id="18" name="矩形 17"/>
          <p:cNvSpPr/>
          <p:nvPr/>
        </p:nvSpPr>
        <p:spPr>
          <a:xfrm>
            <a:off x="419562" y="548680"/>
            <a:ext cx="1415772" cy="593560"/>
          </a:xfrm>
          <a:prstGeom prst="rect">
            <a:avLst/>
          </a:prstGeom>
        </p:spPr>
        <p:txBody>
          <a:bodyPr wrap="none">
            <a:spAutoFit/>
          </a:bodyPr>
          <a:lstStyle/>
          <a:p>
            <a:pPr>
              <a:lnSpc>
                <a:spcPct val="150000"/>
              </a:lnSpc>
            </a:pPr>
            <a:r>
              <a:rPr lang="zh-CN" altLang="en-US" sz="2400" b="1" dirty="0" smtClean="0">
                <a:solidFill>
                  <a:schemeClr val="bg1"/>
                </a:solidFill>
                <a:latin typeface="华文楷体" panose="02010600040101010101" pitchFamily="2" charset="-122"/>
                <a:ea typeface="华文楷体" panose="02010600040101010101" pitchFamily="2" charset="-122"/>
              </a:rPr>
              <a:t>整体框架</a:t>
            </a:r>
            <a:endParaRPr lang="zh-CN" altLang="en-US" sz="2400" b="1" dirty="0">
              <a:solidFill>
                <a:schemeClr val="bg1"/>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141738350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419562" y="548680"/>
            <a:ext cx="2031325" cy="593560"/>
          </a:xfrm>
          <a:prstGeom prst="rect">
            <a:avLst/>
          </a:prstGeom>
        </p:spPr>
        <p:txBody>
          <a:bodyPr wrap="none">
            <a:spAutoFit/>
          </a:bodyPr>
          <a:lstStyle/>
          <a:p>
            <a:pPr>
              <a:lnSpc>
                <a:spcPct val="150000"/>
              </a:lnSpc>
            </a:pPr>
            <a:r>
              <a:rPr lang="zh-CN" altLang="en-US" sz="2400" b="1" dirty="0" smtClean="0">
                <a:solidFill>
                  <a:schemeClr val="bg1"/>
                </a:solidFill>
                <a:latin typeface="华文楷体" panose="02010600040101010101" pitchFamily="2" charset="-122"/>
                <a:ea typeface="华文楷体" panose="02010600040101010101" pitchFamily="2" charset="-122"/>
              </a:rPr>
              <a:t>主要披露文件</a:t>
            </a:r>
            <a:endParaRPr lang="zh-CN" altLang="en-US" sz="2400" b="1" dirty="0">
              <a:solidFill>
                <a:schemeClr val="bg1"/>
              </a:solidFill>
              <a:latin typeface="华文楷体" panose="02010600040101010101" pitchFamily="2" charset="-122"/>
              <a:ea typeface="华文楷体" panose="02010600040101010101" pitchFamily="2" charset="-122"/>
            </a:endParaRPr>
          </a:p>
        </p:txBody>
      </p:sp>
      <p:sp>
        <p:nvSpPr>
          <p:cNvPr id="19" name="文本框 18"/>
          <p:cNvSpPr txBox="1"/>
          <p:nvPr/>
        </p:nvSpPr>
        <p:spPr>
          <a:xfrm>
            <a:off x="798494" y="2839341"/>
            <a:ext cx="461665" cy="2618509"/>
          </a:xfrm>
          <a:prstGeom prst="rect">
            <a:avLst/>
          </a:prstGeom>
          <a:noFill/>
        </p:spPr>
        <p:txBody>
          <a:bodyPr vert="eaVert" wrap="square" rtlCol="0">
            <a:spAutoFit/>
          </a:bodyPr>
          <a:lstStyle/>
          <a:p>
            <a:r>
              <a:rPr lang="zh-CN" altLang="en-US" dirty="0">
                <a:solidFill>
                  <a:prstClr val="black"/>
                </a:solidFill>
                <a:latin typeface="华文楷体" panose="02010600040101010101" pitchFamily="2" charset="-122"/>
                <a:ea typeface="华文楷体" panose="02010600040101010101" pitchFamily="2" charset="-122"/>
              </a:rPr>
              <a:t>挂牌公司信息披露</a:t>
            </a:r>
          </a:p>
        </p:txBody>
      </p:sp>
      <p:sp>
        <p:nvSpPr>
          <p:cNvPr id="20" name="左大括号 19"/>
          <p:cNvSpPr/>
          <p:nvPr/>
        </p:nvSpPr>
        <p:spPr>
          <a:xfrm>
            <a:off x="1470210" y="2392532"/>
            <a:ext cx="536431" cy="3065318"/>
          </a:xfrm>
          <a:prstGeom prst="leftBrace">
            <a:avLst/>
          </a:prstGeom>
          <a:ln>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华文楷体" panose="02010600040101010101" pitchFamily="2" charset="-122"/>
              <a:ea typeface="华文楷体" panose="02010600040101010101" pitchFamily="2" charset="-122"/>
            </a:endParaRPr>
          </a:p>
        </p:txBody>
      </p:sp>
      <p:sp>
        <p:nvSpPr>
          <p:cNvPr id="21" name="文本框 20"/>
          <p:cNvSpPr txBox="1"/>
          <p:nvPr/>
        </p:nvSpPr>
        <p:spPr>
          <a:xfrm>
            <a:off x="2186822" y="2207866"/>
            <a:ext cx="1132970" cy="369332"/>
          </a:xfrm>
          <a:prstGeom prst="rect">
            <a:avLst/>
          </a:prstGeom>
          <a:noFill/>
        </p:spPr>
        <p:txBody>
          <a:bodyPr wrap="square" rtlCol="0">
            <a:spAutoFit/>
          </a:bodyPr>
          <a:lstStyle/>
          <a:p>
            <a:r>
              <a:rPr lang="zh-CN" altLang="en-US" dirty="0">
                <a:solidFill>
                  <a:prstClr val="black"/>
                </a:solidFill>
                <a:latin typeface="华文楷体" panose="02010600040101010101" pitchFamily="2" charset="-122"/>
                <a:ea typeface="华文楷体" panose="02010600040101010101" pitchFamily="2" charset="-122"/>
              </a:rPr>
              <a:t>定期报告</a:t>
            </a:r>
          </a:p>
        </p:txBody>
      </p:sp>
      <p:sp>
        <p:nvSpPr>
          <p:cNvPr id="22" name="左大括号 21"/>
          <p:cNvSpPr/>
          <p:nvPr/>
        </p:nvSpPr>
        <p:spPr>
          <a:xfrm>
            <a:off x="3421074" y="4705591"/>
            <a:ext cx="280554" cy="1527464"/>
          </a:xfrm>
          <a:prstGeom prst="leftBrace">
            <a:avLst/>
          </a:prstGeom>
          <a:ln>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华文楷体" panose="02010600040101010101" pitchFamily="2" charset="-122"/>
              <a:ea typeface="华文楷体" panose="02010600040101010101" pitchFamily="2" charset="-122"/>
            </a:endParaRPr>
          </a:p>
        </p:txBody>
      </p:sp>
      <p:sp>
        <p:nvSpPr>
          <p:cNvPr id="23" name="文本框 22"/>
          <p:cNvSpPr txBox="1"/>
          <p:nvPr/>
        </p:nvSpPr>
        <p:spPr>
          <a:xfrm>
            <a:off x="3561218" y="1196752"/>
            <a:ext cx="3450594" cy="646331"/>
          </a:xfrm>
          <a:prstGeom prst="rect">
            <a:avLst/>
          </a:prstGeom>
          <a:noFill/>
        </p:spPr>
        <p:txBody>
          <a:bodyPr wrap="square" rtlCol="0">
            <a:spAutoFit/>
          </a:bodyPr>
          <a:lstStyle/>
          <a:p>
            <a:r>
              <a:rPr lang="zh-CN" altLang="en-US" dirty="0">
                <a:solidFill>
                  <a:prstClr val="black"/>
                </a:solidFill>
                <a:latin typeface="华文楷体" panose="02010600040101010101" pitchFamily="2" charset="-122"/>
                <a:ea typeface="华文楷体" panose="02010600040101010101" pitchFamily="2" charset="-122"/>
              </a:rPr>
              <a:t>  年度报告</a:t>
            </a:r>
            <a:endParaRPr lang="en-US" altLang="zh-CN" dirty="0">
              <a:solidFill>
                <a:prstClr val="black"/>
              </a:solidFill>
              <a:latin typeface="华文楷体" panose="02010600040101010101" pitchFamily="2" charset="-122"/>
              <a:ea typeface="华文楷体" panose="02010600040101010101" pitchFamily="2" charset="-122"/>
            </a:endParaRPr>
          </a:p>
          <a:p>
            <a:r>
              <a:rPr lang="zh-CN" altLang="en-US" dirty="0">
                <a:solidFill>
                  <a:prstClr val="black"/>
                </a:solidFill>
                <a:latin typeface="华文楷体" panose="02010600040101010101" pitchFamily="2" charset="-122"/>
                <a:ea typeface="华文楷体" panose="02010600040101010101" pitchFamily="2" charset="-122"/>
              </a:rPr>
              <a:t>（财务报告应当审计）</a:t>
            </a:r>
          </a:p>
        </p:txBody>
      </p:sp>
      <p:sp>
        <p:nvSpPr>
          <p:cNvPr id="24" name="文本框 23"/>
          <p:cNvSpPr txBox="1"/>
          <p:nvPr/>
        </p:nvSpPr>
        <p:spPr>
          <a:xfrm>
            <a:off x="3595906" y="2073622"/>
            <a:ext cx="3149257" cy="923330"/>
          </a:xfrm>
          <a:prstGeom prst="rect">
            <a:avLst/>
          </a:prstGeom>
          <a:noFill/>
        </p:spPr>
        <p:txBody>
          <a:bodyPr wrap="square" rtlCol="0">
            <a:spAutoFit/>
          </a:bodyPr>
          <a:lstStyle/>
          <a:p>
            <a:r>
              <a:rPr lang="zh-CN" altLang="en-US" dirty="0">
                <a:solidFill>
                  <a:prstClr val="black"/>
                </a:solidFill>
                <a:latin typeface="华文楷体" panose="02010600040101010101" pitchFamily="2" charset="-122"/>
                <a:ea typeface="华文楷体" panose="02010600040101010101" pitchFamily="2" charset="-122"/>
              </a:rPr>
              <a:t>  半年度报告</a:t>
            </a:r>
            <a:endParaRPr lang="en-US" altLang="zh-CN" dirty="0">
              <a:solidFill>
                <a:prstClr val="black"/>
              </a:solidFill>
              <a:latin typeface="华文楷体" panose="02010600040101010101" pitchFamily="2" charset="-122"/>
              <a:ea typeface="华文楷体" panose="02010600040101010101" pitchFamily="2" charset="-122"/>
            </a:endParaRPr>
          </a:p>
          <a:p>
            <a:r>
              <a:rPr lang="zh-CN" altLang="en-US" dirty="0">
                <a:solidFill>
                  <a:prstClr val="black"/>
                </a:solidFill>
                <a:latin typeface="华文楷体" panose="02010600040101010101" pitchFamily="2" charset="-122"/>
                <a:ea typeface="华文楷体" panose="02010600040101010101" pitchFamily="2" charset="-122"/>
              </a:rPr>
              <a:t>（财务报告不强制要求审计）</a:t>
            </a:r>
          </a:p>
          <a:p>
            <a:endParaRPr lang="zh-CN" altLang="en-US" dirty="0">
              <a:solidFill>
                <a:prstClr val="black"/>
              </a:solidFill>
              <a:latin typeface="华文楷体" panose="02010600040101010101" pitchFamily="2" charset="-122"/>
              <a:ea typeface="华文楷体" panose="02010600040101010101" pitchFamily="2" charset="-122"/>
            </a:endParaRPr>
          </a:p>
        </p:txBody>
      </p:sp>
      <p:sp>
        <p:nvSpPr>
          <p:cNvPr id="25" name="文本框 24"/>
          <p:cNvSpPr txBox="1"/>
          <p:nvPr/>
        </p:nvSpPr>
        <p:spPr>
          <a:xfrm>
            <a:off x="2135560" y="5284657"/>
            <a:ext cx="1132970" cy="369332"/>
          </a:xfrm>
          <a:prstGeom prst="rect">
            <a:avLst/>
          </a:prstGeom>
          <a:noFill/>
        </p:spPr>
        <p:txBody>
          <a:bodyPr wrap="square" rtlCol="0">
            <a:spAutoFit/>
          </a:bodyPr>
          <a:lstStyle/>
          <a:p>
            <a:r>
              <a:rPr lang="zh-CN" altLang="en-US" dirty="0">
                <a:solidFill>
                  <a:prstClr val="black"/>
                </a:solidFill>
                <a:latin typeface="华文楷体" panose="02010600040101010101" pitchFamily="2" charset="-122"/>
                <a:ea typeface="华文楷体" panose="02010600040101010101" pitchFamily="2" charset="-122"/>
              </a:rPr>
              <a:t>临时报告</a:t>
            </a:r>
          </a:p>
        </p:txBody>
      </p:sp>
      <p:sp>
        <p:nvSpPr>
          <p:cNvPr id="26" name="左大括号 25"/>
          <p:cNvSpPr/>
          <p:nvPr/>
        </p:nvSpPr>
        <p:spPr>
          <a:xfrm>
            <a:off x="3359696" y="1484784"/>
            <a:ext cx="280554" cy="1810237"/>
          </a:xfrm>
          <a:prstGeom prst="leftBrace">
            <a:avLst/>
          </a:prstGeom>
          <a:ln>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华文楷体" panose="02010600040101010101" pitchFamily="2" charset="-122"/>
              <a:ea typeface="华文楷体" panose="02010600040101010101" pitchFamily="2" charset="-122"/>
            </a:endParaRPr>
          </a:p>
        </p:txBody>
      </p:sp>
      <p:sp>
        <p:nvSpPr>
          <p:cNvPr id="27" name="文本框 26"/>
          <p:cNvSpPr txBox="1"/>
          <p:nvPr/>
        </p:nvSpPr>
        <p:spPr>
          <a:xfrm>
            <a:off x="3854172" y="4509120"/>
            <a:ext cx="3531238" cy="369332"/>
          </a:xfrm>
          <a:prstGeom prst="rect">
            <a:avLst/>
          </a:prstGeom>
          <a:noFill/>
        </p:spPr>
        <p:txBody>
          <a:bodyPr wrap="square" rtlCol="0">
            <a:spAutoFit/>
          </a:bodyPr>
          <a:lstStyle/>
          <a:p>
            <a:r>
              <a:rPr lang="zh-CN" altLang="en-US" dirty="0">
                <a:solidFill>
                  <a:prstClr val="black"/>
                </a:solidFill>
                <a:latin typeface="华文楷体" panose="02010600040101010101" pitchFamily="2" charset="-122"/>
                <a:ea typeface="华文楷体" panose="02010600040101010101" pitchFamily="2" charset="-122"/>
              </a:rPr>
              <a:t>董事会、</a:t>
            </a:r>
            <a:r>
              <a:rPr lang="zh-CN" altLang="en-US" dirty="0" smtClean="0">
                <a:solidFill>
                  <a:prstClr val="black"/>
                </a:solidFill>
                <a:latin typeface="华文楷体" panose="02010600040101010101" pitchFamily="2" charset="-122"/>
                <a:ea typeface="华文楷体" panose="02010600040101010101" pitchFamily="2" charset="-122"/>
              </a:rPr>
              <a:t>监事会、股东大会</a:t>
            </a:r>
            <a:r>
              <a:rPr lang="zh-CN" altLang="en-US" dirty="0">
                <a:solidFill>
                  <a:prstClr val="black"/>
                </a:solidFill>
                <a:latin typeface="华文楷体" panose="02010600040101010101" pitchFamily="2" charset="-122"/>
                <a:ea typeface="华文楷体" panose="02010600040101010101" pitchFamily="2" charset="-122"/>
              </a:rPr>
              <a:t>决议</a:t>
            </a:r>
          </a:p>
        </p:txBody>
      </p:sp>
      <p:sp>
        <p:nvSpPr>
          <p:cNvPr id="28" name="文本框 27"/>
          <p:cNvSpPr txBox="1"/>
          <p:nvPr/>
        </p:nvSpPr>
        <p:spPr>
          <a:xfrm>
            <a:off x="3860730" y="6060194"/>
            <a:ext cx="1630465" cy="369332"/>
          </a:xfrm>
          <a:prstGeom prst="rect">
            <a:avLst/>
          </a:prstGeom>
          <a:noFill/>
          <a:ln w="12700">
            <a:noFill/>
            <a:prstDash val="dash"/>
          </a:ln>
        </p:spPr>
        <p:txBody>
          <a:bodyPr wrap="square" rtlCol="0">
            <a:spAutoFit/>
          </a:bodyPr>
          <a:lstStyle/>
          <a:p>
            <a:r>
              <a:rPr lang="zh-CN" altLang="en-US" dirty="0" smtClean="0">
                <a:solidFill>
                  <a:prstClr val="black"/>
                </a:solidFill>
                <a:latin typeface="华文楷体" panose="02010600040101010101" pitchFamily="2" charset="-122"/>
                <a:ea typeface="华文楷体" panose="02010600040101010101" pitchFamily="2" charset="-122"/>
              </a:rPr>
              <a:t>其他重大事项</a:t>
            </a:r>
            <a:endParaRPr lang="zh-CN" altLang="en-US" dirty="0">
              <a:solidFill>
                <a:prstClr val="black"/>
              </a:solidFill>
              <a:latin typeface="华文楷体" panose="02010600040101010101" pitchFamily="2" charset="-122"/>
              <a:ea typeface="华文楷体" panose="02010600040101010101" pitchFamily="2" charset="-122"/>
            </a:endParaRPr>
          </a:p>
        </p:txBody>
      </p:sp>
      <p:sp>
        <p:nvSpPr>
          <p:cNvPr id="29" name="文本框 28"/>
          <p:cNvSpPr txBox="1"/>
          <p:nvPr/>
        </p:nvSpPr>
        <p:spPr>
          <a:xfrm>
            <a:off x="3854172" y="5284657"/>
            <a:ext cx="1619466" cy="369332"/>
          </a:xfrm>
          <a:prstGeom prst="rect">
            <a:avLst/>
          </a:prstGeom>
          <a:noFill/>
        </p:spPr>
        <p:txBody>
          <a:bodyPr wrap="square" rtlCol="0">
            <a:spAutoFit/>
          </a:bodyPr>
          <a:lstStyle/>
          <a:p>
            <a:r>
              <a:rPr lang="zh-CN" altLang="en-US" dirty="0">
                <a:solidFill>
                  <a:prstClr val="black"/>
                </a:solidFill>
                <a:latin typeface="华文楷体" panose="02010600040101010101" pitchFamily="2" charset="-122"/>
                <a:ea typeface="华文楷体" panose="02010600040101010101" pitchFamily="2" charset="-122"/>
              </a:rPr>
              <a:t>关联交易</a:t>
            </a:r>
          </a:p>
        </p:txBody>
      </p:sp>
      <p:cxnSp>
        <p:nvCxnSpPr>
          <p:cNvPr id="30" name="直接连接符 29"/>
          <p:cNvCxnSpPr/>
          <p:nvPr/>
        </p:nvCxnSpPr>
        <p:spPr>
          <a:xfrm>
            <a:off x="6672064" y="1628800"/>
            <a:ext cx="1122219"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8040216" y="1484784"/>
            <a:ext cx="2015836" cy="369332"/>
          </a:xfrm>
          <a:prstGeom prst="rect">
            <a:avLst/>
          </a:prstGeom>
          <a:noFill/>
        </p:spPr>
        <p:txBody>
          <a:bodyPr wrap="square" rtlCol="0">
            <a:spAutoFit/>
          </a:bodyPr>
          <a:lstStyle/>
          <a:p>
            <a:r>
              <a:rPr lang="zh-CN" altLang="en-US" dirty="0">
                <a:solidFill>
                  <a:prstClr val="black"/>
                </a:solidFill>
                <a:latin typeface="华文楷体" panose="02010600040101010101" pitchFamily="2" charset="-122"/>
                <a:ea typeface="华文楷体" panose="02010600040101010101" pitchFamily="2" charset="-122"/>
              </a:rPr>
              <a:t>每年</a:t>
            </a:r>
            <a:r>
              <a:rPr lang="en-US" altLang="zh-CN" dirty="0">
                <a:solidFill>
                  <a:prstClr val="black"/>
                </a:solidFill>
                <a:latin typeface="华文楷体" panose="02010600040101010101" pitchFamily="2" charset="-122"/>
                <a:ea typeface="华文楷体" panose="02010600040101010101" pitchFamily="2" charset="-122"/>
              </a:rPr>
              <a:t>4</a:t>
            </a:r>
            <a:r>
              <a:rPr lang="zh-CN" altLang="en-US" dirty="0">
                <a:solidFill>
                  <a:prstClr val="black"/>
                </a:solidFill>
                <a:latin typeface="华文楷体" panose="02010600040101010101" pitchFamily="2" charset="-122"/>
                <a:ea typeface="华文楷体" panose="02010600040101010101" pitchFamily="2" charset="-122"/>
              </a:rPr>
              <a:t>月</a:t>
            </a:r>
            <a:r>
              <a:rPr lang="en-US" altLang="zh-CN" dirty="0">
                <a:solidFill>
                  <a:prstClr val="black"/>
                </a:solidFill>
                <a:latin typeface="华文楷体" panose="02010600040101010101" pitchFamily="2" charset="-122"/>
                <a:ea typeface="华文楷体" panose="02010600040101010101" pitchFamily="2" charset="-122"/>
              </a:rPr>
              <a:t>30</a:t>
            </a:r>
            <a:r>
              <a:rPr lang="zh-CN" altLang="en-US" dirty="0">
                <a:solidFill>
                  <a:prstClr val="black"/>
                </a:solidFill>
                <a:latin typeface="华文楷体" panose="02010600040101010101" pitchFamily="2" charset="-122"/>
                <a:ea typeface="华文楷体" panose="02010600040101010101" pitchFamily="2" charset="-122"/>
              </a:rPr>
              <a:t>日之前</a:t>
            </a:r>
          </a:p>
        </p:txBody>
      </p:sp>
      <p:sp>
        <p:nvSpPr>
          <p:cNvPr id="32" name="文本框 31"/>
          <p:cNvSpPr txBox="1"/>
          <p:nvPr/>
        </p:nvSpPr>
        <p:spPr>
          <a:xfrm>
            <a:off x="8040216" y="2267580"/>
            <a:ext cx="2015836" cy="369332"/>
          </a:xfrm>
          <a:prstGeom prst="rect">
            <a:avLst/>
          </a:prstGeom>
          <a:noFill/>
        </p:spPr>
        <p:txBody>
          <a:bodyPr wrap="square" rtlCol="0">
            <a:spAutoFit/>
          </a:bodyPr>
          <a:lstStyle/>
          <a:p>
            <a:r>
              <a:rPr lang="zh-CN" altLang="en-US" dirty="0">
                <a:solidFill>
                  <a:prstClr val="black"/>
                </a:solidFill>
                <a:latin typeface="华文楷体" panose="02010600040101010101" pitchFamily="2" charset="-122"/>
                <a:ea typeface="华文楷体" panose="02010600040101010101" pitchFamily="2" charset="-122"/>
              </a:rPr>
              <a:t>每年</a:t>
            </a:r>
            <a:r>
              <a:rPr lang="en-US" altLang="zh-CN" dirty="0">
                <a:solidFill>
                  <a:prstClr val="black"/>
                </a:solidFill>
                <a:latin typeface="华文楷体" panose="02010600040101010101" pitchFamily="2" charset="-122"/>
                <a:ea typeface="华文楷体" panose="02010600040101010101" pitchFamily="2" charset="-122"/>
              </a:rPr>
              <a:t>8</a:t>
            </a:r>
            <a:r>
              <a:rPr lang="zh-CN" altLang="en-US" dirty="0">
                <a:solidFill>
                  <a:prstClr val="black"/>
                </a:solidFill>
                <a:latin typeface="华文楷体" panose="02010600040101010101" pitchFamily="2" charset="-122"/>
                <a:ea typeface="华文楷体" panose="02010600040101010101" pitchFamily="2" charset="-122"/>
              </a:rPr>
              <a:t>月</a:t>
            </a:r>
            <a:r>
              <a:rPr lang="en-US" altLang="zh-CN" dirty="0">
                <a:solidFill>
                  <a:prstClr val="black"/>
                </a:solidFill>
                <a:latin typeface="华文楷体" panose="02010600040101010101" pitchFamily="2" charset="-122"/>
                <a:ea typeface="华文楷体" panose="02010600040101010101" pitchFamily="2" charset="-122"/>
              </a:rPr>
              <a:t>31</a:t>
            </a:r>
            <a:r>
              <a:rPr lang="zh-CN" altLang="en-US" dirty="0">
                <a:solidFill>
                  <a:prstClr val="black"/>
                </a:solidFill>
                <a:latin typeface="华文楷体" panose="02010600040101010101" pitchFamily="2" charset="-122"/>
                <a:ea typeface="华文楷体" panose="02010600040101010101" pitchFamily="2" charset="-122"/>
              </a:rPr>
              <a:t>日之前</a:t>
            </a:r>
          </a:p>
        </p:txBody>
      </p:sp>
      <p:sp>
        <p:nvSpPr>
          <p:cNvPr id="34" name="文本框 33"/>
          <p:cNvSpPr txBox="1"/>
          <p:nvPr/>
        </p:nvSpPr>
        <p:spPr>
          <a:xfrm>
            <a:off x="3704197" y="2984376"/>
            <a:ext cx="2639849" cy="646331"/>
          </a:xfrm>
          <a:prstGeom prst="rect">
            <a:avLst/>
          </a:prstGeom>
          <a:noFill/>
          <a:ln w="12700">
            <a:noFill/>
            <a:prstDash val="dash"/>
          </a:ln>
        </p:spPr>
        <p:txBody>
          <a:bodyPr wrap="square" rtlCol="0">
            <a:spAutoFit/>
          </a:bodyPr>
          <a:lstStyle/>
          <a:p>
            <a:r>
              <a:rPr lang="zh-CN" altLang="en-US" dirty="0">
                <a:solidFill>
                  <a:prstClr val="black"/>
                </a:solidFill>
                <a:latin typeface="华文楷体" panose="02010600040101010101" pitchFamily="2" charset="-122"/>
                <a:ea typeface="华文楷体" panose="02010600040101010101" pitchFamily="2" charset="-122"/>
              </a:rPr>
              <a:t>季度报告</a:t>
            </a:r>
            <a:endParaRPr lang="en-US" altLang="zh-CN" dirty="0">
              <a:solidFill>
                <a:prstClr val="black"/>
              </a:solidFill>
              <a:latin typeface="华文楷体" panose="02010600040101010101" pitchFamily="2" charset="-122"/>
              <a:ea typeface="华文楷体" panose="02010600040101010101" pitchFamily="2" charset="-122"/>
            </a:endParaRPr>
          </a:p>
          <a:p>
            <a:r>
              <a:rPr lang="zh-CN" altLang="en-US" dirty="0" smtClean="0">
                <a:solidFill>
                  <a:prstClr val="black"/>
                </a:solidFill>
                <a:latin typeface="华文楷体" panose="02010600040101010101" pitchFamily="2" charset="-122"/>
                <a:ea typeface="华文楷体" panose="02010600040101010101" pitchFamily="2" charset="-122"/>
              </a:rPr>
              <a:t>（基础层非</a:t>
            </a:r>
            <a:r>
              <a:rPr lang="zh-CN" altLang="en-US" dirty="0">
                <a:solidFill>
                  <a:prstClr val="black"/>
                </a:solidFill>
                <a:latin typeface="华文楷体" panose="02010600040101010101" pitchFamily="2" charset="-122"/>
                <a:ea typeface="华文楷体" panose="02010600040101010101" pitchFamily="2" charset="-122"/>
              </a:rPr>
              <a:t>强制要求）</a:t>
            </a:r>
          </a:p>
        </p:txBody>
      </p:sp>
      <p:sp>
        <p:nvSpPr>
          <p:cNvPr id="35" name="文本框 34"/>
          <p:cNvSpPr txBox="1"/>
          <p:nvPr/>
        </p:nvSpPr>
        <p:spPr>
          <a:xfrm>
            <a:off x="8040216" y="3070701"/>
            <a:ext cx="2015836" cy="646331"/>
          </a:xfrm>
          <a:prstGeom prst="rect">
            <a:avLst/>
          </a:prstGeom>
          <a:noFill/>
        </p:spPr>
        <p:txBody>
          <a:bodyPr wrap="square" rtlCol="0">
            <a:spAutoFit/>
          </a:bodyPr>
          <a:lstStyle/>
          <a:p>
            <a:r>
              <a:rPr lang="zh-CN" altLang="en-US" dirty="0">
                <a:solidFill>
                  <a:prstClr val="black"/>
                </a:solidFill>
                <a:latin typeface="华文楷体" panose="02010600040101010101" pitchFamily="2" charset="-122"/>
                <a:ea typeface="华文楷体" panose="02010600040101010101" pitchFamily="2" charset="-122"/>
              </a:rPr>
              <a:t>第一季度或第三季度结束后</a:t>
            </a:r>
            <a:r>
              <a:rPr lang="en-US" altLang="zh-CN" dirty="0">
                <a:solidFill>
                  <a:prstClr val="black"/>
                </a:solidFill>
                <a:latin typeface="华文楷体" panose="02010600040101010101" pitchFamily="2" charset="-122"/>
                <a:ea typeface="华文楷体" panose="02010600040101010101" pitchFamily="2" charset="-122"/>
              </a:rPr>
              <a:t>1</a:t>
            </a:r>
            <a:r>
              <a:rPr lang="zh-CN" altLang="en-US" dirty="0">
                <a:solidFill>
                  <a:prstClr val="black"/>
                </a:solidFill>
                <a:latin typeface="华文楷体" panose="02010600040101010101" pitchFamily="2" charset="-122"/>
                <a:ea typeface="华文楷体" panose="02010600040101010101" pitchFamily="2" charset="-122"/>
              </a:rPr>
              <a:t>个月</a:t>
            </a:r>
          </a:p>
        </p:txBody>
      </p:sp>
      <p:cxnSp>
        <p:nvCxnSpPr>
          <p:cNvPr id="37" name="直接连接符 36"/>
          <p:cNvCxnSpPr/>
          <p:nvPr/>
        </p:nvCxnSpPr>
        <p:spPr>
          <a:xfrm>
            <a:off x="6672064" y="2492896"/>
            <a:ext cx="1122219"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6672064" y="3356992"/>
            <a:ext cx="1122219"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0061768"/>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LAYOUT" val="ppLayoutTitle"/>
</p:tagLst>
</file>

<file path=ppt/tags/tag2.xml><?xml version="1.0" encoding="utf-8"?>
<p:tagLst xmlns:a="http://schemas.openxmlformats.org/drawingml/2006/main" xmlns:r="http://schemas.openxmlformats.org/officeDocument/2006/relationships" xmlns:p="http://schemas.openxmlformats.org/presentationml/2006/main">
  <p:tag name="SSB" val="txtPageMessage"/>
</p:tagLst>
</file>

<file path=ppt/theme/theme1.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5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2">
            <a:lumMod val="50000"/>
          </a:schemeClr>
        </a:solidFill>
        <a:ln>
          <a:solidFill>
            <a:schemeClr val="bg2">
              <a:lumMod val="50000"/>
            </a:schemeClr>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bodyPr/>
      <a:lstStyle/>
      <a:style>
        <a:lnRef idx="1">
          <a:schemeClr val="accent1"/>
        </a:lnRef>
        <a:fillRef idx="0">
          <a:schemeClr val="accent1"/>
        </a:fillRef>
        <a:effectRef idx="0">
          <a:schemeClr val="accent1"/>
        </a:effectRef>
        <a:fontRef idx="minor">
          <a:schemeClr val="tx1"/>
        </a:fontRef>
      </a:style>
    </a:lnDef>
    <a:txDef>
      <a:spPr>
        <a:noFill/>
        <a:ln w="28575">
          <a:noFill/>
          <a:prstDash val="solid"/>
        </a:ln>
      </a:spPr>
      <a:bodyPr wrap="none" lIns="108000" rtlCol="0">
        <a:noAutofit/>
      </a:bodyPr>
      <a:lstStyle>
        <a:defPPr eaLnBrk="0" hangingPunct="0">
          <a:lnSpc>
            <a:spcPct val="125000"/>
          </a:lnSpc>
          <a:spcBef>
            <a:spcPts val="600"/>
          </a:spcBef>
          <a:defRPr sz="2000" b="1" dirty="0">
            <a:latin typeface="Times New Roman" panose="02020603050405020304" pitchFamily="18" charset="0"/>
            <a:ea typeface="华文楷体" panose="02010600040101010101" pitchFamily="2" charset="-122"/>
            <a:cs typeface="华文楷体"/>
          </a:defRPr>
        </a:defPPr>
      </a:lstStyle>
    </a:txDef>
  </a:objectDefaults>
  <a:extraClrSchemeLst/>
</a:theme>
</file>

<file path=ppt/theme/theme4.xml><?xml version="1.0" encoding="utf-8"?>
<a:theme xmlns:a="http://schemas.openxmlformats.org/drawingml/2006/main" name="6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2">
            <a:lumMod val="50000"/>
          </a:schemeClr>
        </a:solidFill>
        <a:ln>
          <a:solidFill>
            <a:schemeClr val="bg2">
              <a:lumMod val="50000"/>
            </a:schemeClr>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ln w="28575">
          <a:noFill/>
          <a:prstDash val="solid"/>
        </a:ln>
      </a:spPr>
      <a:bodyPr wrap="none" lIns="108000" rtlCol="0">
        <a:noAutofit/>
      </a:bodyPr>
      <a:lstStyle>
        <a:defPPr marL="342900" indent="-342900">
          <a:lnSpc>
            <a:spcPct val="150000"/>
          </a:lnSpc>
          <a:spcBef>
            <a:spcPts val="600"/>
          </a:spcBef>
          <a:buFont typeface="Wingdings" panose="05000000000000000000" pitchFamily="2" charset="2"/>
          <a:buChar char="l"/>
          <a:defRPr sz="2000" dirty="0" smtClean="0">
            <a:latin typeface="Times New Roman" panose="02020603050405020304" pitchFamily="18" charset="0"/>
            <a:ea typeface="华文楷体" panose="02010600040101010101" pitchFamily="2" charset="-122"/>
          </a:defRPr>
        </a:defPPr>
      </a:lstStyle>
    </a:txDef>
  </a:objectDefaults>
  <a:extraClrSchemeLst/>
</a:theme>
</file>

<file path=ppt/theme/theme5.xml><?xml version="1.0" encoding="utf-8"?>
<a:theme xmlns:a="http://schemas.openxmlformats.org/drawingml/2006/main" name="4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3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1054136 National Equities Exchange and Quotations">
  <a:themeElements>
    <a:clrScheme name="Custom 36">
      <a:dk1>
        <a:sysClr val="windowText" lastClr="000000"/>
      </a:dk1>
      <a:lt1>
        <a:sysClr val="window" lastClr="FFFFFF"/>
      </a:lt1>
      <a:dk2>
        <a:srgbClr val="E5E5E5"/>
      </a:dk2>
      <a:lt2>
        <a:srgbClr val="EFE1E1"/>
      </a:lt2>
      <a:accent1>
        <a:srgbClr val="CC0000"/>
      </a:accent1>
      <a:accent2>
        <a:srgbClr val="CEA6A6"/>
      </a:accent2>
      <a:accent3>
        <a:srgbClr val="DE6C36"/>
      </a:accent3>
      <a:accent4>
        <a:srgbClr val="777777"/>
      </a:accent4>
      <a:accent5>
        <a:srgbClr val="FA8D3D"/>
      </a:accent5>
      <a:accent6>
        <a:srgbClr val="C0C0C0"/>
      </a:accent6>
      <a:hlink>
        <a:srgbClr val="8A0000"/>
      </a:hlink>
      <a:folHlink>
        <a:srgbClr val="AD6B6B"/>
      </a:folHlink>
    </a:clrScheme>
    <a:fontScheme name="ICG Fonts">
      <a:majorFont>
        <a:latin typeface="Arial"/>
        <a:ea typeface="STKaiti"/>
        <a:cs typeface=""/>
      </a:majorFont>
      <a:minorFont>
        <a:latin typeface="Arial"/>
        <a:ea typeface="STKait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1_1054136 National Equities Exchange and Quotations">
  <a:themeElements>
    <a:clrScheme name="Custom 36">
      <a:dk1>
        <a:sysClr val="windowText" lastClr="000000"/>
      </a:dk1>
      <a:lt1>
        <a:sysClr val="window" lastClr="FFFFFF"/>
      </a:lt1>
      <a:dk2>
        <a:srgbClr val="E5E5E5"/>
      </a:dk2>
      <a:lt2>
        <a:srgbClr val="EFE1E1"/>
      </a:lt2>
      <a:accent1>
        <a:srgbClr val="CC0000"/>
      </a:accent1>
      <a:accent2>
        <a:srgbClr val="CEA6A6"/>
      </a:accent2>
      <a:accent3>
        <a:srgbClr val="DE6C36"/>
      </a:accent3>
      <a:accent4>
        <a:srgbClr val="777777"/>
      </a:accent4>
      <a:accent5>
        <a:srgbClr val="FA8D3D"/>
      </a:accent5>
      <a:accent6>
        <a:srgbClr val="C0C0C0"/>
      </a:accent6>
      <a:hlink>
        <a:srgbClr val="8A0000"/>
      </a:hlink>
      <a:folHlink>
        <a:srgbClr val="AD6B6B"/>
      </a:folHlink>
    </a:clrScheme>
    <a:fontScheme name="ICG Fonts">
      <a:majorFont>
        <a:latin typeface="Arial"/>
        <a:ea typeface="STKaiti"/>
        <a:cs typeface=""/>
      </a:majorFont>
      <a:minorFont>
        <a:latin typeface="Arial"/>
        <a:ea typeface="STKait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72130</TotalTime>
  <Words>10724</Words>
  <Application>Microsoft Office PowerPoint</Application>
  <PresentationFormat>宽屏</PresentationFormat>
  <Paragraphs>399</Paragraphs>
  <Slides>32</Slides>
  <Notes>20</Notes>
  <HiddenSlides>0</HiddenSlides>
  <MMClips>0</MMClips>
  <ScaleCrop>false</ScaleCrop>
  <HeadingPairs>
    <vt:vector size="6" baseType="variant">
      <vt:variant>
        <vt:lpstr>已用的字体</vt:lpstr>
      </vt:variant>
      <vt:variant>
        <vt:i4>15</vt:i4>
      </vt:variant>
      <vt:variant>
        <vt:lpstr>主题</vt:lpstr>
      </vt:variant>
      <vt:variant>
        <vt:i4>9</vt:i4>
      </vt:variant>
      <vt:variant>
        <vt:lpstr>幻灯片标题</vt:lpstr>
      </vt:variant>
      <vt:variant>
        <vt:i4>32</vt:i4>
      </vt:variant>
    </vt:vector>
  </HeadingPairs>
  <TitlesOfParts>
    <vt:vector size="56" baseType="lpstr">
      <vt:lpstr>ヒラギノ角ゴ Pro W3</vt:lpstr>
      <vt:lpstr>方正书宋简体</vt:lpstr>
      <vt:lpstr>仿宋</vt:lpstr>
      <vt:lpstr>汉仪大宋简</vt:lpstr>
      <vt:lpstr>黑体</vt:lpstr>
      <vt:lpstr>STKaiti</vt:lpstr>
      <vt:lpstr>STKaiti</vt:lpstr>
      <vt:lpstr>华文新魏</vt:lpstr>
      <vt:lpstr>楷体</vt:lpstr>
      <vt:lpstr>隶书</vt:lpstr>
      <vt:lpstr>宋体</vt:lpstr>
      <vt:lpstr>Arial</vt:lpstr>
      <vt:lpstr>Calibri</vt:lpstr>
      <vt:lpstr>Times New Roman</vt:lpstr>
      <vt:lpstr>Wingdings</vt:lpstr>
      <vt:lpstr>2_Office 主题</vt:lpstr>
      <vt:lpstr>5_Office 主题</vt:lpstr>
      <vt:lpstr>Office 主题</vt:lpstr>
      <vt:lpstr>6_Office 主题</vt:lpstr>
      <vt:lpstr>4_Office 主题</vt:lpstr>
      <vt:lpstr>3_Office 主题</vt:lpstr>
      <vt:lpstr>1_Office 主题</vt:lpstr>
      <vt:lpstr>1054136 National Equities Exchange and Quotations</vt:lpstr>
      <vt:lpstr>1_1054136 National Equities Exchange and Quotations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信息披露差异化安排</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注意事项</vt:lpstr>
      <vt:lpstr>注意事项</vt:lpstr>
      <vt:lpstr>PowerPoint 演示文稿</vt:lpstr>
    </vt:vector>
  </TitlesOfParts>
  <Company>交易监察部</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张况_股票交易制度概述_交易监察部</dc:title>
  <dc:creator>Zhang Kuang</dc:creator>
  <cp:lastModifiedBy>陶超仁</cp:lastModifiedBy>
  <cp:revision>3719</cp:revision>
  <cp:lastPrinted>2018-05-31T08:33:29Z</cp:lastPrinted>
  <dcterms:created xsi:type="dcterms:W3CDTF">2013-02-16T08:11:36Z</dcterms:created>
  <dcterms:modified xsi:type="dcterms:W3CDTF">2018-05-31T10:33:02Z</dcterms:modified>
  <cp:category>草稿</cp:category>
</cp:coreProperties>
</file>