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diagrams/colors11.xml" ContentType="application/vnd.openxmlformats-officedocument.drawingml.diagramColors+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tableStyles.xml" ContentType="application/vnd.openxmlformats-officedocument.presentationml.tableStyles+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7.xml" ContentType="application/vnd.openxmlformats-officedocument.presentationml.slide+xml"/>
  <Override PartName="/ppt/diagrams/colors4.xml" ContentType="application/vnd.openxmlformats-officedocument.drawingml.diagramColors+xml"/>
  <Override PartName="/ppt/diagrams/drawing10.xml" ContentType="application/vnd.ms-office.drawingml.diagramDrawing+xml"/>
  <Override PartName="/ppt/diagrams/colors16.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drawing3.xml" ContentType="application/vnd.ms-office.drawingml.diagramDrawing+xml"/>
  <Override PartName="/ppt/diagrams/colors12.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diagrams/layout6.xml" ContentType="application/vnd.openxmlformats-officedocument.drawingml.diagramLayout+xml"/>
  <Override PartName="/ppt/diagrams/data10.xml" ContentType="application/vnd.openxmlformats-officedocument.drawingml.diagramData+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diagrams/drawing8.xml" ContentType="application/vnd.ms-office.drawingml.diagramDrawing+xml"/>
  <Override PartName="/ppt/notesSlides/notesSlide31.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diagrams/layout14.xml" ContentType="application/vnd.openxmlformats-officedocument.drawingml.diagramLayout+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diagrams/data15.xml" ContentType="application/vnd.openxmlformats-officedocument.drawingml.diagramData+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diagrams/layout7.xml" ContentType="application/vnd.openxmlformats-officedocument.drawingml.diagramLayout+xml"/>
  <Override PartName="/ppt/diagrams/data8.xml" ContentType="application/vnd.openxmlformats-officedocument.drawingml.diagramData+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diagrams/quickStyle15.xml" ContentType="application/vnd.openxmlformats-officedocument.drawingml.diagramStyle+xml"/>
  <Override PartName="/ppt/diagrams/drawing16.xml" ContentType="application/vnd.ms-office.drawingml.diagramDrawing+xml"/>
  <Override PartName="/ppt/commentAuthors.xml" ContentType="application/vnd.openxmlformats-officedocument.presentationml.commentAuthors+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21.xml" ContentType="application/vnd.openxmlformats-officedocument.presentationml.notesSlide+xml"/>
  <Override PartName="/ppt/diagrams/drawing9.xml" ContentType="application/vnd.ms-office.drawingml.diagramDrawing+xml"/>
  <Override PartName="/ppt/diagrams/layout15.xml" ContentType="application/vnd.openxmlformats-officedocument.drawingml.diagramLayout+xml"/>
  <Override PartName="/ppt/slides/slide79.xml" ContentType="application/vnd.openxmlformats-officedocument.presentationml.slide+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diagrams/layout11.xml" ContentType="application/vnd.openxmlformats-officedocument.drawingml.diagramLayout+xml"/>
  <Override PartName="/ppt/diagrams/colors14.xml" ContentType="application/vnd.openxmlformats-officedocument.drawingml.diagramColor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diagrams/colors10.xml" ContentType="application/vnd.openxmlformats-officedocument.drawingml.diagramColor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diagrams/data9.xml" ContentType="application/vnd.openxmlformats-officedocument.drawingml.diagramData+xml"/>
  <Override PartName="/ppt/notesSlides/notesSlide26.xml" ContentType="application/vnd.openxmlformats-officedocument.presentationml.notesSlide+xml"/>
  <Override PartName="/ppt/diagrams/quickStyle16.xml" ContentType="application/vnd.openxmlformats-officedocument.drawingml.diagramStyl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notesSlides/notesSlide22.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diagrams/layout16.xml" ContentType="application/vnd.openxmlformats-officedocument.drawingml.diagramLayout+xml"/>
  <Override PartName="/ppt/notesSlides/notesSlide6.xml" ContentType="application/vnd.openxmlformats-officedocument.presentationml.notesSlide+xml"/>
  <Override PartName="/ppt/diagrams/drawing6.xml" ContentType="application/vnd.ms-office.drawingml.diagramDrawing+xml"/>
  <Override PartName="/ppt/slides/slide8.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slides/slide29.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drawing7.xml" ContentType="application/vnd.ms-office.drawingml.diagramDrawing+xml"/>
  <Override PartName="/ppt/diagrams/layout13.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Lst>
  <p:notesMasterIdLst>
    <p:notesMasterId r:id="rId87"/>
  </p:notesMasterIdLst>
  <p:sldIdLst>
    <p:sldId id="392" r:id="rId3"/>
    <p:sldId id="298" r:id="rId4"/>
    <p:sldId id="299" r:id="rId5"/>
    <p:sldId id="300" r:id="rId6"/>
    <p:sldId id="305" r:id="rId7"/>
    <p:sldId id="393" r:id="rId8"/>
    <p:sldId id="307" r:id="rId9"/>
    <p:sldId id="308" r:id="rId10"/>
    <p:sldId id="310" r:id="rId11"/>
    <p:sldId id="311" r:id="rId12"/>
    <p:sldId id="312" r:id="rId13"/>
    <p:sldId id="313" r:id="rId14"/>
    <p:sldId id="314" r:id="rId15"/>
    <p:sldId id="315" r:id="rId16"/>
    <p:sldId id="316" r:id="rId17"/>
    <p:sldId id="317" r:id="rId18"/>
    <p:sldId id="318" r:id="rId19"/>
    <p:sldId id="319" r:id="rId20"/>
    <p:sldId id="320" r:id="rId21"/>
    <p:sldId id="321" r:id="rId22"/>
    <p:sldId id="322" r:id="rId23"/>
    <p:sldId id="326" r:id="rId24"/>
    <p:sldId id="328" r:id="rId25"/>
    <p:sldId id="329" r:id="rId26"/>
    <p:sldId id="330" r:id="rId27"/>
    <p:sldId id="332" r:id="rId28"/>
    <p:sldId id="334" r:id="rId29"/>
    <p:sldId id="335" r:id="rId30"/>
    <p:sldId id="336" r:id="rId31"/>
    <p:sldId id="337" r:id="rId32"/>
    <p:sldId id="338" r:id="rId33"/>
    <p:sldId id="339" r:id="rId34"/>
    <p:sldId id="340" r:id="rId35"/>
    <p:sldId id="341" r:id="rId36"/>
    <p:sldId id="342" r:id="rId37"/>
    <p:sldId id="343" r:id="rId38"/>
    <p:sldId id="394" r:id="rId39"/>
    <p:sldId id="344" r:id="rId40"/>
    <p:sldId id="345" r:id="rId41"/>
    <p:sldId id="395" r:id="rId42"/>
    <p:sldId id="347" r:id="rId43"/>
    <p:sldId id="349" r:id="rId44"/>
    <p:sldId id="350" r:id="rId45"/>
    <p:sldId id="351" r:id="rId46"/>
    <p:sldId id="352" r:id="rId47"/>
    <p:sldId id="353" r:id="rId48"/>
    <p:sldId id="354" r:id="rId49"/>
    <p:sldId id="355" r:id="rId50"/>
    <p:sldId id="356" r:id="rId51"/>
    <p:sldId id="357" r:id="rId52"/>
    <p:sldId id="358" r:id="rId53"/>
    <p:sldId id="359" r:id="rId54"/>
    <p:sldId id="360" r:id="rId55"/>
    <p:sldId id="399" r:id="rId56"/>
    <p:sldId id="361" r:id="rId57"/>
    <p:sldId id="396" r:id="rId58"/>
    <p:sldId id="362" r:id="rId59"/>
    <p:sldId id="397" r:id="rId60"/>
    <p:sldId id="363" r:id="rId61"/>
    <p:sldId id="364" r:id="rId62"/>
    <p:sldId id="365" r:id="rId63"/>
    <p:sldId id="366" r:id="rId64"/>
    <p:sldId id="367" r:id="rId65"/>
    <p:sldId id="369" r:id="rId66"/>
    <p:sldId id="370" r:id="rId67"/>
    <p:sldId id="371" r:id="rId68"/>
    <p:sldId id="372" r:id="rId69"/>
    <p:sldId id="398" r:id="rId70"/>
    <p:sldId id="374" r:id="rId71"/>
    <p:sldId id="375" r:id="rId72"/>
    <p:sldId id="400" r:id="rId73"/>
    <p:sldId id="377" r:id="rId74"/>
    <p:sldId id="378" r:id="rId75"/>
    <p:sldId id="401" r:id="rId76"/>
    <p:sldId id="379" r:id="rId77"/>
    <p:sldId id="380" r:id="rId78"/>
    <p:sldId id="381" r:id="rId79"/>
    <p:sldId id="382" r:id="rId80"/>
    <p:sldId id="383" r:id="rId81"/>
    <p:sldId id="384" r:id="rId82"/>
    <p:sldId id="385" r:id="rId83"/>
    <p:sldId id="386" r:id="rId84"/>
    <p:sldId id="387" r:id="rId85"/>
    <p:sldId id="388" r:id="rId8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王天文" initials="王天文"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78" y="-27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4" Type="http://schemas.openxmlformats.org/officeDocument/2006/relationships/slide" Target="slides/slide2.xml"/><Relationship Id="rId9"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 loCatId="process" qsTypeId="urn:microsoft.com/office/officeart/2005/8/quickstyle/simple1" qsCatId="simple" csTypeId="urn:microsoft.com/office/officeart/2005/8/colors/accent1_2" csCatId="accent1" phldr="1"/>
      <dgm:spPr/>
    </dgm:pt>
    <dgm:pt modelId="{15C91613-E118-4993-9315-7FF7CD44FB9C}">
      <dgm:prSet phldrT="[文本]" custT="1"/>
      <dgm:spPr/>
      <dgm:t>
        <a:bodyPr/>
        <a:lstStyle/>
        <a:p>
          <a:endParaRPr lang="zh-CN" altLang="en-US" sz="1800" dirty="0">
            <a:latin typeface="楷体" pitchFamily="49" charset="-122"/>
            <a:ea typeface="楷体" pitchFamily="49" charset="-122"/>
          </a:endParaRPr>
        </a:p>
      </dgm:t>
    </dgm:pt>
    <dgm:pt modelId="{40B1142A-D58A-4352-A0C2-D9073220866F}" type="parTrans" cxnId="{2C331611-EDBD-44BE-AD6B-28FCC80945D5}">
      <dgm:prSet/>
      <dgm:spPr/>
      <dgm:t>
        <a:bodyPr/>
        <a:lstStyle/>
        <a:p>
          <a:endParaRPr lang="zh-CN" altLang="en-US"/>
        </a:p>
      </dgm:t>
    </dgm:pt>
    <dgm:pt modelId="{C839BDFB-E30D-444A-9835-0C82A5584284}" type="sibTrans" cxnId="{2C331611-EDBD-44BE-AD6B-28FCC80945D5}">
      <dgm:prSet/>
      <dgm:spPr/>
      <dgm:t>
        <a:bodyPr/>
        <a:lstStyle/>
        <a:p>
          <a:endParaRPr lang="zh-CN" altLang="en-US"/>
        </a:p>
      </dgm:t>
    </dgm:pt>
    <dgm:pt modelId="{DFA27290-C2B4-4F73-9C1A-4CB302A46262}">
      <dgm:prSet phldrT="[文本]" custT="1"/>
      <dgm:spPr/>
      <dgm:t>
        <a:bodyPr/>
        <a:lstStyle/>
        <a:p>
          <a:endParaRPr lang="zh-CN" altLang="en-US" sz="1800" dirty="0">
            <a:latin typeface="楷体" pitchFamily="49" charset="-122"/>
            <a:ea typeface="楷体" pitchFamily="49" charset="-122"/>
          </a:endParaRPr>
        </a:p>
      </dgm:t>
    </dgm:pt>
    <dgm:pt modelId="{44319B82-DD4A-497B-A620-1BCB65CB4F46}" type="parTrans" cxnId="{9D51ED84-8280-456D-ABA9-38989E7CB310}">
      <dgm:prSet/>
      <dgm:spPr/>
      <dgm:t>
        <a:bodyPr/>
        <a:lstStyle/>
        <a:p>
          <a:endParaRPr lang="zh-CN" altLang="en-US"/>
        </a:p>
      </dgm:t>
    </dgm:pt>
    <dgm:pt modelId="{B4D6CF44-6CF3-41C6-A470-C79F631473D3}" type="sibTrans" cxnId="{9D51ED84-8280-456D-ABA9-38989E7CB310}">
      <dgm:prSet/>
      <dgm:spPr/>
      <dgm:t>
        <a:bodyPr/>
        <a:lstStyle/>
        <a:p>
          <a:endParaRPr lang="zh-CN" altLang="en-US"/>
        </a:p>
      </dgm:t>
    </dgm:pt>
    <dgm:pt modelId="{B5AFFD36-C4CD-48D9-8E76-A7CDAE08FA43}">
      <dgm:prSet phldrT="[文本]" custT="1"/>
      <dgm:spPr/>
      <dgm:t>
        <a:bodyPr/>
        <a:lstStyle/>
        <a:p>
          <a:endParaRPr lang="zh-CN" altLang="en-US" sz="1800" dirty="0">
            <a:latin typeface="楷体" pitchFamily="49" charset="-122"/>
            <a:ea typeface="楷体" pitchFamily="49" charset="-122"/>
          </a:endParaRPr>
        </a:p>
      </dgm:t>
    </dgm:pt>
    <dgm:pt modelId="{3D52E797-5F05-4F55-8CCA-513CA2B459E1}" type="parTrans" cxnId="{1320D515-195C-4C6A-B36D-1D72FCE5110B}">
      <dgm:prSet/>
      <dgm:spPr/>
      <dgm:t>
        <a:bodyPr/>
        <a:lstStyle/>
        <a:p>
          <a:endParaRPr lang="zh-CN" altLang="en-US"/>
        </a:p>
      </dgm:t>
    </dgm:pt>
    <dgm:pt modelId="{8162CCCF-2A6E-4E65-B0F4-3EE04AAF95A7}" type="sibTrans" cxnId="{1320D515-195C-4C6A-B36D-1D72FCE5110B}">
      <dgm:prSet/>
      <dgm:spPr/>
      <dgm:t>
        <a:bodyPr/>
        <a:lstStyle/>
        <a:p>
          <a:endParaRPr lang="zh-CN" altLang="en-US"/>
        </a:p>
      </dgm:t>
    </dgm:pt>
    <dgm:pt modelId="{88778486-446B-4B97-BBD3-D2093EC13DB9}">
      <dgm:prSet phldrT="[文本]" custT="1"/>
      <dgm:spPr/>
      <dgm:t>
        <a:bodyPr/>
        <a:lstStyle/>
        <a:p>
          <a:endParaRPr lang="zh-CN" altLang="en-US" sz="1800" dirty="0">
            <a:latin typeface="楷体" pitchFamily="49" charset="-122"/>
            <a:ea typeface="楷体" pitchFamily="49" charset="-122"/>
          </a:endParaRPr>
        </a:p>
      </dgm:t>
    </dgm:pt>
    <dgm:pt modelId="{C4A12F55-BA46-4D65-B192-F4CBDF79046E}" type="parTrans" cxnId="{2FA3FC1F-3F05-440D-BDA9-3821653322B7}">
      <dgm:prSet/>
      <dgm:spPr/>
      <dgm:t>
        <a:bodyPr/>
        <a:lstStyle/>
        <a:p>
          <a:endParaRPr lang="zh-CN" altLang="en-US"/>
        </a:p>
      </dgm:t>
    </dgm:pt>
    <dgm:pt modelId="{0743E336-9266-4CB4-8394-1D348B7D383F}" type="sibTrans" cxnId="{2FA3FC1F-3F05-440D-BDA9-3821653322B7}">
      <dgm:prSet/>
      <dgm:spPr/>
      <dgm:t>
        <a:bodyPr/>
        <a:lstStyle/>
        <a:p>
          <a:endParaRPr lang="zh-CN" altLang="en-US"/>
        </a:p>
      </dgm:t>
    </dgm:pt>
    <dgm:pt modelId="{2775D664-6BDA-4754-8D1A-F2FDAEC827AF}">
      <dgm:prSet phldrT="[文本]" custT="1"/>
      <dgm:spPr/>
      <dgm:t>
        <a:bodyPr/>
        <a:lstStyle/>
        <a:p>
          <a:endParaRPr lang="zh-CN" altLang="en-US" sz="1800" dirty="0">
            <a:latin typeface="楷体" pitchFamily="49" charset="-122"/>
            <a:ea typeface="楷体" pitchFamily="49" charset="-122"/>
          </a:endParaRPr>
        </a:p>
      </dgm:t>
    </dgm:pt>
    <dgm:pt modelId="{D9247E08-F6C0-4A5E-BCAE-C134593158A3}" type="parTrans" cxnId="{E94349E0-AB9D-4DA0-BC94-B8966B65A9DA}">
      <dgm:prSet/>
      <dgm:spPr/>
      <dgm:t>
        <a:bodyPr/>
        <a:lstStyle/>
        <a:p>
          <a:endParaRPr lang="zh-CN" altLang="en-US"/>
        </a:p>
      </dgm:t>
    </dgm:pt>
    <dgm:pt modelId="{DFC177FD-B455-4CBE-ADE1-9BB2FF68B17A}" type="sibTrans" cxnId="{E94349E0-AB9D-4DA0-BC94-B8966B65A9DA}">
      <dgm:prSet/>
      <dgm:spPr/>
      <dgm:t>
        <a:bodyPr/>
        <a:lstStyle/>
        <a:p>
          <a:endParaRPr lang="zh-CN" altLang="en-US"/>
        </a:p>
      </dgm:t>
    </dgm:pt>
    <dgm:pt modelId="{02642D88-2EF1-46AE-BB4F-6E95F3A53B86}">
      <dgm:prSet phldrT="[文本]" custT="1"/>
      <dgm:spPr/>
      <dgm:t>
        <a:bodyPr/>
        <a:lstStyle/>
        <a:p>
          <a:endParaRPr lang="zh-CN" altLang="en-US" sz="1800" dirty="0">
            <a:latin typeface="楷体" pitchFamily="49" charset="-122"/>
            <a:ea typeface="楷体" pitchFamily="49" charset="-122"/>
          </a:endParaRPr>
        </a:p>
      </dgm:t>
    </dgm:pt>
    <dgm:pt modelId="{82D66274-D25D-42B8-BC76-075BAD6AA2CC}" type="parTrans" cxnId="{771CBFBD-7E87-46DA-811F-C0CEF4432469}">
      <dgm:prSet/>
      <dgm:spPr/>
      <dgm:t>
        <a:bodyPr/>
        <a:lstStyle/>
        <a:p>
          <a:endParaRPr lang="zh-CN" altLang="en-US"/>
        </a:p>
      </dgm:t>
    </dgm:pt>
    <dgm:pt modelId="{2080A5B6-1103-4C7B-82E7-21E40698D042}" type="sibTrans" cxnId="{771CBFBD-7E87-46DA-811F-C0CEF4432469}">
      <dgm:prSet/>
      <dgm:spPr/>
      <dgm:t>
        <a:bodyPr/>
        <a:lstStyle/>
        <a:p>
          <a:endParaRPr lang="zh-CN" altLang="en-US"/>
        </a:p>
      </dgm:t>
    </dgm:pt>
    <dgm:pt modelId="{D02DAFFF-80A9-460F-8D5C-33340A5D3846}">
      <dgm:prSet phldrT="[文本]" custT="1"/>
      <dgm:spPr/>
      <dgm:t>
        <a:bodyPr/>
        <a:lstStyle/>
        <a:p>
          <a:endParaRPr lang="zh-CN" altLang="en-US" sz="1800" dirty="0">
            <a:latin typeface="楷体" pitchFamily="49" charset="-122"/>
            <a:ea typeface="楷体" pitchFamily="49" charset="-122"/>
          </a:endParaRPr>
        </a:p>
      </dgm:t>
    </dgm:pt>
    <dgm:pt modelId="{E2E977FD-EB55-44CF-8CAE-688D141C665B}" type="parTrans" cxnId="{C7EBFE95-1C93-49D9-BC0E-6D78C61597DC}">
      <dgm:prSet/>
      <dgm:spPr/>
      <dgm:t>
        <a:bodyPr/>
        <a:lstStyle/>
        <a:p>
          <a:endParaRPr lang="zh-CN" altLang="en-US"/>
        </a:p>
      </dgm:t>
    </dgm:pt>
    <dgm:pt modelId="{51A1BEEF-5147-4A10-B43F-5A310F4DE05A}" type="sibTrans" cxnId="{C7EBFE95-1C93-49D9-BC0E-6D78C61597DC}">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89DD98E0-4269-4FFE-B7E4-7E957C74D355}" type="pres">
      <dgm:prSet presAssocID="{02642D88-2EF1-46AE-BB4F-6E95F3A53B86}" presName="compositeA" presStyleCnt="0"/>
      <dgm:spPr/>
    </dgm:pt>
    <dgm:pt modelId="{1036A555-6FCF-45FD-806E-CEA5C94B63DE}" type="pres">
      <dgm:prSet presAssocID="{02642D88-2EF1-46AE-BB4F-6E95F3A53B86}" presName="textA" presStyleLbl="revTx" presStyleIdx="0" presStyleCnt="7">
        <dgm:presLayoutVars>
          <dgm:bulletEnabled val="1"/>
        </dgm:presLayoutVars>
      </dgm:prSet>
      <dgm:spPr/>
      <dgm:t>
        <a:bodyPr/>
        <a:lstStyle/>
        <a:p>
          <a:endParaRPr lang="zh-CN" altLang="en-US"/>
        </a:p>
      </dgm:t>
    </dgm:pt>
    <dgm:pt modelId="{4E841E83-5A8C-4C4F-85E6-6236D2468885}" type="pres">
      <dgm:prSet presAssocID="{02642D88-2EF1-46AE-BB4F-6E95F3A53B86}" presName="circleA" presStyleLbl="node1" presStyleIdx="0" presStyleCnt="7" custLinFactX="873140" custLinFactNeighborX="900000" custLinFactNeighborY="2994"/>
      <dgm:spPr>
        <a:solidFill>
          <a:srgbClr val="FF0000"/>
        </a:solidFill>
      </dgm:spPr>
    </dgm:pt>
    <dgm:pt modelId="{B1ADFAB3-BF16-4BD0-AA69-F1941C126A8E}" type="pres">
      <dgm:prSet presAssocID="{02642D88-2EF1-46AE-BB4F-6E95F3A53B86}" presName="spaceA" presStyleCnt="0"/>
      <dgm:spPr/>
    </dgm:pt>
    <dgm:pt modelId="{B02FFA08-B43C-4FC7-871B-C5EBAF6388C5}" type="pres">
      <dgm:prSet presAssocID="{2080A5B6-1103-4C7B-82E7-21E40698D042}" presName="space" presStyleCnt="0"/>
      <dgm:spPr/>
    </dgm:pt>
    <dgm:pt modelId="{12528067-F7B5-410B-8945-3418C09296BD}" type="pres">
      <dgm:prSet presAssocID="{2775D664-6BDA-4754-8D1A-F2FDAEC827AF}" presName="compositeB" presStyleCnt="0"/>
      <dgm:spPr/>
    </dgm:pt>
    <dgm:pt modelId="{28D9E79C-48B0-4FDB-837B-1211CC30436E}" type="pres">
      <dgm:prSet presAssocID="{2775D664-6BDA-4754-8D1A-F2FDAEC827AF}" presName="textB" presStyleLbl="revTx" presStyleIdx="1" presStyleCnt="7">
        <dgm:presLayoutVars>
          <dgm:bulletEnabled val="1"/>
        </dgm:presLayoutVars>
      </dgm:prSet>
      <dgm:spPr/>
      <dgm:t>
        <a:bodyPr/>
        <a:lstStyle/>
        <a:p>
          <a:endParaRPr lang="zh-CN" altLang="en-US"/>
        </a:p>
      </dgm:t>
    </dgm:pt>
    <dgm:pt modelId="{ED5642B0-1F6C-45ED-8764-B34632627319}" type="pres">
      <dgm:prSet presAssocID="{2775D664-6BDA-4754-8D1A-F2FDAEC827AF}" presName="circleB" presStyleLbl="node1" presStyleIdx="1" presStyleCnt="7" custLinFactX="1400000" custLinFactNeighborX="1434921" custLinFactNeighborY="2994"/>
      <dgm:spPr>
        <a:solidFill>
          <a:srgbClr val="FF0000"/>
        </a:solidFill>
      </dgm:spPr>
    </dgm:pt>
    <dgm:pt modelId="{01D18A3E-8809-49A6-B0D5-97FF4939C9FD}" type="pres">
      <dgm:prSet presAssocID="{2775D664-6BDA-4754-8D1A-F2FDAEC827AF}" presName="spaceB" presStyleCnt="0"/>
      <dgm:spPr/>
    </dgm:pt>
    <dgm:pt modelId="{75652823-6160-47E5-9C81-B502583C91B6}" type="pres">
      <dgm:prSet presAssocID="{DFC177FD-B455-4CBE-ADE1-9BB2FF68B17A}" presName="space" presStyleCnt="0"/>
      <dgm:spPr/>
    </dgm:pt>
    <dgm:pt modelId="{D50F8F6E-16AB-4D03-A717-75F901746F13}" type="pres">
      <dgm:prSet presAssocID="{D02DAFFF-80A9-460F-8D5C-33340A5D3846}" presName="compositeA" presStyleCnt="0"/>
      <dgm:spPr/>
    </dgm:pt>
    <dgm:pt modelId="{FA45E363-68D7-4246-9D9A-EDA8F9CCEFB6}" type="pres">
      <dgm:prSet presAssocID="{D02DAFFF-80A9-460F-8D5C-33340A5D3846}" presName="textA" presStyleLbl="revTx" presStyleIdx="2" presStyleCnt="7">
        <dgm:presLayoutVars>
          <dgm:bulletEnabled val="1"/>
        </dgm:presLayoutVars>
      </dgm:prSet>
      <dgm:spPr/>
      <dgm:t>
        <a:bodyPr/>
        <a:lstStyle/>
        <a:p>
          <a:endParaRPr lang="zh-CN" altLang="en-US"/>
        </a:p>
      </dgm:t>
    </dgm:pt>
    <dgm:pt modelId="{B40438EB-6008-4A99-B3CE-B4FDAB3C3865}" type="pres">
      <dgm:prSet presAssocID="{D02DAFFF-80A9-460F-8D5C-33340A5D3846}" presName="circleA" presStyleLbl="node1" presStyleIdx="2" presStyleCnt="7" custScaleX="247013" custScaleY="177610" custLinFactX="-461465" custLinFactNeighborX="-500000" custLinFactNeighborY="2994"/>
      <dgm:spPr>
        <a:solidFill>
          <a:srgbClr val="FF0000"/>
        </a:solidFill>
      </dgm:spPr>
    </dgm:pt>
    <dgm:pt modelId="{F844BFA5-B534-4B6C-BA0B-2395525E266C}" type="pres">
      <dgm:prSet presAssocID="{D02DAFFF-80A9-460F-8D5C-33340A5D3846}" presName="spaceA" presStyleCnt="0"/>
      <dgm:spPr/>
    </dgm:pt>
    <dgm:pt modelId="{409863DD-25D8-4ED7-A4BA-5BB3C37A0CB2}" type="pres">
      <dgm:prSet presAssocID="{51A1BEEF-5147-4A10-B43F-5A310F4DE05A}" presName="space" presStyleCnt="0"/>
      <dgm:spPr/>
    </dgm:pt>
    <dgm:pt modelId="{ED80465A-CA4B-46FE-9DF3-0A56CE309011}" type="pres">
      <dgm:prSet presAssocID="{DFA27290-C2B4-4F73-9C1A-4CB302A46262}" presName="compositeB" presStyleCnt="0"/>
      <dgm:spPr/>
    </dgm:pt>
    <dgm:pt modelId="{6406430D-A319-411B-AD28-A14BD2851B3D}" type="pres">
      <dgm:prSet presAssocID="{DFA27290-C2B4-4F73-9C1A-4CB302A46262}" presName="textB" presStyleLbl="revTx" presStyleIdx="3" presStyleCnt="7">
        <dgm:presLayoutVars>
          <dgm:bulletEnabled val="1"/>
        </dgm:presLayoutVars>
      </dgm:prSet>
      <dgm:spPr/>
      <dgm:t>
        <a:bodyPr/>
        <a:lstStyle/>
        <a:p>
          <a:endParaRPr lang="zh-CN" altLang="en-US"/>
        </a:p>
      </dgm:t>
    </dgm:pt>
    <dgm:pt modelId="{AF712067-0422-4353-838A-3CBFEEF4BEA2}" type="pres">
      <dgm:prSet presAssocID="{DFA27290-C2B4-4F73-9C1A-4CB302A46262}" presName="circleB" presStyleLbl="node1" presStyleIdx="3" presStyleCnt="7" custLinFactX="-200000" custLinFactNeighborX="-220201" custLinFactNeighborY="2994"/>
      <dgm:spPr>
        <a:solidFill>
          <a:srgbClr val="FF0000"/>
        </a:solidFill>
      </dgm:spPr>
    </dgm:pt>
    <dgm:pt modelId="{977B7030-1687-4F27-988E-3BA9EBB1383B}" type="pres">
      <dgm:prSet presAssocID="{DFA27290-C2B4-4F73-9C1A-4CB302A46262}" presName="spaceB" presStyleCnt="0"/>
      <dgm:spPr/>
    </dgm:pt>
    <dgm:pt modelId="{3AA8249D-6EDC-43AB-8263-D04A5536289B}" type="pres">
      <dgm:prSet presAssocID="{B4D6CF44-6CF3-41C6-A470-C79F631473D3}" presName="space" presStyleCnt="0"/>
      <dgm:spPr/>
    </dgm:pt>
    <dgm:pt modelId="{D01A7AE2-10C6-4568-B684-8314317F1E17}" type="pres">
      <dgm:prSet presAssocID="{B5AFFD36-C4CD-48D9-8E76-A7CDAE08FA43}" presName="compositeA" presStyleCnt="0"/>
      <dgm:spPr/>
    </dgm:pt>
    <dgm:pt modelId="{6DABC484-49B7-40F9-90EE-DE5E65BE6F10}" type="pres">
      <dgm:prSet presAssocID="{B5AFFD36-C4CD-48D9-8E76-A7CDAE08FA43}" presName="textA" presStyleLbl="revTx" presStyleIdx="4" presStyleCnt="7">
        <dgm:presLayoutVars>
          <dgm:bulletEnabled val="1"/>
        </dgm:presLayoutVars>
      </dgm:prSet>
      <dgm:spPr/>
      <dgm:t>
        <a:bodyPr/>
        <a:lstStyle/>
        <a:p>
          <a:endParaRPr lang="zh-CN" altLang="en-US"/>
        </a:p>
      </dgm:t>
    </dgm:pt>
    <dgm:pt modelId="{50EB937C-6936-4134-8120-3E8E76DDF4B0}" type="pres">
      <dgm:prSet presAssocID="{B5AFFD36-C4CD-48D9-8E76-A7CDAE08FA43}" presName="circleA" presStyleLbl="node1" presStyleIdx="4" presStyleCnt="7" custLinFactX="100000" custLinFactNeighborX="125166" custLinFactNeighborY="2994"/>
      <dgm:spPr>
        <a:solidFill>
          <a:srgbClr val="FF0000"/>
        </a:solidFill>
      </dgm:spPr>
    </dgm:pt>
    <dgm:pt modelId="{50827426-43B1-446B-B5F9-725F41732B41}" type="pres">
      <dgm:prSet presAssocID="{B5AFFD36-C4CD-48D9-8E76-A7CDAE08FA43}" presName="spaceA" presStyleCnt="0"/>
      <dgm:spPr/>
    </dgm:pt>
    <dgm:pt modelId="{293B6F7F-335E-432B-AD60-7D74B5C4511D}" type="pres">
      <dgm:prSet presAssocID="{8162CCCF-2A6E-4E65-B0F4-3EE04AAF95A7}" presName="space" presStyleCnt="0"/>
      <dgm:spPr/>
    </dgm:pt>
    <dgm:pt modelId="{09CCB43D-E1E5-425D-9463-1E1CEFC89405}" type="pres">
      <dgm:prSet presAssocID="{88778486-446B-4B97-BBD3-D2093EC13DB9}" presName="compositeB" presStyleCnt="0"/>
      <dgm:spPr/>
    </dgm:pt>
    <dgm:pt modelId="{A6BC1829-F928-4CBC-ACE3-867C7B5E437B}" type="pres">
      <dgm:prSet presAssocID="{88778486-446B-4B97-BBD3-D2093EC13DB9}" presName="textB" presStyleLbl="revTx" presStyleIdx="5" presStyleCnt="7">
        <dgm:presLayoutVars>
          <dgm:bulletEnabled val="1"/>
        </dgm:presLayoutVars>
      </dgm:prSet>
      <dgm:spPr/>
      <dgm:t>
        <a:bodyPr/>
        <a:lstStyle/>
        <a:p>
          <a:endParaRPr lang="zh-CN" altLang="en-US"/>
        </a:p>
      </dgm:t>
    </dgm:pt>
    <dgm:pt modelId="{254B57FA-40CD-4476-B37E-9ACF68A65E34}" type="pres">
      <dgm:prSet presAssocID="{88778486-446B-4B97-BBD3-D2093EC13DB9}" presName="circleB" presStyleLbl="node1" presStyleIdx="5" presStyleCnt="7" custLinFactX="-1000000" custLinFactNeighborX="-1009666" custLinFactNeighborY="2994"/>
      <dgm:spPr>
        <a:solidFill>
          <a:srgbClr val="FF0000"/>
        </a:solidFill>
      </dgm:spPr>
    </dgm:pt>
    <dgm:pt modelId="{B82975FB-2122-48F1-86F1-C8D7A3B30750}" type="pres">
      <dgm:prSet presAssocID="{88778486-446B-4B97-BBD3-D2093EC13DB9}" presName="spaceB" presStyleCnt="0"/>
      <dgm:spPr/>
    </dgm:pt>
    <dgm:pt modelId="{610723A0-8AB4-4332-8982-C96DA277D2CC}" type="pres">
      <dgm:prSet presAssocID="{0743E336-9266-4CB4-8394-1D348B7D383F}" presName="space" presStyleCnt="0"/>
      <dgm:spPr/>
    </dgm:pt>
    <dgm:pt modelId="{13C60FD6-1F89-460A-88E0-FB863821A02C}" type="pres">
      <dgm:prSet presAssocID="{15C91613-E118-4993-9315-7FF7CD44FB9C}" presName="compositeA" presStyleCnt="0"/>
      <dgm:spPr/>
    </dgm:pt>
    <dgm:pt modelId="{C50B55E6-6908-4E53-990F-DA3350DA5520}" type="pres">
      <dgm:prSet presAssocID="{15C91613-E118-4993-9315-7FF7CD44FB9C}" presName="textA" presStyleLbl="revTx" presStyleIdx="6" presStyleCnt="7">
        <dgm:presLayoutVars>
          <dgm:bulletEnabled val="1"/>
        </dgm:presLayoutVars>
      </dgm:prSet>
      <dgm:spPr/>
      <dgm:t>
        <a:bodyPr/>
        <a:lstStyle/>
        <a:p>
          <a:endParaRPr lang="zh-CN" altLang="en-US"/>
        </a:p>
      </dgm:t>
    </dgm:pt>
    <dgm:pt modelId="{F49DF743-F31A-42BA-9DDB-8A86A43C853E}" type="pres">
      <dgm:prSet presAssocID="{15C91613-E118-4993-9315-7FF7CD44FB9C}" presName="circleA" presStyleLbl="node1" presStyleIdx="6" presStyleCnt="7" custLinFactX="-192665" custLinFactNeighborX="-200000" custLinFactNeighborY="2994"/>
      <dgm:spPr>
        <a:solidFill>
          <a:srgbClr val="FF0000"/>
        </a:solidFill>
      </dgm:spPr>
    </dgm:pt>
    <dgm:pt modelId="{89159105-97CA-4D2E-87CC-F90EEF4FAF88}" type="pres">
      <dgm:prSet presAssocID="{15C91613-E118-4993-9315-7FF7CD44FB9C}" presName="spaceA" presStyleCnt="0"/>
      <dgm:spPr/>
    </dgm:pt>
  </dgm:ptLst>
  <dgm:cxnLst>
    <dgm:cxn modelId="{E94349E0-AB9D-4DA0-BC94-B8966B65A9DA}" srcId="{48E4028B-27B2-485E-82AE-2E7332D54C33}" destId="{2775D664-6BDA-4754-8D1A-F2FDAEC827AF}" srcOrd="1" destOrd="0" parTransId="{D9247E08-F6C0-4A5E-BCAE-C134593158A3}" sibTransId="{DFC177FD-B455-4CBE-ADE1-9BB2FF68B17A}"/>
    <dgm:cxn modelId="{21ABDCD5-1A5D-4A68-BC60-67606550614A}" type="presOf" srcId="{15C91613-E118-4993-9315-7FF7CD44FB9C}" destId="{C50B55E6-6908-4E53-990F-DA3350DA5520}" srcOrd="0" destOrd="0" presId="urn:microsoft.com/office/officeart/2005/8/layout/hProcess11"/>
    <dgm:cxn modelId="{5467A5F8-B504-43CF-951A-D53DF29D9CD6}" type="presOf" srcId="{D02DAFFF-80A9-460F-8D5C-33340A5D3846}" destId="{FA45E363-68D7-4246-9D9A-EDA8F9CCEFB6}" srcOrd="0" destOrd="0" presId="urn:microsoft.com/office/officeart/2005/8/layout/hProcess11"/>
    <dgm:cxn modelId="{7E2DE8A7-5134-4D2D-9259-0845A95E994F}" type="presOf" srcId="{B5AFFD36-C4CD-48D9-8E76-A7CDAE08FA43}" destId="{6DABC484-49B7-40F9-90EE-DE5E65BE6F10}" srcOrd="0" destOrd="0" presId="urn:microsoft.com/office/officeart/2005/8/layout/hProcess11"/>
    <dgm:cxn modelId="{BC438E91-11B0-461F-9821-00FA59E0A0D8}" type="presOf" srcId="{2775D664-6BDA-4754-8D1A-F2FDAEC827AF}" destId="{28D9E79C-48B0-4FDB-837B-1211CC30436E}" srcOrd="0" destOrd="0" presId="urn:microsoft.com/office/officeart/2005/8/layout/hProcess11"/>
    <dgm:cxn modelId="{771CBFBD-7E87-46DA-811F-C0CEF4432469}" srcId="{48E4028B-27B2-485E-82AE-2E7332D54C33}" destId="{02642D88-2EF1-46AE-BB4F-6E95F3A53B86}" srcOrd="0" destOrd="0" parTransId="{82D66274-D25D-42B8-BC76-075BAD6AA2CC}" sibTransId="{2080A5B6-1103-4C7B-82E7-21E40698D042}"/>
    <dgm:cxn modelId="{6746C4FD-FB62-4989-9127-8AF4B8518F2B}" type="presOf" srcId="{88778486-446B-4B97-BBD3-D2093EC13DB9}" destId="{A6BC1829-F928-4CBC-ACE3-867C7B5E437B}" srcOrd="0" destOrd="0" presId="urn:microsoft.com/office/officeart/2005/8/layout/hProcess11"/>
    <dgm:cxn modelId="{A0FBB1E3-7DCC-4BFC-9AC9-CA7C2B617B6A}" type="presOf" srcId="{DFA27290-C2B4-4F73-9C1A-4CB302A46262}" destId="{6406430D-A319-411B-AD28-A14BD2851B3D}" srcOrd="0" destOrd="0" presId="urn:microsoft.com/office/officeart/2005/8/layout/hProcess11"/>
    <dgm:cxn modelId="{2C331611-EDBD-44BE-AD6B-28FCC80945D5}" srcId="{48E4028B-27B2-485E-82AE-2E7332D54C33}" destId="{15C91613-E118-4993-9315-7FF7CD44FB9C}" srcOrd="6" destOrd="0" parTransId="{40B1142A-D58A-4352-A0C2-D9073220866F}" sibTransId="{C839BDFB-E30D-444A-9835-0C82A5584284}"/>
    <dgm:cxn modelId="{1320D515-195C-4C6A-B36D-1D72FCE5110B}" srcId="{48E4028B-27B2-485E-82AE-2E7332D54C33}" destId="{B5AFFD36-C4CD-48D9-8E76-A7CDAE08FA43}" srcOrd="4" destOrd="0" parTransId="{3D52E797-5F05-4F55-8CCA-513CA2B459E1}" sibTransId="{8162CCCF-2A6E-4E65-B0F4-3EE04AAF95A7}"/>
    <dgm:cxn modelId="{48F023F6-32B7-48E9-9957-30DE7BCF81CA}" type="presOf" srcId="{48E4028B-27B2-485E-82AE-2E7332D54C33}" destId="{799D2935-DD1D-4DFC-9C5B-1A217FF93271}" srcOrd="0" destOrd="0" presId="urn:microsoft.com/office/officeart/2005/8/layout/hProcess11"/>
    <dgm:cxn modelId="{9D51ED84-8280-456D-ABA9-38989E7CB310}" srcId="{48E4028B-27B2-485E-82AE-2E7332D54C33}" destId="{DFA27290-C2B4-4F73-9C1A-4CB302A46262}" srcOrd="3" destOrd="0" parTransId="{44319B82-DD4A-497B-A620-1BCB65CB4F46}" sibTransId="{B4D6CF44-6CF3-41C6-A470-C79F631473D3}"/>
    <dgm:cxn modelId="{C7EBFE95-1C93-49D9-BC0E-6D78C61597DC}" srcId="{48E4028B-27B2-485E-82AE-2E7332D54C33}" destId="{D02DAFFF-80A9-460F-8D5C-33340A5D3846}" srcOrd="2" destOrd="0" parTransId="{E2E977FD-EB55-44CF-8CAE-688D141C665B}" sibTransId="{51A1BEEF-5147-4A10-B43F-5A310F4DE05A}"/>
    <dgm:cxn modelId="{2FA3FC1F-3F05-440D-BDA9-3821653322B7}" srcId="{48E4028B-27B2-485E-82AE-2E7332D54C33}" destId="{88778486-446B-4B97-BBD3-D2093EC13DB9}" srcOrd="5" destOrd="0" parTransId="{C4A12F55-BA46-4D65-B192-F4CBDF79046E}" sibTransId="{0743E336-9266-4CB4-8394-1D348B7D383F}"/>
    <dgm:cxn modelId="{31D69F7C-4320-40A8-B92A-FB4AA78E9987}" type="presOf" srcId="{02642D88-2EF1-46AE-BB4F-6E95F3A53B86}" destId="{1036A555-6FCF-45FD-806E-CEA5C94B63DE}" srcOrd="0" destOrd="0" presId="urn:microsoft.com/office/officeart/2005/8/layout/hProcess11"/>
    <dgm:cxn modelId="{003D480D-C3EA-4013-B901-CD1EB8428CB1}" type="presParOf" srcId="{799D2935-DD1D-4DFC-9C5B-1A217FF93271}" destId="{AD91FF94-9E6D-4995-BD3F-1F21CF928E0D}" srcOrd="0" destOrd="0" presId="urn:microsoft.com/office/officeart/2005/8/layout/hProcess11"/>
    <dgm:cxn modelId="{7F6760D4-FFD6-49DB-A1A4-1D509AA5F3D2}" type="presParOf" srcId="{799D2935-DD1D-4DFC-9C5B-1A217FF93271}" destId="{DFD26A72-8BC9-4F33-B67A-346B97F5FE4B}" srcOrd="1" destOrd="0" presId="urn:microsoft.com/office/officeart/2005/8/layout/hProcess11"/>
    <dgm:cxn modelId="{3EAF1B9E-CB8F-4A8B-A3E0-03D861217E49}" type="presParOf" srcId="{DFD26A72-8BC9-4F33-B67A-346B97F5FE4B}" destId="{89DD98E0-4269-4FFE-B7E4-7E957C74D355}" srcOrd="0" destOrd="0" presId="urn:microsoft.com/office/officeart/2005/8/layout/hProcess11"/>
    <dgm:cxn modelId="{3CC774A9-B816-4C37-9A77-8B42A8774963}" type="presParOf" srcId="{89DD98E0-4269-4FFE-B7E4-7E957C74D355}" destId="{1036A555-6FCF-45FD-806E-CEA5C94B63DE}" srcOrd="0" destOrd="0" presId="urn:microsoft.com/office/officeart/2005/8/layout/hProcess11"/>
    <dgm:cxn modelId="{C4DB0AC4-E8FD-4431-B776-C7BF3C4BBECA}" type="presParOf" srcId="{89DD98E0-4269-4FFE-B7E4-7E957C74D355}" destId="{4E841E83-5A8C-4C4F-85E6-6236D2468885}" srcOrd="1" destOrd="0" presId="urn:microsoft.com/office/officeart/2005/8/layout/hProcess11"/>
    <dgm:cxn modelId="{A8E0E6FC-7830-4CFF-8BD3-E73144F42527}" type="presParOf" srcId="{89DD98E0-4269-4FFE-B7E4-7E957C74D355}" destId="{B1ADFAB3-BF16-4BD0-AA69-F1941C126A8E}" srcOrd="2" destOrd="0" presId="urn:microsoft.com/office/officeart/2005/8/layout/hProcess11"/>
    <dgm:cxn modelId="{B5B19989-C9F0-4A81-8AB3-91F47D04CED2}" type="presParOf" srcId="{DFD26A72-8BC9-4F33-B67A-346B97F5FE4B}" destId="{B02FFA08-B43C-4FC7-871B-C5EBAF6388C5}" srcOrd="1" destOrd="0" presId="urn:microsoft.com/office/officeart/2005/8/layout/hProcess11"/>
    <dgm:cxn modelId="{B03C24AE-D23A-4E39-9CF8-342CA5F71715}" type="presParOf" srcId="{DFD26A72-8BC9-4F33-B67A-346B97F5FE4B}" destId="{12528067-F7B5-410B-8945-3418C09296BD}" srcOrd="2" destOrd="0" presId="urn:microsoft.com/office/officeart/2005/8/layout/hProcess11"/>
    <dgm:cxn modelId="{F4F412AF-6228-4C63-A81D-6691DB14DA8B}" type="presParOf" srcId="{12528067-F7B5-410B-8945-3418C09296BD}" destId="{28D9E79C-48B0-4FDB-837B-1211CC30436E}" srcOrd="0" destOrd="0" presId="urn:microsoft.com/office/officeart/2005/8/layout/hProcess11"/>
    <dgm:cxn modelId="{92CE67E4-1AF0-4173-A40A-03566812D028}" type="presParOf" srcId="{12528067-F7B5-410B-8945-3418C09296BD}" destId="{ED5642B0-1F6C-45ED-8764-B34632627319}" srcOrd="1" destOrd="0" presId="urn:microsoft.com/office/officeart/2005/8/layout/hProcess11"/>
    <dgm:cxn modelId="{71C91BC7-3B91-4294-A098-77B9D380F062}" type="presParOf" srcId="{12528067-F7B5-410B-8945-3418C09296BD}" destId="{01D18A3E-8809-49A6-B0D5-97FF4939C9FD}" srcOrd="2" destOrd="0" presId="urn:microsoft.com/office/officeart/2005/8/layout/hProcess11"/>
    <dgm:cxn modelId="{F9E0AD38-7D35-4349-AAE9-CE4AACDA0EBA}" type="presParOf" srcId="{DFD26A72-8BC9-4F33-B67A-346B97F5FE4B}" destId="{75652823-6160-47E5-9C81-B502583C91B6}" srcOrd="3" destOrd="0" presId="urn:microsoft.com/office/officeart/2005/8/layout/hProcess11"/>
    <dgm:cxn modelId="{8DDD0497-AA6A-487D-91DE-E9E42086F89B}" type="presParOf" srcId="{DFD26A72-8BC9-4F33-B67A-346B97F5FE4B}" destId="{D50F8F6E-16AB-4D03-A717-75F901746F13}" srcOrd="4" destOrd="0" presId="urn:microsoft.com/office/officeart/2005/8/layout/hProcess11"/>
    <dgm:cxn modelId="{6ED3F6FC-DFBE-49F9-9FF9-24561C973A59}" type="presParOf" srcId="{D50F8F6E-16AB-4D03-A717-75F901746F13}" destId="{FA45E363-68D7-4246-9D9A-EDA8F9CCEFB6}" srcOrd="0" destOrd="0" presId="urn:microsoft.com/office/officeart/2005/8/layout/hProcess11"/>
    <dgm:cxn modelId="{4B4DF066-9C4A-4246-9757-56E619AE9543}" type="presParOf" srcId="{D50F8F6E-16AB-4D03-A717-75F901746F13}" destId="{B40438EB-6008-4A99-B3CE-B4FDAB3C3865}" srcOrd="1" destOrd="0" presId="urn:microsoft.com/office/officeart/2005/8/layout/hProcess11"/>
    <dgm:cxn modelId="{0D1EC553-319D-45B8-AF39-A9DFAE7F572F}" type="presParOf" srcId="{D50F8F6E-16AB-4D03-A717-75F901746F13}" destId="{F844BFA5-B534-4B6C-BA0B-2395525E266C}" srcOrd="2" destOrd="0" presId="urn:microsoft.com/office/officeart/2005/8/layout/hProcess11"/>
    <dgm:cxn modelId="{44BA973F-8E49-4409-AF63-932C4BA641E3}" type="presParOf" srcId="{DFD26A72-8BC9-4F33-B67A-346B97F5FE4B}" destId="{409863DD-25D8-4ED7-A4BA-5BB3C37A0CB2}" srcOrd="5" destOrd="0" presId="urn:microsoft.com/office/officeart/2005/8/layout/hProcess11"/>
    <dgm:cxn modelId="{040CCCFF-3C56-4EBF-8EF8-5D7E85670D92}" type="presParOf" srcId="{DFD26A72-8BC9-4F33-B67A-346B97F5FE4B}" destId="{ED80465A-CA4B-46FE-9DF3-0A56CE309011}" srcOrd="6" destOrd="0" presId="urn:microsoft.com/office/officeart/2005/8/layout/hProcess11"/>
    <dgm:cxn modelId="{8CA4FD6F-B507-4B1D-917D-26C689226535}" type="presParOf" srcId="{ED80465A-CA4B-46FE-9DF3-0A56CE309011}" destId="{6406430D-A319-411B-AD28-A14BD2851B3D}" srcOrd="0" destOrd="0" presId="urn:microsoft.com/office/officeart/2005/8/layout/hProcess11"/>
    <dgm:cxn modelId="{DEB70557-68C8-4B94-A740-8F6722291247}" type="presParOf" srcId="{ED80465A-CA4B-46FE-9DF3-0A56CE309011}" destId="{AF712067-0422-4353-838A-3CBFEEF4BEA2}" srcOrd="1" destOrd="0" presId="urn:microsoft.com/office/officeart/2005/8/layout/hProcess11"/>
    <dgm:cxn modelId="{61FEA0D2-DAB6-4A7B-83E1-42B0527B1D62}" type="presParOf" srcId="{ED80465A-CA4B-46FE-9DF3-0A56CE309011}" destId="{977B7030-1687-4F27-988E-3BA9EBB1383B}" srcOrd="2" destOrd="0" presId="urn:microsoft.com/office/officeart/2005/8/layout/hProcess11"/>
    <dgm:cxn modelId="{D143E20D-ACD6-44B2-9AEC-77DFB4EBECEA}" type="presParOf" srcId="{DFD26A72-8BC9-4F33-B67A-346B97F5FE4B}" destId="{3AA8249D-6EDC-43AB-8263-D04A5536289B}" srcOrd="7" destOrd="0" presId="urn:microsoft.com/office/officeart/2005/8/layout/hProcess11"/>
    <dgm:cxn modelId="{D9B559B5-8161-484D-AF67-A71C382ED3E4}" type="presParOf" srcId="{DFD26A72-8BC9-4F33-B67A-346B97F5FE4B}" destId="{D01A7AE2-10C6-4568-B684-8314317F1E17}" srcOrd="8" destOrd="0" presId="urn:microsoft.com/office/officeart/2005/8/layout/hProcess11"/>
    <dgm:cxn modelId="{5DCC1DAE-13AD-4311-AF75-9F3A58B18581}" type="presParOf" srcId="{D01A7AE2-10C6-4568-B684-8314317F1E17}" destId="{6DABC484-49B7-40F9-90EE-DE5E65BE6F10}" srcOrd="0" destOrd="0" presId="urn:microsoft.com/office/officeart/2005/8/layout/hProcess11"/>
    <dgm:cxn modelId="{3AAA0851-8FD9-4059-955F-9B04B5B5F013}" type="presParOf" srcId="{D01A7AE2-10C6-4568-B684-8314317F1E17}" destId="{50EB937C-6936-4134-8120-3E8E76DDF4B0}" srcOrd="1" destOrd="0" presId="urn:microsoft.com/office/officeart/2005/8/layout/hProcess11"/>
    <dgm:cxn modelId="{4299AE70-7742-458A-8CC7-11E522F8CD6D}" type="presParOf" srcId="{D01A7AE2-10C6-4568-B684-8314317F1E17}" destId="{50827426-43B1-446B-B5F9-725F41732B41}" srcOrd="2" destOrd="0" presId="urn:microsoft.com/office/officeart/2005/8/layout/hProcess11"/>
    <dgm:cxn modelId="{66FA654E-5ADE-4CBE-A42E-1AFA575E7F38}" type="presParOf" srcId="{DFD26A72-8BC9-4F33-B67A-346B97F5FE4B}" destId="{293B6F7F-335E-432B-AD60-7D74B5C4511D}" srcOrd="9" destOrd="0" presId="urn:microsoft.com/office/officeart/2005/8/layout/hProcess11"/>
    <dgm:cxn modelId="{41A3ED22-7F41-4345-8880-4A77B94B6FA2}" type="presParOf" srcId="{DFD26A72-8BC9-4F33-B67A-346B97F5FE4B}" destId="{09CCB43D-E1E5-425D-9463-1E1CEFC89405}" srcOrd="10" destOrd="0" presId="urn:microsoft.com/office/officeart/2005/8/layout/hProcess11"/>
    <dgm:cxn modelId="{AA547CEC-E1DD-4CD6-8A42-EF87BA503673}" type="presParOf" srcId="{09CCB43D-E1E5-425D-9463-1E1CEFC89405}" destId="{A6BC1829-F928-4CBC-ACE3-867C7B5E437B}" srcOrd="0" destOrd="0" presId="urn:microsoft.com/office/officeart/2005/8/layout/hProcess11"/>
    <dgm:cxn modelId="{20F0ABA7-FF02-4946-B7EA-D91AFFC5B169}" type="presParOf" srcId="{09CCB43D-E1E5-425D-9463-1E1CEFC89405}" destId="{254B57FA-40CD-4476-B37E-9ACF68A65E34}" srcOrd="1" destOrd="0" presId="urn:microsoft.com/office/officeart/2005/8/layout/hProcess11"/>
    <dgm:cxn modelId="{C03F714B-7E24-4083-AE42-7A3F439CDF07}" type="presParOf" srcId="{09CCB43D-E1E5-425D-9463-1E1CEFC89405}" destId="{B82975FB-2122-48F1-86F1-C8D7A3B30750}" srcOrd="2" destOrd="0" presId="urn:microsoft.com/office/officeart/2005/8/layout/hProcess11"/>
    <dgm:cxn modelId="{8A8C9FA5-DA54-4A6D-9BF4-E198A54B7352}" type="presParOf" srcId="{DFD26A72-8BC9-4F33-B67A-346B97F5FE4B}" destId="{610723A0-8AB4-4332-8982-C96DA277D2CC}" srcOrd="11" destOrd="0" presId="urn:microsoft.com/office/officeart/2005/8/layout/hProcess11"/>
    <dgm:cxn modelId="{436E2CC5-7B9D-45DA-A6A3-534DF297CA12}" type="presParOf" srcId="{DFD26A72-8BC9-4F33-B67A-346B97F5FE4B}" destId="{13C60FD6-1F89-460A-88E0-FB863821A02C}" srcOrd="12" destOrd="0" presId="urn:microsoft.com/office/officeart/2005/8/layout/hProcess11"/>
    <dgm:cxn modelId="{02C76A1A-2DAD-4522-BE72-9D592EFF2310}" type="presParOf" srcId="{13C60FD6-1F89-460A-88E0-FB863821A02C}" destId="{C50B55E6-6908-4E53-990F-DA3350DA5520}" srcOrd="0" destOrd="0" presId="urn:microsoft.com/office/officeart/2005/8/layout/hProcess11"/>
    <dgm:cxn modelId="{D133EC9A-DDA3-4BDD-83E8-6C872B9A857F}" type="presParOf" srcId="{13C60FD6-1F89-460A-88E0-FB863821A02C}" destId="{F49DF743-F31A-42BA-9DDB-8A86A43C853E}" srcOrd="1" destOrd="0" presId="urn:microsoft.com/office/officeart/2005/8/layout/hProcess11"/>
    <dgm:cxn modelId="{5C3D8544-2829-4C3E-BF7A-1E3E088C6EC1}" type="presParOf" srcId="{13C60FD6-1F89-460A-88E0-FB863821A02C}" destId="{89159105-97CA-4D2E-87CC-F90EEF4FAF88}" srcOrd="2" destOrd="0" presId="urn:microsoft.com/office/officeart/2005/8/layout/hProcess1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 loCatId="process" qsTypeId="urn:microsoft.com/office/officeart/2005/8/quickstyle/simple1" qsCatId="simple" csTypeId="urn:microsoft.com/office/officeart/2005/8/colors/accent1_2" csCatId="accent1" phldr="1"/>
      <dgm:spPr/>
    </dgm:pt>
    <dgm:pt modelId="{15C91613-E118-4993-9315-7FF7CD44FB9C}">
      <dgm:prSet phldrT="[文本]" custT="1"/>
      <dgm:spPr/>
      <dgm:t>
        <a:bodyPr/>
        <a:lstStyle/>
        <a:p>
          <a:endParaRPr lang="zh-CN" altLang="en-US" sz="1800" dirty="0">
            <a:latin typeface="楷体" pitchFamily="49" charset="-122"/>
            <a:ea typeface="楷体" pitchFamily="49" charset="-122"/>
          </a:endParaRPr>
        </a:p>
      </dgm:t>
    </dgm:pt>
    <dgm:pt modelId="{40B1142A-D58A-4352-A0C2-D9073220866F}" type="parTrans" cxnId="{2C331611-EDBD-44BE-AD6B-28FCC80945D5}">
      <dgm:prSet/>
      <dgm:spPr/>
      <dgm:t>
        <a:bodyPr/>
        <a:lstStyle/>
        <a:p>
          <a:endParaRPr lang="zh-CN" altLang="en-US"/>
        </a:p>
      </dgm:t>
    </dgm:pt>
    <dgm:pt modelId="{C839BDFB-E30D-444A-9835-0C82A5584284}" type="sibTrans" cxnId="{2C331611-EDBD-44BE-AD6B-28FCC80945D5}">
      <dgm:prSet/>
      <dgm:spPr/>
      <dgm:t>
        <a:bodyPr/>
        <a:lstStyle/>
        <a:p>
          <a:endParaRPr lang="zh-CN" altLang="en-US"/>
        </a:p>
      </dgm:t>
    </dgm:pt>
    <dgm:pt modelId="{DFA27290-C2B4-4F73-9C1A-4CB302A46262}">
      <dgm:prSet phldrT="[文本]" custT="1"/>
      <dgm:spPr/>
      <dgm:t>
        <a:bodyPr/>
        <a:lstStyle/>
        <a:p>
          <a:endParaRPr lang="zh-CN" altLang="en-US" sz="1800" dirty="0">
            <a:latin typeface="楷体" pitchFamily="49" charset="-122"/>
            <a:ea typeface="楷体" pitchFamily="49" charset="-122"/>
          </a:endParaRPr>
        </a:p>
      </dgm:t>
    </dgm:pt>
    <dgm:pt modelId="{44319B82-DD4A-497B-A620-1BCB65CB4F46}" type="parTrans" cxnId="{9D51ED84-8280-456D-ABA9-38989E7CB310}">
      <dgm:prSet/>
      <dgm:spPr/>
      <dgm:t>
        <a:bodyPr/>
        <a:lstStyle/>
        <a:p>
          <a:endParaRPr lang="zh-CN" altLang="en-US"/>
        </a:p>
      </dgm:t>
    </dgm:pt>
    <dgm:pt modelId="{B4D6CF44-6CF3-41C6-A470-C79F631473D3}" type="sibTrans" cxnId="{9D51ED84-8280-456D-ABA9-38989E7CB310}">
      <dgm:prSet/>
      <dgm:spPr/>
      <dgm:t>
        <a:bodyPr/>
        <a:lstStyle/>
        <a:p>
          <a:endParaRPr lang="zh-CN" altLang="en-US"/>
        </a:p>
      </dgm:t>
    </dgm:pt>
    <dgm:pt modelId="{B5AFFD36-C4CD-48D9-8E76-A7CDAE08FA43}">
      <dgm:prSet phldrT="[文本]" custT="1"/>
      <dgm:spPr/>
      <dgm:t>
        <a:bodyPr/>
        <a:lstStyle/>
        <a:p>
          <a:endParaRPr lang="zh-CN" altLang="en-US" sz="1800" dirty="0">
            <a:latin typeface="楷体" pitchFamily="49" charset="-122"/>
            <a:ea typeface="楷体" pitchFamily="49" charset="-122"/>
          </a:endParaRPr>
        </a:p>
      </dgm:t>
    </dgm:pt>
    <dgm:pt modelId="{3D52E797-5F05-4F55-8CCA-513CA2B459E1}" type="parTrans" cxnId="{1320D515-195C-4C6A-B36D-1D72FCE5110B}">
      <dgm:prSet/>
      <dgm:spPr/>
      <dgm:t>
        <a:bodyPr/>
        <a:lstStyle/>
        <a:p>
          <a:endParaRPr lang="zh-CN" altLang="en-US"/>
        </a:p>
      </dgm:t>
    </dgm:pt>
    <dgm:pt modelId="{8162CCCF-2A6E-4E65-B0F4-3EE04AAF95A7}" type="sibTrans" cxnId="{1320D515-195C-4C6A-B36D-1D72FCE5110B}">
      <dgm:prSet/>
      <dgm:spPr/>
      <dgm:t>
        <a:bodyPr/>
        <a:lstStyle/>
        <a:p>
          <a:endParaRPr lang="zh-CN" altLang="en-US"/>
        </a:p>
      </dgm:t>
    </dgm:pt>
    <dgm:pt modelId="{136C84BA-B417-4DEB-BE17-1EB3ED0EE680}">
      <dgm:prSet phldrT="[文本]" custT="1"/>
      <dgm:spPr/>
      <dgm:t>
        <a:bodyPr/>
        <a:lstStyle/>
        <a:p>
          <a:endParaRPr lang="zh-CN" altLang="en-US" sz="1800" dirty="0">
            <a:latin typeface="楷体" pitchFamily="49" charset="-122"/>
            <a:ea typeface="楷体" pitchFamily="49" charset="-122"/>
          </a:endParaRPr>
        </a:p>
      </dgm:t>
    </dgm:pt>
    <dgm:pt modelId="{F3AE44AB-EF66-486E-91D6-82211DA2AFD7}" type="parTrans" cxnId="{3E0168BD-5AE1-42EE-A90A-40B32903E02E}">
      <dgm:prSet/>
      <dgm:spPr/>
      <dgm:t>
        <a:bodyPr/>
        <a:lstStyle/>
        <a:p>
          <a:endParaRPr lang="zh-CN" altLang="en-US"/>
        </a:p>
      </dgm:t>
    </dgm:pt>
    <dgm:pt modelId="{1F00A9A3-0844-488B-83C6-696E32264272}" type="sibTrans" cxnId="{3E0168BD-5AE1-42EE-A90A-40B32903E02E}">
      <dgm:prSet/>
      <dgm:spPr/>
      <dgm:t>
        <a:bodyPr/>
        <a:lstStyle/>
        <a:p>
          <a:endParaRPr lang="zh-CN" altLang="en-US"/>
        </a:p>
      </dgm:t>
    </dgm:pt>
    <dgm:pt modelId="{974A0C92-81A9-45BC-B4DD-3449D1749F63}">
      <dgm:prSet phldrT="[文本]" custT="1"/>
      <dgm:spPr/>
      <dgm:t>
        <a:bodyPr/>
        <a:lstStyle/>
        <a:p>
          <a:endParaRPr lang="zh-CN" altLang="en-US" sz="1800" dirty="0">
            <a:latin typeface="楷体" pitchFamily="49" charset="-122"/>
            <a:ea typeface="楷体" pitchFamily="49" charset="-122"/>
          </a:endParaRPr>
        </a:p>
      </dgm:t>
    </dgm:pt>
    <dgm:pt modelId="{4E2D8F14-F6CE-43D3-ABF3-B41FD2AF93FF}" type="parTrans" cxnId="{11908EFB-76E7-4E82-A86B-2B002FF82B2C}">
      <dgm:prSet/>
      <dgm:spPr/>
      <dgm:t>
        <a:bodyPr/>
        <a:lstStyle/>
        <a:p>
          <a:endParaRPr lang="zh-CN" altLang="en-US"/>
        </a:p>
      </dgm:t>
    </dgm:pt>
    <dgm:pt modelId="{A038976A-017A-4E9C-B5BC-F6D6FF5CC4E8}" type="sibTrans" cxnId="{11908EFB-76E7-4E82-A86B-2B002FF82B2C}">
      <dgm:prSet/>
      <dgm:spPr/>
      <dgm:t>
        <a:bodyPr/>
        <a:lstStyle/>
        <a:p>
          <a:endParaRPr lang="zh-CN" altLang="en-US"/>
        </a:p>
      </dgm:t>
    </dgm:pt>
    <dgm:pt modelId="{4C3B353B-1B4E-4645-8146-7FD7F43F1D47}">
      <dgm:prSet phldrT="[文本]" custT="1"/>
      <dgm:spPr/>
      <dgm:t>
        <a:bodyPr/>
        <a:lstStyle/>
        <a:p>
          <a:endParaRPr lang="zh-CN" altLang="en-US" sz="1800" dirty="0">
            <a:latin typeface="楷体" pitchFamily="49" charset="-122"/>
            <a:ea typeface="楷体" pitchFamily="49" charset="-122"/>
          </a:endParaRPr>
        </a:p>
      </dgm:t>
    </dgm:pt>
    <dgm:pt modelId="{AB5CF9A0-D88B-4594-BF57-B289919C049B}" type="parTrans" cxnId="{000FE777-7743-4739-BC5E-EF0D0E1BFC1D}">
      <dgm:prSet/>
      <dgm:spPr/>
      <dgm:t>
        <a:bodyPr/>
        <a:lstStyle/>
        <a:p>
          <a:endParaRPr lang="zh-CN" altLang="en-US"/>
        </a:p>
      </dgm:t>
    </dgm:pt>
    <dgm:pt modelId="{8113CD25-3EF2-4025-87E9-CA88D67938CC}" type="sibTrans" cxnId="{000FE777-7743-4739-BC5E-EF0D0E1BFC1D}">
      <dgm:prSet/>
      <dgm:spPr/>
      <dgm:t>
        <a:bodyPr/>
        <a:lstStyle/>
        <a:p>
          <a:endParaRPr lang="zh-CN" altLang="en-US"/>
        </a:p>
      </dgm:t>
    </dgm:pt>
    <dgm:pt modelId="{8A39CE6E-29E9-44D3-A5BA-E05182CB45C5}">
      <dgm:prSet phldrT="[文本]" custT="1"/>
      <dgm:spPr/>
      <dgm:t>
        <a:bodyPr/>
        <a:lstStyle/>
        <a:p>
          <a:endParaRPr lang="zh-CN" altLang="en-US" sz="1800" dirty="0">
            <a:latin typeface="楷体" pitchFamily="49" charset="-122"/>
            <a:ea typeface="楷体" pitchFamily="49" charset="-122"/>
          </a:endParaRPr>
        </a:p>
      </dgm:t>
    </dgm:pt>
    <dgm:pt modelId="{B162C1B5-5CF5-40F3-85A2-DDAF8816AD6C}" type="parTrans" cxnId="{9FA02BF9-64C7-43DA-9144-F2C27BF081BA}">
      <dgm:prSet/>
      <dgm:spPr/>
      <dgm:t>
        <a:bodyPr/>
        <a:lstStyle/>
        <a:p>
          <a:endParaRPr lang="zh-CN" altLang="en-US"/>
        </a:p>
      </dgm:t>
    </dgm:pt>
    <dgm:pt modelId="{BB40A37A-6D4C-489B-9253-649DFD53F4E4}" type="sibTrans" cxnId="{9FA02BF9-64C7-43DA-9144-F2C27BF081BA}">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B2FAB37F-E65B-4866-AFBB-BF4C91503A83}" type="pres">
      <dgm:prSet presAssocID="{974A0C92-81A9-45BC-B4DD-3449D1749F63}" presName="compositeA" presStyleCnt="0"/>
      <dgm:spPr/>
    </dgm:pt>
    <dgm:pt modelId="{A094BD2B-9947-4103-8407-60D0393BE138}" type="pres">
      <dgm:prSet presAssocID="{974A0C92-81A9-45BC-B4DD-3449D1749F63}" presName="textA" presStyleLbl="revTx" presStyleIdx="0" presStyleCnt="7">
        <dgm:presLayoutVars>
          <dgm:bulletEnabled val="1"/>
        </dgm:presLayoutVars>
      </dgm:prSet>
      <dgm:spPr/>
      <dgm:t>
        <a:bodyPr/>
        <a:lstStyle/>
        <a:p>
          <a:endParaRPr lang="zh-CN" altLang="en-US"/>
        </a:p>
      </dgm:t>
    </dgm:pt>
    <dgm:pt modelId="{B2BE6C07-7412-4320-A238-5A7EA9F8AEE1}" type="pres">
      <dgm:prSet presAssocID="{974A0C92-81A9-45BC-B4DD-3449D1749F63}" presName="circleA" presStyleLbl="node1" presStyleIdx="0" presStyleCnt="7" custScaleX="201500" custScaleY="148184" custLinFactX="1100000" custLinFactNeighborX="1183571" custLinFactNeighborY="9379"/>
      <dgm:spPr>
        <a:solidFill>
          <a:srgbClr val="FF0000"/>
        </a:solidFill>
      </dgm:spPr>
    </dgm:pt>
    <dgm:pt modelId="{02D73517-D146-4970-8780-BCD4067F9770}" type="pres">
      <dgm:prSet presAssocID="{974A0C92-81A9-45BC-B4DD-3449D1749F63}" presName="spaceA" presStyleCnt="0"/>
      <dgm:spPr/>
    </dgm:pt>
    <dgm:pt modelId="{6003C8F5-1F33-4F40-9082-B2D0BA9B1505}" type="pres">
      <dgm:prSet presAssocID="{A038976A-017A-4E9C-B5BC-F6D6FF5CC4E8}" presName="space" presStyleCnt="0"/>
      <dgm:spPr/>
    </dgm:pt>
    <dgm:pt modelId="{768A8DB7-F711-462C-98B2-729532049F72}" type="pres">
      <dgm:prSet presAssocID="{DFA27290-C2B4-4F73-9C1A-4CB302A46262}" presName="compositeB" presStyleCnt="0"/>
      <dgm:spPr/>
    </dgm:pt>
    <dgm:pt modelId="{FC778618-D9E8-449D-9F18-FD87BB8EBA59}" type="pres">
      <dgm:prSet presAssocID="{DFA27290-C2B4-4F73-9C1A-4CB302A46262}" presName="textB" presStyleLbl="revTx" presStyleIdx="1" presStyleCnt="7">
        <dgm:presLayoutVars>
          <dgm:bulletEnabled val="1"/>
        </dgm:presLayoutVars>
      </dgm:prSet>
      <dgm:spPr/>
      <dgm:t>
        <a:bodyPr/>
        <a:lstStyle/>
        <a:p>
          <a:endParaRPr lang="zh-CN" altLang="en-US"/>
        </a:p>
      </dgm:t>
    </dgm:pt>
    <dgm:pt modelId="{6ABC2BF2-C822-483A-AF30-00C2D3519862}" type="pres">
      <dgm:prSet presAssocID="{DFA27290-C2B4-4F73-9C1A-4CB302A46262}" presName="circleB" presStyleLbl="node1" presStyleIdx="1" presStyleCnt="7" custLinFactNeighborX="20058"/>
      <dgm:spPr>
        <a:solidFill>
          <a:srgbClr val="FF0000"/>
        </a:solidFill>
      </dgm:spPr>
    </dgm:pt>
    <dgm:pt modelId="{4073CFF3-A4EB-42AE-9C97-DE09412E8071}" type="pres">
      <dgm:prSet presAssocID="{DFA27290-C2B4-4F73-9C1A-4CB302A46262}" presName="spaceB" presStyleCnt="0"/>
      <dgm:spPr/>
    </dgm:pt>
    <dgm:pt modelId="{3AA8249D-6EDC-43AB-8263-D04A5536289B}" type="pres">
      <dgm:prSet presAssocID="{B4D6CF44-6CF3-41C6-A470-C79F631473D3}" presName="space" presStyleCnt="0"/>
      <dgm:spPr/>
    </dgm:pt>
    <dgm:pt modelId="{B85B4906-5254-4A0D-84CB-FF8F1C0A3DDA}" type="pres">
      <dgm:prSet presAssocID="{B5AFFD36-C4CD-48D9-8E76-A7CDAE08FA43}" presName="compositeA" presStyleCnt="0"/>
      <dgm:spPr/>
    </dgm:pt>
    <dgm:pt modelId="{759B0816-C1D0-41E7-A261-F27B73F171BA}" type="pres">
      <dgm:prSet presAssocID="{B5AFFD36-C4CD-48D9-8E76-A7CDAE08FA43}" presName="textA" presStyleLbl="revTx" presStyleIdx="2" presStyleCnt="7">
        <dgm:presLayoutVars>
          <dgm:bulletEnabled val="1"/>
        </dgm:presLayoutVars>
      </dgm:prSet>
      <dgm:spPr/>
      <dgm:t>
        <a:bodyPr/>
        <a:lstStyle/>
        <a:p>
          <a:endParaRPr lang="zh-CN" altLang="en-US"/>
        </a:p>
      </dgm:t>
    </dgm:pt>
    <dgm:pt modelId="{2D9D1CD1-FF6A-483C-9D5D-576DF455B866}" type="pres">
      <dgm:prSet presAssocID="{B5AFFD36-C4CD-48D9-8E76-A7CDAE08FA43}" presName="circleA" presStyleLbl="node1" presStyleIdx="2" presStyleCnt="7" custLinFactNeighborX="58770"/>
      <dgm:spPr>
        <a:solidFill>
          <a:srgbClr val="FF0000"/>
        </a:solidFill>
      </dgm:spPr>
    </dgm:pt>
    <dgm:pt modelId="{F4DEB532-B763-47CA-9A93-6A1C476683AE}" type="pres">
      <dgm:prSet presAssocID="{B5AFFD36-C4CD-48D9-8E76-A7CDAE08FA43}" presName="spaceA" presStyleCnt="0"/>
      <dgm:spPr/>
    </dgm:pt>
    <dgm:pt modelId="{293B6F7F-335E-432B-AD60-7D74B5C4511D}" type="pres">
      <dgm:prSet presAssocID="{8162CCCF-2A6E-4E65-B0F4-3EE04AAF95A7}" presName="space" presStyleCnt="0"/>
      <dgm:spPr/>
    </dgm:pt>
    <dgm:pt modelId="{840635F1-B760-4B6C-A952-F3360F9F10BF}" type="pres">
      <dgm:prSet presAssocID="{4C3B353B-1B4E-4645-8146-7FD7F43F1D47}" presName="compositeB" presStyleCnt="0"/>
      <dgm:spPr/>
    </dgm:pt>
    <dgm:pt modelId="{3C18A61C-EABF-4018-9AD9-ABCBDB0357F9}" type="pres">
      <dgm:prSet presAssocID="{4C3B353B-1B4E-4645-8146-7FD7F43F1D47}" presName="textB" presStyleLbl="revTx" presStyleIdx="3" presStyleCnt="7">
        <dgm:presLayoutVars>
          <dgm:bulletEnabled val="1"/>
        </dgm:presLayoutVars>
      </dgm:prSet>
      <dgm:spPr/>
      <dgm:t>
        <a:bodyPr/>
        <a:lstStyle/>
        <a:p>
          <a:endParaRPr lang="zh-CN" altLang="en-US"/>
        </a:p>
      </dgm:t>
    </dgm:pt>
    <dgm:pt modelId="{40CB1993-CF22-4691-A062-43869D951751}" type="pres">
      <dgm:prSet presAssocID="{4C3B353B-1B4E-4645-8146-7FD7F43F1D47}" presName="circleB" presStyleLbl="node1" presStyleIdx="3" presStyleCnt="7" custLinFactX="66883" custLinFactNeighborX="100000"/>
      <dgm:spPr>
        <a:solidFill>
          <a:srgbClr val="FF0000"/>
        </a:solidFill>
      </dgm:spPr>
    </dgm:pt>
    <dgm:pt modelId="{01CB1029-6D2E-4A78-ABA3-03DDE130260E}" type="pres">
      <dgm:prSet presAssocID="{4C3B353B-1B4E-4645-8146-7FD7F43F1D47}" presName="spaceB" presStyleCnt="0"/>
      <dgm:spPr/>
    </dgm:pt>
    <dgm:pt modelId="{5A6F452D-87E4-49FD-AC5A-B3EF222826A7}" type="pres">
      <dgm:prSet presAssocID="{8113CD25-3EF2-4025-87E9-CA88D67938CC}" presName="space" presStyleCnt="0"/>
      <dgm:spPr/>
    </dgm:pt>
    <dgm:pt modelId="{42D9E4CD-B3F5-4C9D-8701-339CF4BAB21A}" type="pres">
      <dgm:prSet presAssocID="{8A39CE6E-29E9-44D3-A5BA-E05182CB45C5}" presName="compositeA" presStyleCnt="0"/>
      <dgm:spPr/>
    </dgm:pt>
    <dgm:pt modelId="{521AABBF-B602-489D-9D10-BD0D1CB97A53}" type="pres">
      <dgm:prSet presAssocID="{8A39CE6E-29E9-44D3-A5BA-E05182CB45C5}" presName="textA" presStyleLbl="revTx" presStyleIdx="4" presStyleCnt="7">
        <dgm:presLayoutVars>
          <dgm:bulletEnabled val="1"/>
        </dgm:presLayoutVars>
      </dgm:prSet>
      <dgm:spPr/>
      <dgm:t>
        <a:bodyPr/>
        <a:lstStyle/>
        <a:p>
          <a:endParaRPr lang="zh-CN" altLang="en-US"/>
        </a:p>
      </dgm:t>
    </dgm:pt>
    <dgm:pt modelId="{7A8D2EC2-D412-47F2-BE6E-1424287C2174}" type="pres">
      <dgm:prSet presAssocID="{8A39CE6E-29E9-44D3-A5BA-E05182CB45C5}" presName="circleA" presStyleLbl="node1" presStyleIdx="4" presStyleCnt="7" custLinFactX="-1000000" custLinFactNeighborX="-1019386" custLinFactNeighborY="-14713"/>
      <dgm:spPr>
        <a:solidFill>
          <a:srgbClr val="FF0000"/>
        </a:solidFill>
      </dgm:spPr>
    </dgm:pt>
    <dgm:pt modelId="{AA15B7D9-F71F-49C4-BAD0-6C7B32C97B31}" type="pres">
      <dgm:prSet presAssocID="{8A39CE6E-29E9-44D3-A5BA-E05182CB45C5}" presName="spaceA" presStyleCnt="0"/>
      <dgm:spPr/>
    </dgm:pt>
    <dgm:pt modelId="{BA19D3D1-5219-4516-A6CF-36156AA4C937}" type="pres">
      <dgm:prSet presAssocID="{BB40A37A-6D4C-489B-9253-649DFD53F4E4}" presName="space" presStyleCnt="0"/>
      <dgm:spPr/>
    </dgm:pt>
    <dgm:pt modelId="{00324B4C-1E58-41FC-9A01-D32F276B88E1}" type="pres">
      <dgm:prSet presAssocID="{136C84BA-B417-4DEB-BE17-1EB3ED0EE680}" presName="compositeB" presStyleCnt="0"/>
      <dgm:spPr/>
    </dgm:pt>
    <dgm:pt modelId="{F25A67BA-E58E-4765-AC24-876D1FC7F109}" type="pres">
      <dgm:prSet presAssocID="{136C84BA-B417-4DEB-BE17-1EB3ED0EE680}" presName="textB" presStyleLbl="revTx" presStyleIdx="5" presStyleCnt="7">
        <dgm:presLayoutVars>
          <dgm:bulletEnabled val="1"/>
        </dgm:presLayoutVars>
      </dgm:prSet>
      <dgm:spPr/>
      <dgm:t>
        <a:bodyPr/>
        <a:lstStyle/>
        <a:p>
          <a:endParaRPr lang="zh-CN" altLang="en-US"/>
        </a:p>
      </dgm:t>
    </dgm:pt>
    <dgm:pt modelId="{6EEF46BC-BED0-4B07-8145-9AA4EF0079F8}" type="pres">
      <dgm:prSet presAssocID="{136C84BA-B417-4DEB-BE17-1EB3ED0EE680}" presName="circleB" presStyleLbl="node1" presStyleIdx="5" presStyleCnt="7" custLinFactX="100000" custLinFactNeighborX="179007" custLinFactNeighborY="-533"/>
      <dgm:spPr>
        <a:solidFill>
          <a:srgbClr val="FF0000"/>
        </a:solidFill>
      </dgm:spPr>
    </dgm:pt>
    <dgm:pt modelId="{AD7DA790-6783-4FFA-9558-7D040420503F}" type="pres">
      <dgm:prSet presAssocID="{136C84BA-B417-4DEB-BE17-1EB3ED0EE680}" presName="spaceB" presStyleCnt="0"/>
      <dgm:spPr/>
    </dgm:pt>
    <dgm:pt modelId="{6FF97C6B-9A73-45BB-8755-9E06EFDEE05C}" type="pres">
      <dgm:prSet presAssocID="{1F00A9A3-0844-488B-83C6-696E32264272}" presName="space" presStyleCnt="0"/>
      <dgm:spPr/>
    </dgm:pt>
    <dgm:pt modelId="{337F6AE2-6AC6-40EF-A121-7D76268329BB}" type="pres">
      <dgm:prSet presAssocID="{15C91613-E118-4993-9315-7FF7CD44FB9C}" presName="compositeA" presStyleCnt="0"/>
      <dgm:spPr/>
    </dgm:pt>
    <dgm:pt modelId="{3F79CA29-FABA-4209-B1B9-F8B1E777C819}" type="pres">
      <dgm:prSet presAssocID="{15C91613-E118-4993-9315-7FF7CD44FB9C}" presName="textA" presStyleLbl="revTx" presStyleIdx="6" presStyleCnt="7">
        <dgm:presLayoutVars>
          <dgm:bulletEnabled val="1"/>
        </dgm:presLayoutVars>
      </dgm:prSet>
      <dgm:spPr/>
      <dgm:t>
        <a:bodyPr/>
        <a:lstStyle/>
        <a:p>
          <a:endParaRPr lang="zh-CN" altLang="en-US"/>
        </a:p>
      </dgm:t>
    </dgm:pt>
    <dgm:pt modelId="{5017F307-5544-4E7B-A62E-4955B1B4473F}" type="pres">
      <dgm:prSet presAssocID="{15C91613-E118-4993-9315-7FF7CD44FB9C}" presName="circleA" presStyleLbl="node1" presStyleIdx="6" presStyleCnt="7" custLinFactX="100000" custLinFactNeighborX="175164" custLinFactNeighborY="-533"/>
      <dgm:spPr>
        <a:solidFill>
          <a:srgbClr val="FF0000"/>
        </a:solidFill>
      </dgm:spPr>
    </dgm:pt>
    <dgm:pt modelId="{7F097950-231A-4AA4-9C03-275CC408823F}" type="pres">
      <dgm:prSet presAssocID="{15C91613-E118-4993-9315-7FF7CD44FB9C}" presName="spaceA" presStyleCnt="0"/>
      <dgm:spPr/>
    </dgm:pt>
  </dgm:ptLst>
  <dgm:cxnLst>
    <dgm:cxn modelId="{3E0168BD-5AE1-42EE-A90A-40B32903E02E}" srcId="{48E4028B-27B2-485E-82AE-2E7332D54C33}" destId="{136C84BA-B417-4DEB-BE17-1EB3ED0EE680}" srcOrd="5" destOrd="0" parTransId="{F3AE44AB-EF66-486E-91D6-82211DA2AFD7}" sibTransId="{1F00A9A3-0844-488B-83C6-696E32264272}"/>
    <dgm:cxn modelId="{000FE777-7743-4739-BC5E-EF0D0E1BFC1D}" srcId="{48E4028B-27B2-485E-82AE-2E7332D54C33}" destId="{4C3B353B-1B4E-4645-8146-7FD7F43F1D47}" srcOrd="3" destOrd="0" parTransId="{AB5CF9A0-D88B-4594-BF57-B289919C049B}" sibTransId="{8113CD25-3EF2-4025-87E9-CA88D67938CC}"/>
    <dgm:cxn modelId="{19F33D53-EBC4-4DF0-B1E9-2BB81654DD2C}" type="presOf" srcId="{136C84BA-B417-4DEB-BE17-1EB3ED0EE680}" destId="{F25A67BA-E58E-4765-AC24-876D1FC7F109}" srcOrd="0" destOrd="0" presId="urn:microsoft.com/office/officeart/2005/8/layout/hProcess11"/>
    <dgm:cxn modelId="{14B03A63-2278-422D-8F69-92D4288DC1E6}" type="presOf" srcId="{8A39CE6E-29E9-44D3-A5BA-E05182CB45C5}" destId="{521AABBF-B602-489D-9D10-BD0D1CB97A53}" srcOrd="0" destOrd="0" presId="urn:microsoft.com/office/officeart/2005/8/layout/hProcess11"/>
    <dgm:cxn modelId="{2C331611-EDBD-44BE-AD6B-28FCC80945D5}" srcId="{48E4028B-27B2-485E-82AE-2E7332D54C33}" destId="{15C91613-E118-4993-9315-7FF7CD44FB9C}" srcOrd="6" destOrd="0" parTransId="{40B1142A-D58A-4352-A0C2-D9073220866F}" sibTransId="{C839BDFB-E30D-444A-9835-0C82A5584284}"/>
    <dgm:cxn modelId="{D8F850ED-8F93-4542-8411-2A4ACC9CAA76}" type="presOf" srcId="{15C91613-E118-4993-9315-7FF7CD44FB9C}" destId="{3F79CA29-FABA-4209-B1B9-F8B1E777C819}" srcOrd="0" destOrd="0" presId="urn:microsoft.com/office/officeart/2005/8/layout/hProcess11"/>
    <dgm:cxn modelId="{09DBEBAB-4B32-42F7-8CA5-FECFD847BA82}" type="presOf" srcId="{48E4028B-27B2-485E-82AE-2E7332D54C33}" destId="{799D2935-DD1D-4DFC-9C5B-1A217FF93271}" srcOrd="0" destOrd="0" presId="urn:microsoft.com/office/officeart/2005/8/layout/hProcess11"/>
    <dgm:cxn modelId="{53D99C90-628A-4CCE-8CA6-3056A49AB1AB}" type="presOf" srcId="{974A0C92-81A9-45BC-B4DD-3449D1749F63}" destId="{A094BD2B-9947-4103-8407-60D0393BE138}" srcOrd="0" destOrd="0" presId="urn:microsoft.com/office/officeart/2005/8/layout/hProcess11"/>
    <dgm:cxn modelId="{FD5A19B2-640F-46C8-B7BE-1C2B70C86F2B}" type="presOf" srcId="{4C3B353B-1B4E-4645-8146-7FD7F43F1D47}" destId="{3C18A61C-EABF-4018-9AD9-ABCBDB0357F9}" srcOrd="0" destOrd="0" presId="urn:microsoft.com/office/officeart/2005/8/layout/hProcess11"/>
    <dgm:cxn modelId="{11908EFB-76E7-4E82-A86B-2B002FF82B2C}" srcId="{48E4028B-27B2-485E-82AE-2E7332D54C33}" destId="{974A0C92-81A9-45BC-B4DD-3449D1749F63}" srcOrd="0" destOrd="0" parTransId="{4E2D8F14-F6CE-43D3-ABF3-B41FD2AF93FF}" sibTransId="{A038976A-017A-4E9C-B5BC-F6D6FF5CC4E8}"/>
    <dgm:cxn modelId="{1320D515-195C-4C6A-B36D-1D72FCE5110B}" srcId="{48E4028B-27B2-485E-82AE-2E7332D54C33}" destId="{B5AFFD36-C4CD-48D9-8E76-A7CDAE08FA43}" srcOrd="2" destOrd="0" parTransId="{3D52E797-5F05-4F55-8CCA-513CA2B459E1}" sibTransId="{8162CCCF-2A6E-4E65-B0F4-3EE04AAF95A7}"/>
    <dgm:cxn modelId="{9FA02BF9-64C7-43DA-9144-F2C27BF081BA}" srcId="{48E4028B-27B2-485E-82AE-2E7332D54C33}" destId="{8A39CE6E-29E9-44D3-A5BA-E05182CB45C5}" srcOrd="4" destOrd="0" parTransId="{B162C1B5-5CF5-40F3-85A2-DDAF8816AD6C}" sibTransId="{BB40A37A-6D4C-489B-9253-649DFD53F4E4}"/>
    <dgm:cxn modelId="{9D51ED84-8280-456D-ABA9-38989E7CB310}" srcId="{48E4028B-27B2-485E-82AE-2E7332D54C33}" destId="{DFA27290-C2B4-4F73-9C1A-4CB302A46262}" srcOrd="1" destOrd="0" parTransId="{44319B82-DD4A-497B-A620-1BCB65CB4F46}" sibTransId="{B4D6CF44-6CF3-41C6-A470-C79F631473D3}"/>
    <dgm:cxn modelId="{39120978-64B9-472B-B910-38F0777F2656}" type="presOf" srcId="{B5AFFD36-C4CD-48D9-8E76-A7CDAE08FA43}" destId="{759B0816-C1D0-41E7-A261-F27B73F171BA}" srcOrd="0" destOrd="0" presId="urn:microsoft.com/office/officeart/2005/8/layout/hProcess11"/>
    <dgm:cxn modelId="{3A08A217-1473-48B2-AC8A-237160DFF9A3}" type="presOf" srcId="{DFA27290-C2B4-4F73-9C1A-4CB302A46262}" destId="{FC778618-D9E8-449D-9F18-FD87BB8EBA59}" srcOrd="0" destOrd="0" presId="urn:microsoft.com/office/officeart/2005/8/layout/hProcess11"/>
    <dgm:cxn modelId="{EA722DCF-9863-454B-8655-50E74EC33BB5}" type="presParOf" srcId="{799D2935-DD1D-4DFC-9C5B-1A217FF93271}" destId="{AD91FF94-9E6D-4995-BD3F-1F21CF928E0D}" srcOrd="0" destOrd="0" presId="urn:microsoft.com/office/officeart/2005/8/layout/hProcess11"/>
    <dgm:cxn modelId="{39E55083-C012-40F6-8C21-33F251EBA4FD}" type="presParOf" srcId="{799D2935-DD1D-4DFC-9C5B-1A217FF93271}" destId="{DFD26A72-8BC9-4F33-B67A-346B97F5FE4B}" srcOrd="1" destOrd="0" presId="urn:microsoft.com/office/officeart/2005/8/layout/hProcess11"/>
    <dgm:cxn modelId="{89F92651-C748-42B2-BA24-EA048A42B3DD}" type="presParOf" srcId="{DFD26A72-8BC9-4F33-B67A-346B97F5FE4B}" destId="{B2FAB37F-E65B-4866-AFBB-BF4C91503A83}" srcOrd="0" destOrd="0" presId="urn:microsoft.com/office/officeart/2005/8/layout/hProcess11"/>
    <dgm:cxn modelId="{DE12F6A8-8F1A-4116-A423-268B3970D4CF}" type="presParOf" srcId="{B2FAB37F-E65B-4866-AFBB-BF4C91503A83}" destId="{A094BD2B-9947-4103-8407-60D0393BE138}" srcOrd="0" destOrd="0" presId="urn:microsoft.com/office/officeart/2005/8/layout/hProcess11"/>
    <dgm:cxn modelId="{C83BD791-2DFB-4229-8EE9-520C359F1F0C}" type="presParOf" srcId="{B2FAB37F-E65B-4866-AFBB-BF4C91503A83}" destId="{B2BE6C07-7412-4320-A238-5A7EA9F8AEE1}" srcOrd="1" destOrd="0" presId="urn:microsoft.com/office/officeart/2005/8/layout/hProcess11"/>
    <dgm:cxn modelId="{C837479B-7F37-4A20-B41A-3AFC8B448926}" type="presParOf" srcId="{B2FAB37F-E65B-4866-AFBB-BF4C91503A83}" destId="{02D73517-D146-4970-8780-BCD4067F9770}" srcOrd="2" destOrd="0" presId="urn:microsoft.com/office/officeart/2005/8/layout/hProcess11"/>
    <dgm:cxn modelId="{89660AE1-68A6-459D-AD3C-7CCD0ABD59AC}" type="presParOf" srcId="{DFD26A72-8BC9-4F33-B67A-346B97F5FE4B}" destId="{6003C8F5-1F33-4F40-9082-B2D0BA9B1505}" srcOrd="1" destOrd="0" presId="urn:microsoft.com/office/officeart/2005/8/layout/hProcess11"/>
    <dgm:cxn modelId="{251F067E-76A4-4DBF-8F53-91C3CC47E754}" type="presParOf" srcId="{DFD26A72-8BC9-4F33-B67A-346B97F5FE4B}" destId="{768A8DB7-F711-462C-98B2-729532049F72}" srcOrd="2" destOrd="0" presId="urn:microsoft.com/office/officeart/2005/8/layout/hProcess11"/>
    <dgm:cxn modelId="{5DAF4A1B-A091-4FAE-A314-75DA9CA22864}" type="presParOf" srcId="{768A8DB7-F711-462C-98B2-729532049F72}" destId="{FC778618-D9E8-449D-9F18-FD87BB8EBA59}" srcOrd="0" destOrd="0" presId="urn:microsoft.com/office/officeart/2005/8/layout/hProcess11"/>
    <dgm:cxn modelId="{040639BE-0D1E-48DA-B49A-609B2D485D04}" type="presParOf" srcId="{768A8DB7-F711-462C-98B2-729532049F72}" destId="{6ABC2BF2-C822-483A-AF30-00C2D3519862}" srcOrd="1" destOrd="0" presId="urn:microsoft.com/office/officeart/2005/8/layout/hProcess11"/>
    <dgm:cxn modelId="{9B51B3B9-205C-4834-AF76-65AC5648CADB}" type="presParOf" srcId="{768A8DB7-F711-462C-98B2-729532049F72}" destId="{4073CFF3-A4EB-42AE-9C97-DE09412E8071}" srcOrd="2" destOrd="0" presId="urn:microsoft.com/office/officeart/2005/8/layout/hProcess11"/>
    <dgm:cxn modelId="{DF9D072F-439B-4753-9034-7E4213581728}" type="presParOf" srcId="{DFD26A72-8BC9-4F33-B67A-346B97F5FE4B}" destId="{3AA8249D-6EDC-43AB-8263-D04A5536289B}" srcOrd="3" destOrd="0" presId="urn:microsoft.com/office/officeart/2005/8/layout/hProcess11"/>
    <dgm:cxn modelId="{3A8C8A16-4631-4ABE-B62A-25E03AC41538}" type="presParOf" srcId="{DFD26A72-8BC9-4F33-B67A-346B97F5FE4B}" destId="{B85B4906-5254-4A0D-84CB-FF8F1C0A3DDA}" srcOrd="4" destOrd="0" presId="urn:microsoft.com/office/officeart/2005/8/layout/hProcess11"/>
    <dgm:cxn modelId="{36DF795B-44B6-4A14-B5FF-E4C5326B2EBD}" type="presParOf" srcId="{B85B4906-5254-4A0D-84CB-FF8F1C0A3DDA}" destId="{759B0816-C1D0-41E7-A261-F27B73F171BA}" srcOrd="0" destOrd="0" presId="urn:microsoft.com/office/officeart/2005/8/layout/hProcess11"/>
    <dgm:cxn modelId="{DFE40D3C-E4D7-4F75-B134-3CC93B5226C6}" type="presParOf" srcId="{B85B4906-5254-4A0D-84CB-FF8F1C0A3DDA}" destId="{2D9D1CD1-FF6A-483C-9D5D-576DF455B866}" srcOrd="1" destOrd="0" presId="urn:microsoft.com/office/officeart/2005/8/layout/hProcess11"/>
    <dgm:cxn modelId="{35EADEE7-01BE-4650-97E3-E273F36653B1}" type="presParOf" srcId="{B85B4906-5254-4A0D-84CB-FF8F1C0A3DDA}" destId="{F4DEB532-B763-47CA-9A93-6A1C476683AE}" srcOrd="2" destOrd="0" presId="urn:microsoft.com/office/officeart/2005/8/layout/hProcess11"/>
    <dgm:cxn modelId="{18F85CDB-0E6B-4CA1-A292-FEEAF910CDDC}" type="presParOf" srcId="{DFD26A72-8BC9-4F33-B67A-346B97F5FE4B}" destId="{293B6F7F-335E-432B-AD60-7D74B5C4511D}" srcOrd="5" destOrd="0" presId="urn:microsoft.com/office/officeart/2005/8/layout/hProcess11"/>
    <dgm:cxn modelId="{C7B3F8BB-B761-40FD-91E2-8DCF4551C17A}" type="presParOf" srcId="{DFD26A72-8BC9-4F33-B67A-346B97F5FE4B}" destId="{840635F1-B760-4B6C-A952-F3360F9F10BF}" srcOrd="6" destOrd="0" presId="urn:microsoft.com/office/officeart/2005/8/layout/hProcess11"/>
    <dgm:cxn modelId="{9836782C-7A41-4939-8D93-05920AB027B9}" type="presParOf" srcId="{840635F1-B760-4B6C-A952-F3360F9F10BF}" destId="{3C18A61C-EABF-4018-9AD9-ABCBDB0357F9}" srcOrd="0" destOrd="0" presId="urn:microsoft.com/office/officeart/2005/8/layout/hProcess11"/>
    <dgm:cxn modelId="{BFC44530-2F74-4DEA-A9B7-A8717FD7A91E}" type="presParOf" srcId="{840635F1-B760-4B6C-A952-F3360F9F10BF}" destId="{40CB1993-CF22-4691-A062-43869D951751}" srcOrd="1" destOrd="0" presId="urn:microsoft.com/office/officeart/2005/8/layout/hProcess11"/>
    <dgm:cxn modelId="{5BFC80D7-6D52-455E-A242-90328F292D1D}" type="presParOf" srcId="{840635F1-B760-4B6C-A952-F3360F9F10BF}" destId="{01CB1029-6D2E-4A78-ABA3-03DDE130260E}" srcOrd="2" destOrd="0" presId="urn:microsoft.com/office/officeart/2005/8/layout/hProcess11"/>
    <dgm:cxn modelId="{4165401B-365F-41F2-85BA-04790C259F66}" type="presParOf" srcId="{DFD26A72-8BC9-4F33-B67A-346B97F5FE4B}" destId="{5A6F452D-87E4-49FD-AC5A-B3EF222826A7}" srcOrd="7" destOrd="0" presId="urn:microsoft.com/office/officeart/2005/8/layout/hProcess11"/>
    <dgm:cxn modelId="{7F9F3810-567F-42F2-8251-80EE0996BC0F}" type="presParOf" srcId="{DFD26A72-8BC9-4F33-B67A-346B97F5FE4B}" destId="{42D9E4CD-B3F5-4C9D-8701-339CF4BAB21A}" srcOrd="8" destOrd="0" presId="urn:microsoft.com/office/officeart/2005/8/layout/hProcess11"/>
    <dgm:cxn modelId="{D9104CE3-16D7-4627-962D-3AD9746E84E2}" type="presParOf" srcId="{42D9E4CD-B3F5-4C9D-8701-339CF4BAB21A}" destId="{521AABBF-B602-489D-9D10-BD0D1CB97A53}" srcOrd="0" destOrd="0" presId="urn:microsoft.com/office/officeart/2005/8/layout/hProcess11"/>
    <dgm:cxn modelId="{4DEDCBE3-3843-44AD-BAF4-F316E8F3FD3D}" type="presParOf" srcId="{42D9E4CD-B3F5-4C9D-8701-339CF4BAB21A}" destId="{7A8D2EC2-D412-47F2-BE6E-1424287C2174}" srcOrd="1" destOrd="0" presId="urn:microsoft.com/office/officeart/2005/8/layout/hProcess11"/>
    <dgm:cxn modelId="{8B15352B-9F59-429D-A95C-E2D7EFA465DF}" type="presParOf" srcId="{42D9E4CD-B3F5-4C9D-8701-339CF4BAB21A}" destId="{AA15B7D9-F71F-49C4-BAD0-6C7B32C97B31}" srcOrd="2" destOrd="0" presId="urn:microsoft.com/office/officeart/2005/8/layout/hProcess11"/>
    <dgm:cxn modelId="{1070AE5C-C0B5-4408-8CAD-853DB19BB0EB}" type="presParOf" srcId="{DFD26A72-8BC9-4F33-B67A-346B97F5FE4B}" destId="{BA19D3D1-5219-4516-A6CF-36156AA4C937}" srcOrd="9" destOrd="0" presId="urn:microsoft.com/office/officeart/2005/8/layout/hProcess11"/>
    <dgm:cxn modelId="{9209EFA5-234F-4D44-8345-CBE440991CFC}" type="presParOf" srcId="{DFD26A72-8BC9-4F33-B67A-346B97F5FE4B}" destId="{00324B4C-1E58-41FC-9A01-D32F276B88E1}" srcOrd="10" destOrd="0" presId="urn:microsoft.com/office/officeart/2005/8/layout/hProcess11"/>
    <dgm:cxn modelId="{FB272D45-148C-4A19-BAC9-B15B1E606DC3}" type="presParOf" srcId="{00324B4C-1E58-41FC-9A01-D32F276B88E1}" destId="{F25A67BA-E58E-4765-AC24-876D1FC7F109}" srcOrd="0" destOrd="0" presId="urn:microsoft.com/office/officeart/2005/8/layout/hProcess11"/>
    <dgm:cxn modelId="{9B0C90DB-B505-4BE7-A1C8-BE20A51B9F2D}" type="presParOf" srcId="{00324B4C-1E58-41FC-9A01-D32F276B88E1}" destId="{6EEF46BC-BED0-4B07-8145-9AA4EF0079F8}" srcOrd="1" destOrd="0" presId="urn:microsoft.com/office/officeart/2005/8/layout/hProcess11"/>
    <dgm:cxn modelId="{C00CBB99-4492-4BD0-BEE8-A856A83B5EAC}" type="presParOf" srcId="{00324B4C-1E58-41FC-9A01-D32F276B88E1}" destId="{AD7DA790-6783-4FFA-9558-7D040420503F}" srcOrd="2" destOrd="0" presId="urn:microsoft.com/office/officeart/2005/8/layout/hProcess11"/>
    <dgm:cxn modelId="{19D4E79F-70E5-410A-81C5-DD405D75E7FE}" type="presParOf" srcId="{DFD26A72-8BC9-4F33-B67A-346B97F5FE4B}" destId="{6FF97C6B-9A73-45BB-8755-9E06EFDEE05C}" srcOrd="11" destOrd="0" presId="urn:microsoft.com/office/officeart/2005/8/layout/hProcess11"/>
    <dgm:cxn modelId="{688496BF-170C-43A5-BE05-F361B8B8504C}" type="presParOf" srcId="{DFD26A72-8BC9-4F33-B67A-346B97F5FE4B}" destId="{337F6AE2-6AC6-40EF-A121-7D76268329BB}" srcOrd="12" destOrd="0" presId="urn:microsoft.com/office/officeart/2005/8/layout/hProcess11"/>
    <dgm:cxn modelId="{D11AD120-7574-4581-9285-E4A5F4CD1127}" type="presParOf" srcId="{337F6AE2-6AC6-40EF-A121-7D76268329BB}" destId="{3F79CA29-FABA-4209-B1B9-F8B1E777C819}" srcOrd="0" destOrd="0" presId="urn:microsoft.com/office/officeart/2005/8/layout/hProcess11"/>
    <dgm:cxn modelId="{75B9CE43-24A3-4F0C-879B-E7C8A914F7D5}" type="presParOf" srcId="{337F6AE2-6AC6-40EF-A121-7D76268329BB}" destId="{5017F307-5544-4E7B-A62E-4955B1B4473F}" srcOrd="1" destOrd="0" presId="urn:microsoft.com/office/officeart/2005/8/layout/hProcess11"/>
    <dgm:cxn modelId="{8A6B5ED5-51E8-4632-83C0-5211E17B41A1}" type="presParOf" srcId="{337F6AE2-6AC6-40EF-A121-7D76268329BB}" destId="{7F097950-231A-4AA4-9C03-275CC408823F}" srcOrd="2" destOrd="0" presId="urn:microsoft.com/office/officeart/2005/8/layout/hProcess1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5B6B98E-3383-4B8B-B1B1-321E42D66BDB}" type="doc">
      <dgm:prSet loTypeId="urn:microsoft.com/office/officeart/2005/8/layout/process1" loCatId="process" qsTypeId="urn:microsoft.com/office/officeart/2005/8/quickstyle/simple2" qsCatId="simple" csTypeId="urn:microsoft.com/office/officeart/2005/8/colors/accent2_2" csCatId="accent2" phldr="1"/>
      <dgm:spPr/>
      <dgm:t>
        <a:bodyPr/>
        <a:lstStyle/>
        <a:p>
          <a:endParaRPr lang="zh-CN" altLang="en-US"/>
        </a:p>
      </dgm:t>
    </dgm:pt>
    <dgm:pt modelId="{86BE0228-3173-4E9A-ADAC-95907E7B2E2F}">
      <dgm:prSet phldrT="[文本]" custT="1"/>
      <dgm:spPr/>
      <dgm:t>
        <a:bodyPr/>
        <a:lstStyle/>
        <a:p>
          <a:r>
            <a:rPr lang="zh-CN" altLang="en-US" sz="1600" b="1" dirty="0">
              <a:solidFill>
                <a:schemeClr val="bg1"/>
              </a:solidFill>
            </a:rPr>
            <a:t>向股转公司申请备案（券商）</a:t>
          </a:r>
        </a:p>
      </dgm:t>
    </dgm:pt>
    <dgm:pt modelId="{A86CF9F0-B277-489C-A512-E789A96F16E0}" type="parTrans" cxnId="{51723D3F-117C-4DE8-B462-335B8F20544B}">
      <dgm:prSet/>
      <dgm:spPr/>
      <dgm:t>
        <a:bodyPr/>
        <a:lstStyle/>
        <a:p>
          <a:endParaRPr lang="zh-CN" altLang="en-US" b="1"/>
        </a:p>
      </dgm:t>
    </dgm:pt>
    <dgm:pt modelId="{9064CCE2-0097-449F-BAC3-F8DF643391D4}" type="sibTrans" cxnId="{51723D3F-117C-4DE8-B462-335B8F20544B}">
      <dgm:prSet/>
      <dgm:spPr/>
      <dgm:t>
        <a:bodyPr/>
        <a:lstStyle/>
        <a:p>
          <a:endParaRPr lang="zh-CN" altLang="en-US" b="1"/>
        </a:p>
      </dgm:t>
    </dgm:pt>
    <dgm:pt modelId="{CA371950-5484-4023-93F7-120CD5EB31D9}">
      <dgm:prSet phldrT="[文本]" custT="1"/>
      <dgm:spPr/>
      <dgm:t>
        <a:bodyPr/>
        <a:lstStyle/>
        <a:p>
          <a:r>
            <a:rPr lang="zh-CN" altLang="en-US" sz="1600" b="1" dirty="0">
              <a:solidFill>
                <a:srgbClr val="FF0000"/>
              </a:solidFill>
            </a:rPr>
            <a:t>在中国结算办理业务</a:t>
          </a:r>
        </a:p>
      </dgm:t>
    </dgm:pt>
    <dgm:pt modelId="{88B86D7A-891B-4E9D-8A4F-910E0F87D16E}" type="parTrans" cxnId="{E1F38E45-14EA-4257-B8B4-1E43C7A7B24F}">
      <dgm:prSet/>
      <dgm:spPr/>
      <dgm:t>
        <a:bodyPr/>
        <a:lstStyle/>
        <a:p>
          <a:endParaRPr lang="zh-CN" altLang="en-US" b="1"/>
        </a:p>
      </dgm:t>
    </dgm:pt>
    <dgm:pt modelId="{5B52A06E-733E-4797-B255-32C3E181DBD1}" type="sibTrans" cxnId="{E1F38E45-14EA-4257-B8B4-1E43C7A7B24F}">
      <dgm:prSet/>
      <dgm:spPr/>
      <dgm:t>
        <a:bodyPr/>
        <a:lstStyle/>
        <a:p>
          <a:endParaRPr lang="zh-CN" altLang="en-US" b="1"/>
        </a:p>
      </dgm:t>
    </dgm:pt>
    <dgm:pt modelId="{A2219400-F85C-4E4C-B9DE-D978709A16FD}">
      <dgm:prSet phldrT="[文本]" custT="1"/>
      <dgm:spPr/>
      <dgm:t>
        <a:bodyPr/>
        <a:lstStyle/>
        <a:p>
          <a:r>
            <a:rPr lang="zh-CN" altLang="en-US" sz="1600" b="1" dirty="0"/>
            <a:t>变更完成</a:t>
          </a:r>
        </a:p>
      </dgm:t>
    </dgm:pt>
    <dgm:pt modelId="{7EF17354-DEBA-4027-A85B-0E3F7A193D58}" type="parTrans" cxnId="{E4E23A3E-0293-4A26-9518-FAAF728114A8}">
      <dgm:prSet/>
      <dgm:spPr/>
      <dgm:t>
        <a:bodyPr/>
        <a:lstStyle/>
        <a:p>
          <a:endParaRPr lang="zh-CN" altLang="en-US" b="1"/>
        </a:p>
      </dgm:t>
    </dgm:pt>
    <dgm:pt modelId="{6022B56B-953D-489D-9DD4-B6D6547333FB}" type="sibTrans" cxnId="{E4E23A3E-0293-4A26-9518-FAAF728114A8}">
      <dgm:prSet/>
      <dgm:spPr/>
      <dgm:t>
        <a:bodyPr/>
        <a:lstStyle/>
        <a:p>
          <a:endParaRPr lang="zh-CN" altLang="en-US" b="1"/>
        </a:p>
      </dgm:t>
    </dgm:pt>
    <dgm:pt modelId="{0261B652-66AE-45DE-94D4-B84A2DF88398}">
      <dgm:prSet phldrT="[文本]" custT="1"/>
      <dgm:spPr/>
      <dgm:t>
        <a:bodyPr/>
        <a:lstStyle/>
        <a:p>
          <a:r>
            <a:rPr lang="zh-CN" altLang="en-US" sz="1600" b="1" dirty="0"/>
            <a:t>查询股东名册</a:t>
          </a:r>
        </a:p>
      </dgm:t>
    </dgm:pt>
    <dgm:pt modelId="{4C4C8DEE-BEEE-472B-A434-52B8FCA27331}" type="sibTrans" cxnId="{63729678-D976-41CA-BBEC-29290B6533EE}">
      <dgm:prSet/>
      <dgm:spPr/>
      <dgm:t>
        <a:bodyPr/>
        <a:lstStyle/>
        <a:p>
          <a:endParaRPr lang="zh-CN" altLang="en-US" b="1"/>
        </a:p>
      </dgm:t>
    </dgm:pt>
    <dgm:pt modelId="{29F5AF9E-F064-419B-8DB6-F88E8ECE61B7}" type="parTrans" cxnId="{63729678-D976-41CA-BBEC-29290B6533EE}">
      <dgm:prSet/>
      <dgm:spPr/>
      <dgm:t>
        <a:bodyPr/>
        <a:lstStyle/>
        <a:p>
          <a:endParaRPr lang="zh-CN" altLang="en-US" b="1"/>
        </a:p>
      </dgm:t>
    </dgm:pt>
    <dgm:pt modelId="{BE04BFA2-F448-4794-B401-9166AD436643}" type="pres">
      <dgm:prSet presAssocID="{C5B6B98E-3383-4B8B-B1B1-321E42D66BDB}" presName="Name0" presStyleCnt="0">
        <dgm:presLayoutVars>
          <dgm:dir/>
          <dgm:resizeHandles val="exact"/>
        </dgm:presLayoutVars>
      </dgm:prSet>
      <dgm:spPr/>
      <dgm:t>
        <a:bodyPr/>
        <a:lstStyle/>
        <a:p>
          <a:endParaRPr lang="zh-CN" altLang="en-US"/>
        </a:p>
      </dgm:t>
    </dgm:pt>
    <dgm:pt modelId="{05CF2CED-71E6-40CC-BFF1-33725268414B}" type="pres">
      <dgm:prSet presAssocID="{0261B652-66AE-45DE-94D4-B84A2DF88398}" presName="node" presStyleLbl="node1" presStyleIdx="0" presStyleCnt="4" custScaleY="161588">
        <dgm:presLayoutVars>
          <dgm:bulletEnabled val="1"/>
        </dgm:presLayoutVars>
      </dgm:prSet>
      <dgm:spPr/>
      <dgm:t>
        <a:bodyPr/>
        <a:lstStyle/>
        <a:p>
          <a:endParaRPr lang="zh-CN" altLang="en-US"/>
        </a:p>
      </dgm:t>
    </dgm:pt>
    <dgm:pt modelId="{EC246580-5782-499F-8992-845580CA40A0}" type="pres">
      <dgm:prSet presAssocID="{4C4C8DEE-BEEE-472B-A434-52B8FCA27331}" presName="sibTrans" presStyleLbl="sibTrans2D1" presStyleIdx="0" presStyleCnt="3"/>
      <dgm:spPr/>
      <dgm:t>
        <a:bodyPr/>
        <a:lstStyle/>
        <a:p>
          <a:endParaRPr lang="zh-CN" altLang="en-US"/>
        </a:p>
      </dgm:t>
    </dgm:pt>
    <dgm:pt modelId="{BAB8D9C8-5924-4ECF-86C9-58F733DB7055}" type="pres">
      <dgm:prSet presAssocID="{4C4C8DEE-BEEE-472B-A434-52B8FCA27331}" presName="connectorText" presStyleLbl="sibTrans2D1" presStyleIdx="0" presStyleCnt="3"/>
      <dgm:spPr/>
      <dgm:t>
        <a:bodyPr/>
        <a:lstStyle/>
        <a:p>
          <a:endParaRPr lang="zh-CN" altLang="en-US"/>
        </a:p>
      </dgm:t>
    </dgm:pt>
    <dgm:pt modelId="{EFFD6DBE-460F-48A4-BA00-42A5FFA5B93C}" type="pres">
      <dgm:prSet presAssocID="{86BE0228-3173-4E9A-ADAC-95907E7B2E2F}" presName="node" presStyleLbl="node1" presStyleIdx="1" presStyleCnt="4" custScaleY="161588">
        <dgm:presLayoutVars>
          <dgm:bulletEnabled val="1"/>
        </dgm:presLayoutVars>
      </dgm:prSet>
      <dgm:spPr/>
      <dgm:t>
        <a:bodyPr/>
        <a:lstStyle/>
        <a:p>
          <a:endParaRPr lang="zh-CN" altLang="en-US"/>
        </a:p>
      </dgm:t>
    </dgm:pt>
    <dgm:pt modelId="{16E1F769-3034-48E6-AA11-5A7DB17107F6}" type="pres">
      <dgm:prSet presAssocID="{9064CCE2-0097-449F-BAC3-F8DF643391D4}" presName="sibTrans" presStyleLbl="sibTrans2D1" presStyleIdx="1" presStyleCnt="3"/>
      <dgm:spPr/>
      <dgm:t>
        <a:bodyPr/>
        <a:lstStyle/>
        <a:p>
          <a:endParaRPr lang="zh-CN" altLang="en-US"/>
        </a:p>
      </dgm:t>
    </dgm:pt>
    <dgm:pt modelId="{D4D746D3-2C80-4B38-B193-01E21389C6CC}" type="pres">
      <dgm:prSet presAssocID="{9064CCE2-0097-449F-BAC3-F8DF643391D4}" presName="connectorText" presStyleLbl="sibTrans2D1" presStyleIdx="1" presStyleCnt="3"/>
      <dgm:spPr/>
      <dgm:t>
        <a:bodyPr/>
        <a:lstStyle/>
        <a:p>
          <a:endParaRPr lang="zh-CN" altLang="en-US"/>
        </a:p>
      </dgm:t>
    </dgm:pt>
    <dgm:pt modelId="{BF214344-42EA-467F-A3EC-741B5DE77D05}" type="pres">
      <dgm:prSet presAssocID="{CA371950-5484-4023-93F7-120CD5EB31D9}" presName="node" presStyleLbl="node1" presStyleIdx="2" presStyleCnt="4" custScaleY="161588">
        <dgm:presLayoutVars>
          <dgm:bulletEnabled val="1"/>
        </dgm:presLayoutVars>
      </dgm:prSet>
      <dgm:spPr/>
      <dgm:t>
        <a:bodyPr/>
        <a:lstStyle/>
        <a:p>
          <a:endParaRPr lang="zh-CN" altLang="en-US"/>
        </a:p>
      </dgm:t>
    </dgm:pt>
    <dgm:pt modelId="{B177BAC9-7D0E-4AB9-B9F1-AC52571B63E2}" type="pres">
      <dgm:prSet presAssocID="{5B52A06E-733E-4797-B255-32C3E181DBD1}" presName="sibTrans" presStyleLbl="sibTrans2D1" presStyleIdx="2" presStyleCnt="3"/>
      <dgm:spPr/>
      <dgm:t>
        <a:bodyPr/>
        <a:lstStyle/>
        <a:p>
          <a:endParaRPr lang="zh-CN" altLang="en-US"/>
        </a:p>
      </dgm:t>
    </dgm:pt>
    <dgm:pt modelId="{C640740F-192D-45A6-A8C7-535BBC3EC8FA}" type="pres">
      <dgm:prSet presAssocID="{5B52A06E-733E-4797-B255-32C3E181DBD1}" presName="connectorText" presStyleLbl="sibTrans2D1" presStyleIdx="2" presStyleCnt="3"/>
      <dgm:spPr/>
      <dgm:t>
        <a:bodyPr/>
        <a:lstStyle/>
        <a:p>
          <a:endParaRPr lang="zh-CN" altLang="en-US"/>
        </a:p>
      </dgm:t>
    </dgm:pt>
    <dgm:pt modelId="{7AA47DA5-1F56-4A8B-A08A-8F799B1977A2}" type="pres">
      <dgm:prSet presAssocID="{A2219400-F85C-4E4C-B9DE-D978709A16FD}" presName="node" presStyleLbl="node1" presStyleIdx="3" presStyleCnt="4" custScaleY="161588">
        <dgm:presLayoutVars>
          <dgm:bulletEnabled val="1"/>
        </dgm:presLayoutVars>
      </dgm:prSet>
      <dgm:spPr/>
      <dgm:t>
        <a:bodyPr/>
        <a:lstStyle/>
        <a:p>
          <a:endParaRPr lang="zh-CN" altLang="en-US"/>
        </a:p>
      </dgm:t>
    </dgm:pt>
  </dgm:ptLst>
  <dgm:cxnLst>
    <dgm:cxn modelId="{D6A41BA3-0AFD-4F4F-8BBE-D80179CE01C4}" type="presOf" srcId="{5B52A06E-733E-4797-B255-32C3E181DBD1}" destId="{C640740F-192D-45A6-A8C7-535BBC3EC8FA}" srcOrd="1" destOrd="0" presId="urn:microsoft.com/office/officeart/2005/8/layout/process1"/>
    <dgm:cxn modelId="{51723D3F-117C-4DE8-B462-335B8F20544B}" srcId="{C5B6B98E-3383-4B8B-B1B1-321E42D66BDB}" destId="{86BE0228-3173-4E9A-ADAC-95907E7B2E2F}" srcOrd="1" destOrd="0" parTransId="{A86CF9F0-B277-489C-A512-E789A96F16E0}" sibTransId="{9064CCE2-0097-449F-BAC3-F8DF643391D4}"/>
    <dgm:cxn modelId="{9B4950A8-2C76-4BB8-808E-94FE4CA2E827}" type="presOf" srcId="{9064CCE2-0097-449F-BAC3-F8DF643391D4}" destId="{D4D746D3-2C80-4B38-B193-01E21389C6CC}" srcOrd="1" destOrd="0" presId="urn:microsoft.com/office/officeart/2005/8/layout/process1"/>
    <dgm:cxn modelId="{39F66817-9E39-40D0-9C22-93860B28145F}" type="presOf" srcId="{A2219400-F85C-4E4C-B9DE-D978709A16FD}" destId="{7AA47DA5-1F56-4A8B-A08A-8F799B1977A2}" srcOrd="0" destOrd="0" presId="urn:microsoft.com/office/officeart/2005/8/layout/process1"/>
    <dgm:cxn modelId="{2DB6EB11-B39F-4748-B0DA-BF3A5887BFAF}" type="presOf" srcId="{9064CCE2-0097-449F-BAC3-F8DF643391D4}" destId="{16E1F769-3034-48E6-AA11-5A7DB17107F6}" srcOrd="0" destOrd="0" presId="urn:microsoft.com/office/officeart/2005/8/layout/process1"/>
    <dgm:cxn modelId="{63729678-D976-41CA-BBEC-29290B6533EE}" srcId="{C5B6B98E-3383-4B8B-B1B1-321E42D66BDB}" destId="{0261B652-66AE-45DE-94D4-B84A2DF88398}" srcOrd="0" destOrd="0" parTransId="{29F5AF9E-F064-419B-8DB6-F88E8ECE61B7}" sibTransId="{4C4C8DEE-BEEE-472B-A434-52B8FCA27331}"/>
    <dgm:cxn modelId="{2586199E-2C6D-4E7E-8EDD-BE4B5D6CCB22}" type="presOf" srcId="{4C4C8DEE-BEEE-472B-A434-52B8FCA27331}" destId="{BAB8D9C8-5924-4ECF-86C9-58F733DB7055}" srcOrd="1" destOrd="0" presId="urn:microsoft.com/office/officeart/2005/8/layout/process1"/>
    <dgm:cxn modelId="{DB0094A0-1D96-4C59-BD1F-4A4C8DD1399B}" type="presOf" srcId="{CA371950-5484-4023-93F7-120CD5EB31D9}" destId="{BF214344-42EA-467F-A3EC-741B5DE77D05}" srcOrd="0" destOrd="0" presId="urn:microsoft.com/office/officeart/2005/8/layout/process1"/>
    <dgm:cxn modelId="{3F166855-1B6A-4DBB-993A-92B415ACFA22}" type="presOf" srcId="{5B52A06E-733E-4797-B255-32C3E181DBD1}" destId="{B177BAC9-7D0E-4AB9-B9F1-AC52571B63E2}" srcOrd="0" destOrd="0" presId="urn:microsoft.com/office/officeart/2005/8/layout/process1"/>
    <dgm:cxn modelId="{E1F38E45-14EA-4257-B8B4-1E43C7A7B24F}" srcId="{C5B6B98E-3383-4B8B-B1B1-321E42D66BDB}" destId="{CA371950-5484-4023-93F7-120CD5EB31D9}" srcOrd="2" destOrd="0" parTransId="{88B86D7A-891B-4E9D-8A4F-910E0F87D16E}" sibTransId="{5B52A06E-733E-4797-B255-32C3E181DBD1}"/>
    <dgm:cxn modelId="{53C8B01C-DA0A-418A-9B72-2DE2561729F1}" type="presOf" srcId="{86BE0228-3173-4E9A-ADAC-95907E7B2E2F}" destId="{EFFD6DBE-460F-48A4-BA00-42A5FFA5B93C}" srcOrd="0" destOrd="0" presId="urn:microsoft.com/office/officeart/2005/8/layout/process1"/>
    <dgm:cxn modelId="{04716100-8E36-4A0A-B94E-7139DD0647B3}" type="presOf" srcId="{4C4C8DEE-BEEE-472B-A434-52B8FCA27331}" destId="{EC246580-5782-499F-8992-845580CA40A0}" srcOrd="0" destOrd="0" presId="urn:microsoft.com/office/officeart/2005/8/layout/process1"/>
    <dgm:cxn modelId="{6492958A-6855-4CC9-BB55-66B96FE9EE83}" type="presOf" srcId="{C5B6B98E-3383-4B8B-B1B1-321E42D66BDB}" destId="{BE04BFA2-F448-4794-B401-9166AD436643}" srcOrd="0" destOrd="0" presId="urn:microsoft.com/office/officeart/2005/8/layout/process1"/>
    <dgm:cxn modelId="{E4E23A3E-0293-4A26-9518-FAAF728114A8}" srcId="{C5B6B98E-3383-4B8B-B1B1-321E42D66BDB}" destId="{A2219400-F85C-4E4C-B9DE-D978709A16FD}" srcOrd="3" destOrd="0" parTransId="{7EF17354-DEBA-4027-A85B-0E3F7A193D58}" sibTransId="{6022B56B-953D-489D-9DD4-B6D6547333FB}"/>
    <dgm:cxn modelId="{2B7A046D-2DD8-490C-9E85-F0C242BBE695}" type="presOf" srcId="{0261B652-66AE-45DE-94D4-B84A2DF88398}" destId="{05CF2CED-71E6-40CC-BFF1-33725268414B}" srcOrd="0" destOrd="0" presId="urn:microsoft.com/office/officeart/2005/8/layout/process1"/>
    <dgm:cxn modelId="{E75EAEED-41A2-48B4-8B34-670F2708BD5D}" type="presParOf" srcId="{BE04BFA2-F448-4794-B401-9166AD436643}" destId="{05CF2CED-71E6-40CC-BFF1-33725268414B}" srcOrd="0" destOrd="0" presId="urn:microsoft.com/office/officeart/2005/8/layout/process1"/>
    <dgm:cxn modelId="{F786CC5B-E861-484A-85AE-EE62A5A2C9A9}" type="presParOf" srcId="{BE04BFA2-F448-4794-B401-9166AD436643}" destId="{EC246580-5782-499F-8992-845580CA40A0}" srcOrd="1" destOrd="0" presId="urn:microsoft.com/office/officeart/2005/8/layout/process1"/>
    <dgm:cxn modelId="{8822CCE5-0BDE-428B-98DA-1FD2900D2734}" type="presParOf" srcId="{EC246580-5782-499F-8992-845580CA40A0}" destId="{BAB8D9C8-5924-4ECF-86C9-58F733DB7055}" srcOrd="0" destOrd="0" presId="urn:microsoft.com/office/officeart/2005/8/layout/process1"/>
    <dgm:cxn modelId="{4B693E01-E2B5-44DA-B760-6CCE2C3458AF}" type="presParOf" srcId="{BE04BFA2-F448-4794-B401-9166AD436643}" destId="{EFFD6DBE-460F-48A4-BA00-42A5FFA5B93C}" srcOrd="2" destOrd="0" presId="urn:microsoft.com/office/officeart/2005/8/layout/process1"/>
    <dgm:cxn modelId="{C6FE872A-1219-4769-A4A1-3BB58DB26451}" type="presParOf" srcId="{BE04BFA2-F448-4794-B401-9166AD436643}" destId="{16E1F769-3034-48E6-AA11-5A7DB17107F6}" srcOrd="3" destOrd="0" presId="urn:microsoft.com/office/officeart/2005/8/layout/process1"/>
    <dgm:cxn modelId="{EA6801FD-DF00-4B18-AB80-F69B547B61BC}" type="presParOf" srcId="{16E1F769-3034-48E6-AA11-5A7DB17107F6}" destId="{D4D746D3-2C80-4B38-B193-01E21389C6CC}" srcOrd="0" destOrd="0" presId="urn:microsoft.com/office/officeart/2005/8/layout/process1"/>
    <dgm:cxn modelId="{63B5DBE4-E5A6-44D0-A334-97E0B5F795B2}" type="presParOf" srcId="{BE04BFA2-F448-4794-B401-9166AD436643}" destId="{BF214344-42EA-467F-A3EC-741B5DE77D05}" srcOrd="4" destOrd="0" presId="urn:microsoft.com/office/officeart/2005/8/layout/process1"/>
    <dgm:cxn modelId="{00C87BC8-6575-43EE-B7C7-218588BEC8C0}" type="presParOf" srcId="{BE04BFA2-F448-4794-B401-9166AD436643}" destId="{B177BAC9-7D0E-4AB9-B9F1-AC52571B63E2}" srcOrd="5" destOrd="0" presId="urn:microsoft.com/office/officeart/2005/8/layout/process1"/>
    <dgm:cxn modelId="{8A4109B2-4CE4-45C6-8987-E06D52644B0F}" type="presParOf" srcId="{B177BAC9-7D0E-4AB9-B9F1-AC52571B63E2}" destId="{C640740F-192D-45A6-A8C7-535BBC3EC8FA}" srcOrd="0" destOrd="0" presId="urn:microsoft.com/office/officeart/2005/8/layout/process1"/>
    <dgm:cxn modelId="{D3B9903F-777B-49BD-BAB9-F2139E600B68}" type="presParOf" srcId="{BE04BFA2-F448-4794-B401-9166AD436643}" destId="{7AA47DA5-1F56-4A8B-A08A-8F799B1977A2}" srcOrd="6" destOrd="0" presId="urn:microsoft.com/office/officeart/2005/8/layout/process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 loCatId="process" qsTypeId="urn:microsoft.com/office/officeart/2005/8/quickstyle/simple1" qsCatId="simple" csTypeId="urn:microsoft.com/office/officeart/2005/8/colors/accent1_2" csCatId="accent1" phldr="1"/>
      <dgm:spPr/>
    </dgm:pt>
    <dgm:pt modelId="{15C91613-E118-4993-9315-7FF7CD44FB9C}">
      <dgm:prSet phldrT="[文本]" custT="1"/>
      <dgm:spPr/>
      <dgm:t>
        <a:bodyPr/>
        <a:lstStyle/>
        <a:p>
          <a:endParaRPr lang="zh-CN" altLang="en-US" sz="1800" dirty="0">
            <a:latin typeface="楷体" pitchFamily="49" charset="-122"/>
            <a:ea typeface="楷体" pitchFamily="49" charset="-122"/>
          </a:endParaRPr>
        </a:p>
      </dgm:t>
    </dgm:pt>
    <dgm:pt modelId="{40B1142A-D58A-4352-A0C2-D9073220866F}" type="parTrans" cxnId="{2C331611-EDBD-44BE-AD6B-28FCC80945D5}">
      <dgm:prSet/>
      <dgm:spPr/>
      <dgm:t>
        <a:bodyPr/>
        <a:lstStyle/>
        <a:p>
          <a:endParaRPr lang="zh-CN" altLang="en-US"/>
        </a:p>
      </dgm:t>
    </dgm:pt>
    <dgm:pt modelId="{C839BDFB-E30D-444A-9835-0C82A5584284}" type="sibTrans" cxnId="{2C331611-EDBD-44BE-AD6B-28FCC80945D5}">
      <dgm:prSet/>
      <dgm:spPr/>
      <dgm:t>
        <a:bodyPr/>
        <a:lstStyle/>
        <a:p>
          <a:endParaRPr lang="zh-CN" altLang="en-US"/>
        </a:p>
      </dgm:t>
    </dgm:pt>
    <dgm:pt modelId="{DFA27290-C2B4-4F73-9C1A-4CB302A46262}">
      <dgm:prSet phldrT="[文本]" custT="1"/>
      <dgm:spPr/>
      <dgm:t>
        <a:bodyPr/>
        <a:lstStyle/>
        <a:p>
          <a:endParaRPr lang="zh-CN" altLang="en-US" sz="1800" dirty="0">
            <a:latin typeface="楷体" pitchFamily="49" charset="-122"/>
            <a:ea typeface="楷体" pitchFamily="49" charset="-122"/>
          </a:endParaRPr>
        </a:p>
      </dgm:t>
    </dgm:pt>
    <dgm:pt modelId="{44319B82-DD4A-497B-A620-1BCB65CB4F46}" type="parTrans" cxnId="{9D51ED84-8280-456D-ABA9-38989E7CB310}">
      <dgm:prSet/>
      <dgm:spPr/>
      <dgm:t>
        <a:bodyPr/>
        <a:lstStyle/>
        <a:p>
          <a:endParaRPr lang="zh-CN" altLang="en-US"/>
        </a:p>
      </dgm:t>
    </dgm:pt>
    <dgm:pt modelId="{B4D6CF44-6CF3-41C6-A470-C79F631473D3}" type="sibTrans" cxnId="{9D51ED84-8280-456D-ABA9-38989E7CB310}">
      <dgm:prSet/>
      <dgm:spPr/>
      <dgm:t>
        <a:bodyPr/>
        <a:lstStyle/>
        <a:p>
          <a:endParaRPr lang="zh-CN" altLang="en-US"/>
        </a:p>
      </dgm:t>
    </dgm:pt>
    <dgm:pt modelId="{B5AFFD36-C4CD-48D9-8E76-A7CDAE08FA43}">
      <dgm:prSet phldrT="[文本]" custT="1"/>
      <dgm:spPr/>
      <dgm:t>
        <a:bodyPr/>
        <a:lstStyle/>
        <a:p>
          <a:endParaRPr lang="zh-CN" altLang="en-US" sz="1800" dirty="0">
            <a:latin typeface="楷体" pitchFamily="49" charset="-122"/>
            <a:ea typeface="楷体" pitchFamily="49" charset="-122"/>
          </a:endParaRPr>
        </a:p>
      </dgm:t>
    </dgm:pt>
    <dgm:pt modelId="{3D52E797-5F05-4F55-8CCA-513CA2B459E1}" type="parTrans" cxnId="{1320D515-195C-4C6A-B36D-1D72FCE5110B}">
      <dgm:prSet/>
      <dgm:spPr/>
      <dgm:t>
        <a:bodyPr/>
        <a:lstStyle/>
        <a:p>
          <a:endParaRPr lang="zh-CN" altLang="en-US"/>
        </a:p>
      </dgm:t>
    </dgm:pt>
    <dgm:pt modelId="{8162CCCF-2A6E-4E65-B0F4-3EE04AAF95A7}" type="sibTrans" cxnId="{1320D515-195C-4C6A-B36D-1D72FCE5110B}">
      <dgm:prSet/>
      <dgm:spPr/>
      <dgm:t>
        <a:bodyPr/>
        <a:lstStyle/>
        <a:p>
          <a:endParaRPr lang="zh-CN" altLang="en-US"/>
        </a:p>
      </dgm:t>
    </dgm:pt>
    <dgm:pt modelId="{136C84BA-B417-4DEB-BE17-1EB3ED0EE680}">
      <dgm:prSet phldrT="[文本]" custT="1"/>
      <dgm:spPr/>
      <dgm:t>
        <a:bodyPr/>
        <a:lstStyle/>
        <a:p>
          <a:endParaRPr lang="zh-CN" altLang="en-US" sz="1800" dirty="0">
            <a:latin typeface="楷体" pitchFamily="49" charset="-122"/>
            <a:ea typeface="楷体" pitchFamily="49" charset="-122"/>
          </a:endParaRPr>
        </a:p>
      </dgm:t>
    </dgm:pt>
    <dgm:pt modelId="{F3AE44AB-EF66-486E-91D6-82211DA2AFD7}" type="parTrans" cxnId="{3E0168BD-5AE1-42EE-A90A-40B32903E02E}">
      <dgm:prSet/>
      <dgm:spPr/>
      <dgm:t>
        <a:bodyPr/>
        <a:lstStyle/>
        <a:p>
          <a:endParaRPr lang="zh-CN" altLang="en-US"/>
        </a:p>
      </dgm:t>
    </dgm:pt>
    <dgm:pt modelId="{1F00A9A3-0844-488B-83C6-696E32264272}" type="sibTrans" cxnId="{3E0168BD-5AE1-42EE-A90A-40B32903E02E}">
      <dgm:prSet/>
      <dgm:spPr/>
      <dgm:t>
        <a:bodyPr/>
        <a:lstStyle/>
        <a:p>
          <a:endParaRPr lang="zh-CN" altLang="en-US"/>
        </a:p>
      </dgm:t>
    </dgm:pt>
    <dgm:pt modelId="{974A0C92-81A9-45BC-B4DD-3449D1749F63}">
      <dgm:prSet phldrT="[文本]" custT="1"/>
      <dgm:spPr/>
      <dgm:t>
        <a:bodyPr/>
        <a:lstStyle/>
        <a:p>
          <a:endParaRPr lang="zh-CN" altLang="en-US" sz="1800" dirty="0">
            <a:latin typeface="楷体" pitchFamily="49" charset="-122"/>
            <a:ea typeface="楷体" pitchFamily="49" charset="-122"/>
          </a:endParaRPr>
        </a:p>
      </dgm:t>
    </dgm:pt>
    <dgm:pt modelId="{4E2D8F14-F6CE-43D3-ABF3-B41FD2AF93FF}" type="parTrans" cxnId="{11908EFB-76E7-4E82-A86B-2B002FF82B2C}">
      <dgm:prSet/>
      <dgm:spPr/>
      <dgm:t>
        <a:bodyPr/>
        <a:lstStyle/>
        <a:p>
          <a:endParaRPr lang="zh-CN" altLang="en-US"/>
        </a:p>
      </dgm:t>
    </dgm:pt>
    <dgm:pt modelId="{A038976A-017A-4E9C-B5BC-F6D6FF5CC4E8}" type="sibTrans" cxnId="{11908EFB-76E7-4E82-A86B-2B002FF82B2C}">
      <dgm:prSet/>
      <dgm:spPr/>
      <dgm:t>
        <a:bodyPr/>
        <a:lstStyle/>
        <a:p>
          <a:endParaRPr lang="zh-CN" altLang="en-US"/>
        </a:p>
      </dgm:t>
    </dgm:pt>
    <dgm:pt modelId="{4C3B353B-1B4E-4645-8146-7FD7F43F1D47}">
      <dgm:prSet phldrT="[文本]" custT="1"/>
      <dgm:spPr/>
      <dgm:t>
        <a:bodyPr/>
        <a:lstStyle/>
        <a:p>
          <a:endParaRPr lang="zh-CN" altLang="en-US" sz="1800" dirty="0">
            <a:latin typeface="楷体" pitchFamily="49" charset="-122"/>
            <a:ea typeface="楷体" pitchFamily="49" charset="-122"/>
          </a:endParaRPr>
        </a:p>
      </dgm:t>
    </dgm:pt>
    <dgm:pt modelId="{AB5CF9A0-D88B-4594-BF57-B289919C049B}" type="parTrans" cxnId="{000FE777-7743-4739-BC5E-EF0D0E1BFC1D}">
      <dgm:prSet/>
      <dgm:spPr/>
      <dgm:t>
        <a:bodyPr/>
        <a:lstStyle/>
        <a:p>
          <a:endParaRPr lang="zh-CN" altLang="en-US"/>
        </a:p>
      </dgm:t>
    </dgm:pt>
    <dgm:pt modelId="{8113CD25-3EF2-4025-87E9-CA88D67938CC}" type="sibTrans" cxnId="{000FE777-7743-4739-BC5E-EF0D0E1BFC1D}">
      <dgm:prSet/>
      <dgm:spPr/>
      <dgm:t>
        <a:bodyPr/>
        <a:lstStyle/>
        <a:p>
          <a:endParaRPr lang="zh-CN" altLang="en-US"/>
        </a:p>
      </dgm:t>
    </dgm:pt>
    <dgm:pt modelId="{8A39CE6E-29E9-44D3-A5BA-E05182CB45C5}">
      <dgm:prSet phldrT="[文本]" custT="1"/>
      <dgm:spPr/>
      <dgm:t>
        <a:bodyPr/>
        <a:lstStyle/>
        <a:p>
          <a:endParaRPr lang="zh-CN" altLang="en-US" sz="1800" dirty="0">
            <a:latin typeface="楷体" pitchFamily="49" charset="-122"/>
            <a:ea typeface="楷体" pitchFamily="49" charset="-122"/>
          </a:endParaRPr>
        </a:p>
      </dgm:t>
    </dgm:pt>
    <dgm:pt modelId="{B162C1B5-5CF5-40F3-85A2-DDAF8816AD6C}" type="parTrans" cxnId="{9FA02BF9-64C7-43DA-9144-F2C27BF081BA}">
      <dgm:prSet/>
      <dgm:spPr/>
      <dgm:t>
        <a:bodyPr/>
        <a:lstStyle/>
        <a:p>
          <a:endParaRPr lang="zh-CN" altLang="en-US"/>
        </a:p>
      </dgm:t>
    </dgm:pt>
    <dgm:pt modelId="{BB40A37A-6D4C-489B-9253-649DFD53F4E4}" type="sibTrans" cxnId="{9FA02BF9-64C7-43DA-9144-F2C27BF081BA}">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B2FAB37F-E65B-4866-AFBB-BF4C91503A83}" type="pres">
      <dgm:prSet presAssocID="{974A0C92-81A9-45BC-B4DD-3449D1749F63}" presName="compositeA" presStyleCnt="0"/>
      <dgm:spPr/>
    </dgm:pt>
    <dgm:pt modelId="{A094BD2B-9947-4103-8407-60D0393BE138}" type="pres">
      <dgm:prSet presAssocID="{974A0C92-81A9-45BC-B4DD-3449D1749F63}" presName="textA" presStyleLbl="revTx" presStyleIdx="0" presStyleCnt="7">
        <dgm:presLayoutVars>
          <dgm:bulletEnabled val="1"/>
        </dgm:presLayoutVars>
      </dgm:prSet>
      <dgm:spPr/>
      <dgm:t>
        <a:bodyPr/>
        <a:lstStyle/>
        <a:p>
          <a:endParaRPr lang="zh-CN" altLang="en-US"/>
        </a:p>
      </dgm:t>
    </dgm:pt>
    <dgm:pt modelId="{B2BE6C07-7412-4320-A238-5A7EA9F8AEE1}" type="pres">
      <dgm:prSet presAssocID="{974A0C92-81A9-45BC-B4DD-3449D1749F63}" presName="circleA" presStyleLbl="node1" presStyleIdx="0" presStyleCnt="7" custScaleX="201501" custScaleY="170469"/>
      <dgm:spPr>
        <a:solidFill>
          <a:srgbClr val="FF0000"/>
        </a:solidFill>
      </dgm:spPr>
    </dgm:pt>
    <dgm:pt modelId="{02D73517-D146-4970-8780-BCD4067F9770}" type="pres">
      <dgm:prSet presAssocID="{974A0C92-81A9-45BC-B4DD-3449D1749F63}" presName="spaceA" presStyleCnt="0"/>
      <dgm:spPr/>
    </dgm:pt>
    <dgm:pt modelId="{6003C8F5-1F33-4F40-9082-B2D0BA9B1505}" type="pres">
      <dgm:prSet presAssocID="{A038976A-017A-4E9C-B5BC-F6D6FF5CC4E8}" presName="space" presStyleCnt="0"/>
      <dgm:spPr/>
    </dgm:pt>
    <dgm:pt modelId="{768A8DB7-F711-462C-98B2-729532049F72}" type="pres">
      <dgm:prSet presAssocID="{DFA27290-C2B4-4F73-9C1A-4CB302A46262}" presName="compositeB" presStyleCnt="0"/>
      <dgm:spPr/>
    </dgm:pt>
    <dgm:pt modelId="{FC778618-D9E8-449D-9F18-FD87BB8EBA59}" type="pres">
      <dgm:prSet presAssocID="{DFA27290-C2B4-4F73-9C1A-4CB302A46262}" presName="textB" presStyleLbl="revTx" presStyleIdx="1" presStyleCnt="7">
        <dgm:presLayoutVars>
          <dgm:bulletEnabled val="1"/>
        </dgm:presLayoutVars>
      </dgm:prSet>
      <dgm:spPr/>
      <dgm:t>
        <a:bodyPr/>
        <a:lstStyle/>
        <a:p>
          <a:endParaRPr lang="zh-CN" altLang="en-US"/>
        </a:p>
      </dgm:t>
    </dgm:pt>
    <dgm:pt modelId="{6ABC2BF2-C822-483A-AF30-00C2D3519862}" type="pres">
      <dgm:prSet presAssocID="{DFA27290-C2B4-4F73-9C1A-4CB302A46262}" presName="circleB" presStyleLbl="node1" presStyleIdx="1" presStyleCnt="7" custLinFactNeighborX="20058"/>
      <dgm:spPr>
        <a:solidFill>
          <a:srgbClr val="FF0000"/>
        </a:solidFill>
      </dgm:spPr>
    </dgm:pt>
    <dgm:pt modelId="{4073CFF3-A4EB-42AE-9C97-DE09412E8071}" type="pres">
      <dgm:prSet presAssocID="{DFA27290-C2B4-4F73-9C1A-4CB302A46262}" presName="spaceB" presStyleCnt="0"/>
      <dgm:spPr/>
    </dgm:pt>
    <dgm:pt modelId="{3AA8249D-6EDC-43AB-8263-D04A5536289B}" type="pres">
      <dgm:prSet presAssocID="{B4D6CF44-6CF3-41C6-A470-C79F631473D3}" presName="space" presStyleCnt="0"/>
      <dgm:spPr/>
    </dgm:pt>
    <dgm:pt modelId="{B85B4906-5254-4A0D-84CB-FF8F1C0A3DDA}" type="pres">
      <dgm:prSet presAssocID="{B5AFFD36-C4CD-48D9-8E76-A7CDAE08FA43}" presName="compositeA" presStyleCnt="0"/>
      <dgm:spPr/>
    </dgm:pt>
    <dgm:pt modelId="{759B0816-C1D0-41E7-A261-F27B73F171BA}" type="pres">
      <dgm:prSet presAssocID="{B5AFFD36-C4CD-48D9-8E76-A7CDAE08FA43}" presName="textA" presStyleLbl="revTx" presStyleIdx="2" presStyleCnt="7">
        <dgm:presLayoutVars>
          <dgm:bulletEnabled val="1"/>
        </dgm:presLayoutVars>
      </dgm:prSet>
      <dgm:spPr/>
      <dgm:t>
        <a:bodyPr/>
        <a:lstStyle/>
        <a:p>
          <a:endParaRPr lang="zh-CN" altLang="en-US"/>
        </a:p>
      </dgm:t>
    </dgm:pt>
    <dgm:pt modelId="{2D9D1CD1-FF6A-483C-9D5D-576DF455B866}" type="pres">
      <dgm:prSet presAssocID="{B5AFFD36-C4CD-48D9-8E76-A7CDAE08FA43}" presName="circleA" presStyleLbl="node1" presStyleIdx="2" presStyleCnt="7" custLinFactNeighborX="58770"/>
      <dgm:spPr>
        <a:solidFill>
          <a:srgbClr val="FF0000"/>
        </a:solidFill>
      </dgm:spPr>
    </dgm:pt>
    <dgm:pt modelId="{F4DEB532-B763-47CA-9A93-6A1C476683AE}" type="pres">
      <dgm:prSet presAssocID="{B5AFFD36-C4CD-48D9-8E76-A7CDAE08FA43}" presName="spaceA" presStyleCnt="0"/>
      <dgm:spPr/>
    </dgm:pt>
    <dgm:pt modelId="{293B6F7F-335E-432B-AD60-7D74B5C4511D}" type="pres">
      <dgm:prSet presAssocID="{8162CCCF-2A6E-4E65-B0F4-3EE04AAF95A7}" presName="space" presStyleCnt="0"/>
      <dgm:spPr/>
    </dgm:pt>
    <dgm:pt modelId="{840635F1-B760-4B6C-A952-F3360F9F10BF}" type="pres">
      <dgm:prSet presAssocID="{4C3B353B-1B4E-4645-8146-7FD7F43F1D47}" presName="compositeB" presStyleCnt="0"/>
      <dgm:spPr/>
    </dgm:pt>
    <dgm:pt modelId="{3C18A61C-EABF-4018-9AD9-ABCBDB0357F9}" type="pres">
      <dgm:prSet presAssocID="{4C3B353B-1B4E-4645-8146-7FD7F43F1D47}" presName="textB" presStyleLbl="revTx" presStyleIdx="3" presStyleCnt="7">
        <dgm:presLayoutVars>
          <dgm:bulletEnabled val="1"/>
        </dgm:presLayoutVars>
      </dgm:prSet>
      <dgm:spPr/>
      <dgm:t>
        <a:bodyPr/>
        <a:lstStyle/>
        <a:p>
          <a:endParaRPr lang="zh-CN" altLang="en-US"/>
        </a:p>
      </dgm:t>
    </dgm:pt>
    <dgm:pt modelId="{40CB1993-CF22-4691-A062-43869D951751}" type="pres">
      <dgm:prSet presAssocID="{4C3B353B-1B4E-4645-8146-7FD7F43F1D47}" presName="circleB" presStyleLbl="node1" presStyleIdx="3" presStyleCnt="7" custLinFactX="66883" custLinFactNeighborX="100000"/>
      <dgm:spPr>
        <a:solidFill>
          <a:srgbClr val="FF0000"/>
        </a:solidFill>
      </dgm:spPr>
    </dgm:pt>
    <dgm:pt modelId="{01CB1029-6D2E-4A78-ABA3-03DDE130260E}" type="pres">
      <dgm:prSet presAssocID="{4C3B353B-1B4E-4645-8146-7FD7F43F1D47}" presName="spaceB" presStyleCnt="0"/>
      <dgm:spPr/>
    </dgm:pt>
    <dgm:pt modelId="{5A6F452D-87E4-49FD-AC5A-B3EF222826A7}" type="pres">
      <dgm:prSet presAssocID="{8113CD25-3EF2-4025-87E9-CA88D67938CC}" presName="space" presStyleCnt="0"/>
      <dgm:spPr/>
    </dgm:pt>
    <dgm:pt modelId="{42D9E4CD-B3F5-4C9D-8701-339CF4BAB21A}" type="pres">
      <dgm:prSet presAssocID="{8A39CE6E-29E9-44D3-A5BA-E05182CB45C5}" presName="compositeA" presStyleCnt="0"/>
      <dgm:spPr/>
    </dgm:pt>
    <dgm:pt modelId="{521AABBF-B602-489D-9D10-BD0D1CB97A53}" type="pres">
      <dgm:prSet presAssocID="{8A39CE6E-29E9-44D3-A5BA-E05182CB45C5}" presName="textA" presStyleLbl="revTx" presStyleIdx="4" presStyleCnt="7">
        <dgm:presLayoutVars>
          <dgm:bulletEnabled val="1"/>
        </dgm:presLayoutVars>
      </dgm:prSet>
      <dgm:spPr/>
      <dgm:t>
        <a:bodyPr/>
        <a:lstStyle/>
        <a:p>
          <a:endParaRPr lang="zh-CN" altLang="en-US"/>
        </a:p>
      </dgm:t>
    </dgm:pt>
    <dgm:pt modelId="{7A8D2EC2-D412-47F2-BE6E-1424287C2174}" type="pres">
      <dgm:prSet presAssocID="{8A39CE6E-29E9-44D3-A5BA-E05182CB45C5}" presName="circleA" presStyleLbl="node1" presStyleIdx="4" presStyleCnt="7" custLinFactX="100000" custLinFactNeighborX="140296"/>
      <dgm:spPr>
        <a:solidFill>
          <a:srgbClr val="FF0000"/>
        </a:solidFill>
      </dgm:spPr>
    </dgm:pt>
    <dgm:pt modelId="{AA15B7D9-F71F-49C4-BAD0-6C7B32C97B31}" type="pres">
      <dgm:prSet presAssocID="{8A39CE6E-29E9-44D3-A5BA-E05182CB45C5}" presName="spaceA" presStyleCnt="0"/>
      <dgm:spPr/>
    </dgm:pt>
    <dgm:pt modelId="{BA19D3D1-5219-4516-A6CF-36156AA4C937}" type="pres">
      <dgm:prSet presAssocID="{BB40A37A-6D4C-489B-9253-649DFD53F4E4}" presName="space" presStyleCnt="0"/>
      <dgm:spPr/>
    </dgm:pt>
    <dgm:pt modelId="{00324B4C-1E58-41FC-9A01-D32F276B88E1}" type="pres">
      <dgm:prSet presAssocID="{136C84BA-B417-4DEB-BE17-1EB3ED0EE680}" presName="compositeB" presStyleCnt="0"/>
      <dgm:spPr/>
    </dgm:pt>
    <dgm:pt modelId="{F25A67BA-E58E-4765-AC24-876D1FC7F109}" type="pres">
      <dgm:prSet presAssocID="{136C84BA-B417-4DEB-BE17-1EB3ED0EE680}" presName="textB" presStyleLbl="revTx" presStyleIdx="5" presStyleCnt="7">
        <dgm:presLayoutVars>
          <dgm:bulletEnabled val="1"/>
        </dgm:presLayoutVars>
      </dgm:prSet>
      <dgm:spPr/>
      <dgm:t>
        <a:bodyPr/>
        <a:lstStyle/>
        <a:p>
          <a:endParaRPr lang="zh-CN" altLang="en-US"/>
        </a:p>
      </dgm:t>
    </dgm:pt>
    <dgm:pt modelId="{6EEF46BC-BED0-4B07-8145-9AA4EF0079F8}" type="pres">
      <dgm:prSet presAssocID="{136C84BA-B417-4DEB-BE17-1EB3ED0EE680}" presName="circleB" presStyleLbl="node1" presStyleIdx="5" presStyleCnt="7" custLinFactX="100000" custLinFactNeighborX="179007" custLinFactNeighborY="-533"/>
      <dgm:spPr>
        <a:solidFill>
          <a:srgbClr val="FF0000"/>
        </a:solidFill>
      </dgm:spPr>
    </dgm:pt>
    <dgm:pt modelId="{AD7DA790-6783-4FFA-9558-7D040420503F}" type="pres">
      <dgm:prSet presAssocID="{136C84BA-B417-4DEB-BE17-1EB3ED0EE680}" presName="spaceB" presStyleCnt="0"/>
      <dgm:spPr/>
    </dgm:pt>
    <dgm:pt modelId="{6FF97C6B-9A73-45BB-8755-9E06EFDEE05C}" type="pres">
      <dgm:prSet presAssocID="{1F00A9A3-0844-488B-83C6-696E32264272}" presName="space" presStyleCnt="0"/>
      <dgm:spPr/>
    </dgm:pt>
    <dgm:pt modelId="{337F6AE2-6AC6-40EF-A121-7D76268329BB}" type="pres">
      <dgm:prSet presAssocID="{15C91613-E118-4993-9315-7FF7CD44FB9C}" presName="compositeA" presStyleCnt="0"/>
      <dgm:spPr/>
    </dgm:pt>
    <dgm:pt modelId="{3F79CA29-FABA-4209-B1B9-F8B1E777C819}" type="pres">
      <dgm:prSet presAssocID="{15C91613-E118-4993-9315-7FF7CD44FB9C}" presName="textA" presStyleLbl="revTx" presStyleIdx="6" presStyleCnt="7">
        <dgm:presLayoutVars>
          <dgm:bulletEnabled val="1"/>
        </dgm:presLayoutVars>
      </dgm:prSet>
      <dgm:spPr/>
      <dgm:t>
        <a:bodyPr/>
        <a:lstStyle/>
        <a:p>
          <a:endParaRPr lang="zh-CN" altLang="en-US"/>
        </a:p>
      </dgm:t>
    </dgm:pt>
    <dgm:pt modelId="{5017F307-5544-4E7B-A62E-4955B1B4473F}" type="pres">
      <dgm:prSet presAssocID="{15C91613-E118-4993-9315-7FF7CD44FB9C}" presName="circleA" presStyleLbl="node1" presStyleIdx="6" presStyleCnt="7" custLinFactX="100000" custLinFactNeighborX="175164" custLinFactNeighborY="-533"/>
      <dgm:spPr>
        <a:solidFill>
          <a:srgbClr val="FF0000"/>
        </a:solidFill>
      </dgm:spPr>
    </dgm:pt>
    <dgm:pt modelId="{7F097950-231A-4AA4-9C03-275CC408823F}" type="pres">
      <dgm:prSet presAssocID="{15C91613-E118-4993-9315-7FF7CD44FB9C}" presName="spaceA" presStyleCnt="0"/>
      <dgm:spPr/>
    </dgm:pt>
  </dgm:ptLst>
  <dgm:cxnLst>
    <dgm:cxn modelId="{000FE777-7743-4739-BC5E-EF0D0E1BFC1D}" srcId="{48E4028B-27B2-485E-82AE-2E7332D54C33}" destId="{4C3B353B-1B4E-4645-8146-7FD7F43F1D47}" srcOrd="3" destOrd="0" parTransId="{AB5CF9A0-D88B-4594-BF57-B289919C049B}" sibTransId="{8113CD25-3EF2-4025-87E9-CA88D67938CC}"/>
    <dgm:cxn modelId="{3E0168BD-5AE1-42EE-A90A-40B32903E02E}" srcId="{48E4028B-27B2-485E-82AE-2E7332D54C33}" destId="{136C84BA-B417-4DEB-BE17-1EB3ED0EE680}" srcOrd="5" destOrd="0" parTransId="{F3AE44AB-EF66-486E-91D6-82211DA2AFD7}" sibTransId="{1F00A9A3-0844-488B-83C6-696E32264272}"/>
    <dgm:cxn modelId="{B8FF998C-4382-4A95-9E0D-D8EF810EBA11}" type="presOf" srcId="{974A0C92-81A9-45BC-B4DD-3449D1749F63}" destId="{A094BD2B-9947-4103-8407-60D0393BE138}" srcOrd="0" destOrd="0" presId="urn:microsoft.com/office/officeart/2005/8/layout/hProcess11"/>
    <dgm:cxn modelId="{96D9F11A-A072-4D7C-A775-809F7D485B10}" type="presOf" srcId="{15C91613-E118-4993-9315-7FF7CD44FB9C}" destId="{3F79CA29-FABA-4209-B1B9-F8B1E777C819}" srcOrd="0" destOrd="0" presId="urn:microsoft.com/office/officeart/2005/8/layout/hProcess11"/>
    <dgm:cxn modelId="{35562CEB-427B-4D83-932A-498B83C1AEE4}" type="presOf" srcId="{4C3B353B-1B4E-4645-8146-7FD7F43F1D47}" destId="{3C18A61C-EABF-4018-9AD9-ABCBDB0357F9}" srcOrd="0" destOrd="0" presId="urn:microsoft.com/office/officeart/2005/8/layout/hProcess11"/>
    <dgm:cxn modelId="{99A1BEE0-FAC5-4335-B375-D345BBE7B45F}" type="presOf" srcId="{48E4028B-27B2-485E-82AE-2E7332D54C33}" destId="{799D2935-DD1D-4DFC-9C5B-1A217FF93271}" srcOrd="0" destOrd="0" presId="urn:microsoft.com/office/officeart/2005/8/layout/hProcess11"/>
    <dgm:cxn modelId="{3389B542-BD5B-4407-8852-61D18908F32D}" type="presOf" srcId="{8A39CE6E-29E9-44D3-A5BA-E05182CB45C5}" destId="{521AABBF-B602-489D-9D10-BD0D1CB97A53}" srcOrd="0" destOrd="0" presId="urn:microsoft.com/office/officeart/2005/8/layout/hProcess11"/>
    <dgm:cxn modelId="{C3205930-3F59-43BB-A616-1CD2F6DF3716}" type="presOf" srcId="{DFA27290-C2B4-4F73-9C1A-4CB302A46262}" destId="{FC778618-D9E8-449D-9F18-FD87BB8EBA59}" srcOrd="0" destOrd="0" presId="urn:microsoft.com/office/officeart/2005/8/layout/hProcess11"/>
    <dgm:cxn modelId="{2C331611-EDBD-44BE-AD6B-28FCC80945D5}" srcId="{48E4028B-27B2-485E-82AE-2E7332D54C33}" destId="{15C91613-E118-4993-9315-7FF7CD44FB9C}" srcOrd="6" destOrd="0" parTransId="{40B1142A-D58A-4352-A0C2-D9073220866F}" sibTransId="{C839BDFB-E30D-444A-9835-0C82A5584284}"/>
    <dgm:cxn modelId="{11908EFB-76E7-4E82-A86B-2B002FF82B2C}" srcId="{48E4028B-27B2-485E-82AE-2E7332D54C33}" destId="{974A0C92-81A9-45BC-B4DD-3449D1749F63}" srcOrd="0" destOrd="0" parTransId="{4E2D8F14-F6CE-43D3-ABF3-B41FD2AF93FF}" sibTransId="{A038976A-017A-4E9C-B5BC-F6D6FF5CC4E8}"/>
    <dgm:cxn modelId="{C4D47DA7-06CB-4221-A0EF-9BD9F1AE29F1}" type="presOf" srcId="{136C84BA-B417-4DEB-BE17-1EB3ED0EE680}" destId="{F25A67BA-E58E-4765-AC24-876D1FC7F109}" srcOrd="0" destOrd="0" presId="urn:microsoft.com/office/officeart/2005/8/layout/hProcess11"/>
    <dgm:cxn modelId="{1320D515-195C-4C6A-B36D-1D72FCE5110B}" srcId="{48E4028B-27B2-485E-82AE-2E7332D54C33}" destId="{B5AFFD36-C4CD-48D9-8E76-A7CDAE08FA43}" srcOrd="2" destOrd="0" parTransId="{3D52E797-5F05-4F55-8CCA-513CA2B459E1}" sibTransId="{8162CCCF-2A6E-4E65-B0F4-3EE04AAF95A7}"/>
    <dgm:cxn modelId="{78181830-3772-412B-8CFD-57EB8BF42447}" type="presOf" srcId="{B5AFFD36-C4CD-48D9-8E76-A7CDAE08FA43}" destId="{759B0816-C1D0-41E7-A261-F27B73F171BA}" srcOrd="0" destOrd="0" presId="urn:microsoft.com/office/officeart/2005/8/layout/hProcess11"/>
    <dgm:cxn modelId="{9FA02BF9-64C7-43DA-9144-F2C27BF081BA}" srcId="{48E4028B-27B2-485E-82AE-2E7332D54C33}" destId="{8A39CE6E-29E9-44D3-A5BA-E05182CB45C5}" srcOrd="4" destOrd="0" parTransId="{B162C1B5-5CF5-40F3-85A2-DDAF8816AD6C}" sibTransId="{BB40A37A-6D4C-489B-9253-649DFD53F4E4}"/>
    <dgm:cxn modelId="{9D51ED84-8280-456D-ABA9-38989E7CB310}" srcId="{48E4028B-27B2-485E-82AE-2E7332D54C33}" destId="{DFA27290-C2B4-4F73-9C1A-4CB302A46262}" srcOrd="1" destOrd="0" parTransId="{44319B82-DD4A-497B-A620-1BCB65CB4F46}" sibTransId="{B4D6CF44-6CF3-41C6-A470-C79F631473D3}"/>
    <dgm:cxn modelId="{21221208-2C91-45B2-98BE-EEC8EB4E83DF}" type="presParOf" srcId="{799D2935-DD1D-4DFC-9C5B-1A217FF93271}" destId="{AD91FF94-9E6D-4995-BD3F-1F21CF928E0D}" srcOrd="0" destOrd="0" presId="urn:microsoft.com/office/officeart/2005/8/layout/hProcess11"/>
    <dgm:cxn modelId="{0FF55C15-9981-4349-9825-8F15C0311BC4}" type="presParOf" srcId="{799D2935-DD1D-4DFC-9C5B-1A217FF93271}" destId="{DFD26A72-8BC9-4F33-B67A-346B97F5FE4B}" srcOrd="1" destOrd="0" presId="urn:microsoft.com/office/officeart/2005/8/layout/hProcess11"/>
    <dgm:cxn modelId="{64E7AAC0-61E7-41A5-9F3A-7B8700E7B785}" type="presParOf" srcId="{DFD26A72-8BC9-4F33-B67A-346B97F5FE4B}" destId="{B2FAB37F-E65B-4866-AFBB-BF4C91503A83}" srcOrd="0" destOrd="0" presId="urn:microsoft.com/office/officeart/2005/8/layout/hProcess11"/>
    <dgm:cxn modelId="{E52B4BDD-4BE8-474D-A341-C2B64C53FF6A}" type="presParOf" srcId="{B2FAB37F-E65B-4866-AFBB-BF4C91503A83}" destId="{A094BD2B-9947-4103-8407-60D0393BE138}" srcOrd="0" destOrd="0" presId="urn:microsoft.com/office/officeart/2005/8/layout/hProcess11"/>
    <dgm:cxn modelId="{C7ED67D4-DD81-4BD9-BA30-6DF2B28FC66B}" type="presParOf" srcId="{B2FAB37F-E65B-4866-AFBB-BF4C91503A83}" destId="{B2BE6C07-7412-4320-A238-5A7EA9F8AEE1}" srcOrd="1" destOrd="0" presId="urn:microsoft.com/office/officeart/2005/8/layout/hProcess11"/>
    <dgm:cxn modelId="{B9F123BA-B262-4C91-A0A6-7CA89F880980}" type="presParOf" srcId="{B2FAB37F-E65B-4866-AFBB-BF4C91503A83}" destId="{02D73517-D146-4970-8780-BCD4067F9770}" srcOrd="2" destOrd="0" presId="urn:microsoft.com/office/officeart/2005/8/layout/hProcess11"/>
    <dgm:cxn modelId="{94965D5C-AAE6-4B54-9A5D-5D5652B27520}" type="presParOf" srcId="{DFD26A72-8BC9-4F33-B67A-346B97F5FE4B}" destId="{6003C8F5-1F33-4F40-9082-B2D0BA9B1505}" srcOrd="1" destOrd="0" presId="urn:microsoft.com/office/officeart/2005/8/layout/hProcess11"/>
    <dgm:cxn modelId="{1FBEB9CF-0B83-47AD-A7A6-6B1DCE770BD6}" type="presParOf" srcId="{DFD26A72-8BC9-4F33-B67A-346B97F5FE4B}" destId="{768A8DB7-F711-462C-98B2-729532049F72}" srcOrd="2" destOrd="0" presId="urn:microsoft.com/office/officeart/2005/8/layout/hProcess11"/>
    <dgm:cxn modelId="{59FBAF8E-5EFB-4241-9E88-3B871FE2E2B4}" type="presParOf" srcId="{768A8DB7-F711-462C-98B2-729532049F72}" destId="{FC778618-D9E8-449D-9F18-FD87BB8EBA59}" srcOrd="0" destOrd="0" presId="urn:microsoft.com/office/officeart/2005/8/layout/hProcess11"/>
    <dgm:cxn modelId="{60186429-4249-4874-9A97-31E7E81D5B70}" type="presParOf" srcId="{768A8DB7-F711-462C-98B2-729532049F72}" destId="{6ABC2BF2-C822-483A-AF30-00C2D3519862}" srcOrd="1" destOrd="0" presId="urn:microsoft.com/office/officeart/2005/8/layout/hProcess11"/>
    <dgm:cxn modelId="{4D90F5EF-9241-4DA7-A00E-A9A02CBD91E0}" type="presParOf" srcId="{768A8DB7-F711-462C-98B2-729532049F72}" destId="{4073CFF3-A4EB-42AE-9C97-DE09412E8071}" srcOrd="2" destOrd="0" presId="urn:microsoft.com/office/officeart/2005/8/layout/hProcess11"/>
    <dgm:cxn modelId="{4A5AA7D8-3069-42A0-A81B-9A463F920589}" type="presParOf" srcId="{DFD26A72-8BC9-4F33-B67A-346B97F5FE4B}" destId="{3AA8249D-6EDC-43AB-8263-D04A5536289B}" srcOrd="3" destOrd="0" presId="urn:microsoft.com/office/officeart/2005/8/layout/hProcess11"/>
    <dgm:cxn modelId="{F0FD84A5-61DD-4410-A817-2E6C59660782}" type="presParOf" srcId="{DFD26A72-8BC9-4F33-B67A-346B97F5FE4B}" destId="{B85B4906-5254-4A0D-84CB-FF8F1C0A3DDA}" srcOrd="4" destOrd="0" presId="urn:microsoft.com/office/officeart/2005/8/layout/hProcess11"/>
    <dgm:cxn modelId="{CA884004-0FC8-4F31-B12E-9F811D0CD4F1}" type="presParOf" srcId="{B85B4906-5254-4A0D-84CB-FF8F1C0A3DDA}" destId="{759B0816-C1D0-41E7-A261-F27B73F171BA}" srcOrd="0" destOrd="0" presId="urn:microsoft.com/office/officeart/2005/8/layout/hProcess11"/>
    <dgm:cxn modelId="{B6D4298D-98B2-423B-A219-B88A22219BF8}" type="presParOf" srcId="{B85B4906-5254-4A0D-84CB-FF8F1C0A3DDA}" destId="{2D9D1CD1-FF6A-483C-9D5D-576DF455B866}" srcOrd="1" destOrd="0" presId="urn:microsoft.com/office/officeart/2005/8/layout/hProcess11"/>
    <dgm:cxn modelId="{F11FB3FC-4F29-458F-98BB-690F1F36F275}" type="presParOf" srcId="{B85B4906-5254-4A0D-84CB-FF8F1C0A3DDA}" destId="{F4DEB532-B763-47CA-9A93-6A1C476683AE}" srcOrd="2" destOrd="0" presId="urn:microsoft.com/office/officeart/2005/8/layout/hProcess11"/>
    <dgm:cxn modelId="{FCF4822B-5CA1-41A1-96B8-AD76A2CA46DF}" type="presParOf" srcId="{DFD26A72-8BC9-4F33-B67A-346B97F5FE4B}" destId="{293B6F7F-335E-432B-AD60-7D74B5C4511D}" srcOrd="5" destOrd="0" presId="urn:microsoft.com/office/officeart/2005/8/layout/hProcess11"/>
    <dgm:cxn modelId="{804FBC70-4748-42FD-8DF1-B06EA4F52570}" type="presParOf" srcId="{DFD26A72-8BC9-4F33-B67A-346B97F5FE4B}" destId="{840635F1-B760-4B6C-A952-F3360F9F10BF}" srcOrd="6" destOrd="0" presId="urn:microsoft.com/office/officeart/2005/8/layout/hProcess11"/>
    <dgm:cxn modelId="{D7D92D66-2D07-4CC1-A3C7-8F975D6D47B9}" type="presParOf" srcId="{840635F1-B760-4B6C-A952-F3360F9F10BF}" destId="{3C18A61C-EABF-4018-9AD9-ABCBDB0357F9}" srcOrd="0" destOrd="0" presId="urn:microsoft.com/office/officeart/2005/8/layout/hProcess11"/>
    <dgm:cxn modelId="{654B2A9A-0A64-4BC0-99D9-E73590FA62AA}" type="presParOf" srcId="{840635F1-B760-4B6C-A952-F3360F9F10BF}" destId="{40CB1993-CF22-4691-A062-43869D951751}" srcOrd="1" destOrd="0" presId="urn:microsoft.com/office/officeart/2005/8/layout/hProcess11"/>
    <dgm:cxn modelId="{57F40AA1-0AAF-4949-B33F-D2D5F16F93C6}" type="presParOf" srcId="{840635F1-B760-4B6C-A952-F3360F9F10BF}" destId="{01CB1029-6D2E-4A78-ABA3-03DDE130260E}" srcOrd="2" destOrd="0" presId="urn:microsoft.com/office/officeart/2005/8/layout/hProcess11"/>
    <dgm:cxn modelId="{3446AD9F-7630-4ABF-AAFA-AB1E055F8338}" type="presParOf" srcId="{DFD26A72-8BC9-4F33-B67A-346B97F5FE4B}" destId="{5A6F452D-87E4-49FD-AC5A-B3EF222826A7}" srcOrd="7" destOrd="0" presId="urn:microsoft.com/office/officeart/2005/8/layout/hProcess11"/>
    <dgm:cxn modelId="{98B37349-375A-49E7-A33E-78A1A6B89B9C}" type="presParOf" srcId="{DFD26A72-8BC9-4F33-B67A-346B97F5FE4B}" destId="{42D9E4CD-B3F5-4C9D-8701-339CF4BAB21A}" srcOrd="8" destOrd="0" presId="urn:microsoft.com/office/officeart/2005/8/layout/hProcess11"/>
    <dgm:cxn modelId="{7D923F16-214D-4A1E-A812-91B7436F6EB2}" type="presParOf" srcId="{42D9E4CD-B3F5-4C9D-8701-339CF4BAB21A}" destId="{521AABBF-B602-489D-9D10-BD0D1CB97A53}" srcOrd="0" destOrd="0" presId="urn:microsoft.com/office/officeart/2005/8/layout/hProcess11"/>
    <dgm:cxn modelId="{39AD04C2-8FC1-45E2-9F01-D4E430B9B825}" type="presParOf" srcId="{42D9E4CD-B3F5-4C9D-8701-339CF4BAB21A}" destId="{7A8D2EC2-D412-47F2-BE6E-1424287C2174}" srcOrd="1" destOrd="0" presId="urn:microsoft.com/office/officeart/2005/8/layout/hProcess11"/>
    <dgm:cxn modelId="{C5B88139-2A3F-4624-8FAE-1D0578E2F62A}" type="presParOf" srcId="{42D9E4CD-B3F5-4C9D-8701-339CF4BAB21A}" destId="{AA15B7D9-F71F-49C4-BAD0-6C7B32C97B31}" srcOrd="2" destOrd="0" presId="urn:microsoft.com/office/officeart/2005/8/layout/hProcess11"/>
    <dgm:cxn modelId="{27FCEC0B-267A-4967-9F27-D20BD7BF6556}" type="presParOf" srcId="{DFD26A72-8BC9-4F33-B67A-346B97F5FE4B}" destId="{BA19D3D1-5219-4516-A6CF-36156AA4C937}" srcOrd="9" destOrd="0" presId="urn:microsoft.com/office/officeart/2005/8/layout/hProcess11"/>
    <dgm:cxn modelId="{88B2AA4B-1CC5-4DC2-BE72-4720E68FC0A4}" type="presParOf" srcId="{DFD26A72-8BC9-4F33-B67A-346B97F5FE4B}" destId="{00324B4C-1E58-41FC-9A01-D32F276B88E1}" srcOrd="10" destOrd="0" presId="urn:microsoft.com/office/officeart/2005/8/layout/hProcess11"/>
    <dgm:cxn modelId="{032D86E5-34ED-4452-9527-44F190B31308}" type="presParOf" srcId="{00324B4C-1E58-41FC-9A01-D32F276B88E1}" destId="{F25A67BA-E58E-4765-AC24-876D1FC7F109}" srcOrd="0" destOrd="0" presId="urn:microsoft.com/office/officeart/2005/8/layout/hProcess11"/>
    <dgm:cxn modelId="{65A42C67-53EA-4F03-9E32-E30982BEC820}" type="presParOf" srcId="{00324B4C-1E58-41FC-9A01-D32F276B88E1}" destId="{6EEF46BC-BED0-4B07-8145-9AA4EF0079F8}" srcOrd="1" destOrd="0" presId="urn:microsoft.com/office/officeart/2005/8/layout/hProcess11"/>
    <dgm:cxn modelId="{FA763C56-21DB-452F-9B4B-2C15B1E3544C}" type="presParOf" srcId="{00324B4C-1E58-41FC-9A01-D32F276B88E1}" destId="{AD7DA790-6783-4FFA-9558-7D040420503F}" srcOrd="2" destOrd="0" presId="urn:microsoft.com/office/officeart/2005/8/layout/hProcess11"/>
    <dgm:cxn modelId="{7F3F0043-7E1E-4689-BE5D-977F8B2D8630}" type="presParOf" srcId="{DFD26A72-8BC9-4F33-B67A-346B97F5FE4B}" destId="{6FF97C6B-9A73-45BB-8755-9E06EFDEE05C}" srcOrd="11" destOrd="0" presId="urn:microsoft.com/office/officeart/2005/8/layout/hProcess11"/>
    <dgm:cxn modelId="{2DFDB9D0-8024-420D-B7A3-69CF77EC2C5E}" type="presParOf" srcId="{DFD26A72-8BC9-4F33-B67A-346B97F5FE4B}" destId="{337F6AE2-6AC6-40EF-A121-7D76268329BB}" srcOrd="12" destOrd="0" presId="urn:microsoft.com/office/officeart/2005/8/layout/hProcess11"/>
    <dgm:cxn modelId="{0BD508B2-7022-4151-8E0E-B75109B28D14}" type="presParOf" srcId="{337F6AE2-6AC6-40EF-A121-7D76268329BB}" destId="{3F79CA29-FABA-4209-B1B9-F8B1E777C819}" srcOrd="0" destOrd="0" presId="urn:microsoft.com/office/officeart/2005/8/layout/hProcess11"/>
    <dgm:cxn modelId="{9F5450F3-7068-42EF-B33E-D9B1D16808AE}" type="presParOf" srcId="{337F6AE2-6AC6-40EF-A121-7D76268329BB}" destId="{5017F307-5544-4E7B-A62E-4955B1B4473F}" srcOrd="1" destOrd="0" presId="urn:microsoft.com/office/officeart/2005/8/layout/hProcess11"/>
    <dgm:cxn modelId="{2A47F094-0B01-4784-A43B-A3D49BF34B3D}" type="presParOf" srcId="{337F6AE2-6AC6-40EF-A121-7D76268329BB}" destId="{7F097950-231A-4AA4-9C03-275CC408823F}" srcOrd="2" destOrd="0" presId="urn:microsoft.com/office/officeart/2005/8/layout/hProcess1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 loCatId="process" qsTypeId="urn:microsoft.com/office/officeart/2005/8/quickstyle/simple1" qsCatId="simple" csTypeId="urn:microsoft.com/office/officeart/2005/8/colors/accent1_2" csCatId="accent1" phldr="1"/>
      <dgm:spPr/>
    </dgm:pt>
    <dgm:pt modelId="{15C91613-E118-4993-9315-7FF7CD44FB9C}">
      <dgm:prSet phldrT="[文本]" custT="1"/>
      <dgm:spPr/>
      <dgm:t>
        <a:bodyPr/>
        <a:lstStyle/>
        <a:p>
          <a:endParaRPr lang="zh-CN" altLang="en-US" sz="1800" dirty="0">
            <a:latin typeface="楷体" pitchFamily="49" charset="-122"/>
            <a:ea typeface="楷体" pitchFamily="49" charset="-122"/>
          </a:endParaRPr>
        </a:p>
      </dgm:t>
    </dgm:pt>
    <dgm:pt modelId="{40B1142A-D58A-4352-A0C2-D9073220866F}" type="parTrans" cxnId="{2C331611-EDBD-44BE-AD6B-28FCC80945D5}">
      <dgm:prSet/>
      <dgm:spPr/>
      <dgm:t>
        <a:bodyPr/>
        <a:lstStyle/>
        <a:p>
          <a:endParaRPr lang="zh-CN" altLang="en-US"/>
        </a:p>
      </dgm:t>
    </dgm:pt>
    <dgm:pt modelId="{C839BDFB-E30D-444A-9835-0C82A5584284}" type="sibTrans" cxnId="{2C331611-EDBD-44BE-AD6B-28FCC80945D5}">
      <dgm:prSet/>
      <dgm:spPr/>
      <dgm:t>
        <a:bodyPr/>
        <a:lstStyle/>
        <a:p>
          <a:endParaRPr lang="zh-CN" altLang="en-US"/>
        </a:p>
      </dgm:t>
    </dgm:pt>
    <dgm:pt modelId="{DFA27290-C2B4-4F73-9C1A-4CB302A46262}">
      <dgm:prSet phldrT="[文本]" custT="1"/>
      <dgm:spPr/>
      <dgm:t>
        <a:bodyPr/>
        <a:lstStyle/>
        <a:p>
          <a:endParaRPr lang="zh-CN" altLang="en-US" sz="1800" dirty="0">
            <a:latin typeface="楷体" pitchFamily="49" charset="-122"/>
            <a:ea typeface="楷体" pitchFamily="49" charset="-122"/>
          </a:endParaRPr>
        </a:p>
      </dgm:t>
    </dgm:pt>
    <dgm:pt modelId="{44319B82-DD4A-497B-A620-1BCB65CB4F46}" type="parTrans" cxnId="{9D51ED84-8280-456D-ABA9-38989E7CB310}">
      <dgm:prSet/>
      <dgm:spPr/>
      <dgm:t>
        <a:bodyPr/>
        <a:lstStyle/>
        <a:p>
          <a:endParaRPr lang="zh-CN" altLang="en-US"/>
        </a:p>
      </dgm:t>
    </dgm:pt>
    <dgm:pt modelId="{B4D6CF44-6CF3-41C6-A470-C79F631473D3}" type="sibTrans" cxnId="{9D51ED84-8280-456D-ABA9-38989E7CB310}">
      <dgm:prSet/>
      <dgm:spPr/>
      <dgm:t>
        <a:bodyPr/>
        <a:lstStyle/>
        <a:p>
          <a:endParaRPr lang="zh-CN" altLang="en-US"/>
        </a:p>
      </dgm:t>
    </dgm:pt>
    <dgm:pt modelId="{B5AFFD36-C4CD-48D9-8E76-A7CDAE08FA43}">
      <dgm:prSet phldrT="[文本]" custT="1"/>
      <dgm:spPr/>
      <dgm:t>
        <a:bodyPr/>
        <a:lstStyle/>
        <a:p>
          <a:endParaRPr lang="zh-CN" altLang="en-US" sz="1800" dirty="0">
            <a:latin typeface="楷体" pitchFamily="49" charset="-122"/>
            <a:ea typeface="楷体" pitchFamily="49" charset="-122"/>
          </a:endParaRPr>
        </a:p>
      </dgm:t>
    </dgm:pt>
    <dgm:pt modelId="{3D52E797-5F05-4F55-8CCA-513CA2B459E1}" type="parTrans" cxnId="{1320D515-195C-4C6A-B36D-1D72FCE5110B}">
      <dgm:prSet/>
      <dgm:spPr/>
      <dgm:t>
        <a:bodyPr/>
        <a:lstStyle/>
        <a:p>
          <a:endParaRPr lang="zh-CN" altLang="en-US"/>
        </a:p>
      </dgm:t>
    </dgm:pt>
    <dgm:pt modelId="{8162CCCF-2A6E-4E65-B0F4-3EE04AAF95A7}" type="sibTrans" cxnId="{1320D515-195C-4C6A-B36D-1D72FCE5110B}">
      <dgm:prSet/>
      <dgm:spPr/>
      <dgm:t>
        <a:bodyPr/>
        <a:lstStyle/>
        <a:p>
          <a:endParaRPr lang="zh-CN" altLang="en-US"/>
        </a:p>
      </dgm:t>
    </dgm:pt>
    <dgm:pt modelId="{136C84BA-B417-4DEB-BE17-1EB3ED0EE680}">
      <dgm:prSet phldrT="[文本]" custT="1"/>
      <dgm:spPr/>
      <dgm:t>
        <a:bodyPr/>
        <a:lstStyle/>
        <a:p>
          <a:endParaRPr lang="zh-CN" altLang="en-US" sz="1800" dirty="0">
            <a:latin typeface="楷体" pitchFamily="49" charset="-122"/>
            <a:ea typeface="楷体" pitchFamily="49" charset="-122"/>
          </a:endParaRPr>
        </a:p>
      </dgm:t>
    </dgm:pt>
    <dgm:pt modelId="{F3AE44AB-EF66-486E-91D6-82211DA2AFD7}" type="parTrans" cxnId="{3E0168BD-5AE1-42EE-A90A-40B32903E02E}">
      <dgm:prSet/>
      <dgm:spPr/>
      <dgm:t>
        <a:bodyPr/>
        <a:lstStyle/>
        <a:p>
          <a:endParaRPr lang="zh-CN" altLang="en-US"/>
        </a:p>
      </dgm:t>
    </dgm:pt>
    <dgm:pt modelId="{1F00A9A3-0844-488B-83C6-696E32264272}" type="sibTrans" cxnId="{3E0168BD-5AE1-42EE-A90A-40B32903E02E}">
      <dgm:prSet/>
      <dgm:spPr/>
      <dgm:t>
        <a:bodyPr/>
        <a:lstStyle/>
        <a:p>
          <a:endParaRPr lang="zh-CN" altLang="en-US"/>
        </a:p>
      </dgm:t>
    </dgm:pt>
    <dgm:pt modelId="{974A0C92-81A9-45BC-B4DD-3449D1749F63}">
      <dgm:prSet phldrT="[文本]" custT="1"/>
      <dgm:spPr/>
      <dgm:t>
        <a:bodyPr/>
        <a:lstStyle/>
        <a:p>
          <a:endParaRPr lang="zh-CN" altLang="en-US" sz="1800" dirty="0">
            <a:latin typeface="楷体" pitchFamily="49" charset="-122"/>
            <a:ea typeface="楷体" pitchFamily="49" charset="-122"/>
          </a:endParaRPr>
        </a:p>
      </dgm:t>
    </dgm:pt>
    <dgm:pt modelId="{4E2D8F14-F6CE-43D3-ABF3-B41FD2AF93FF}" type="parTrans" cxnId="{11908EFB-76E7-4E82-A86B-2B002FF82B2C}">
      <dgm:prSet/>
      <dgm:spPr/>
      <dgm:t>
        <a:bodyPr/>
        <a:lstStyle/>
        <a:p>
          <a:endParaRPr lang="zh-CN" altLang="en-US"/>
        </a:p>
      </dgm:t>
    </dgm:pt>
    <dgm:pt modelId="{A038976A-017A-4E9C-B5BC-F6D6FF5CC4E8}" type="sibTrans" cxnId="{11908EFB-76E7-4E82-A86B-2B002FF82B2C}">
      <dgm:prSet/>
      <dgm:spPr/>
      <dgm:t>
        <a:bodyPr/>
        <a:lstStyle/>
        <a:p>
          <a:endParaRPr lang="zh-CN" altLang="en-US"/>
        </a:p>
      </dgm:t>
    </dgm:pt>
    <dgm:pt modelId="{4C3B353B-1B4E-4645-8146-7FD7F43F1D47}">
      <dgm:prSet phldrT="[文本]" custT="1"/>
      <dgm:spPr/>
      <dgm:t>
        <a:bodyPr/>
        <a:lstStyle/>
        <a:p>
          <a:endParaRPr lang="zh-CN" altLang="en-US" sz="1800" dirty="0">
            <a:latin typeface="楷体" pitchFamily="49" charset="-122"/>
            <a:ea typeface="楷体" pitchFamily="49" charset="-122"/>
          </a:endParaRPr>
        </a:p>
      </dgm:t>
    </dgm:pt>
    <dgm:pt modelId="{AB5CF9A0-D88B-4594-BF57-B289919C049B}" type="parTrans" cxnId="{000FE777-7743-4739-BC5E-EF0D0E1BFC1D}">
      <dgm:prSet/>
      <dgm:spPr/>
      <dgm:t>
        <a:bodyPr/>
        <a:lstStyle/>
        <a:p>
          <a:endParaRPr lang="zh-CN" altLang="en-US"/>
        </a:p>
      </dgm:t>
    </dgm:pt>
    <dgm:pt modelId="{8113CD25-3EF2-4025-87E9-CA88D67938CC}" type="sibTrans" cxnId="{000FE777-7743-4739-BC5E-EF0D0E1BFC1D}">
      <dgm:prSet/>
      <dgm:spPr/>
      <dgm:t>
        <a:bodyPr/>
        <a:lstStyle/>
        <a:p>
          <a:endParaRPr lang="zh-CN" altLang="en-US"/>
        </a:p>
      </dgm:t>
    </dgm:pt>
    <dgm:pt modelId="{8A39CE6E-29E9-44D3-A5BA-E05182CB45C5}">
      <dgm:prSet phldrT="[文本]" custT="1"/>
      <dgm:spPr/>
      <dgm:t>
        <a:bodyPr/>
        <a:lstStyle/>
        <a:p>
          <a:endParaRPr lang="zh-CN" altLang="en-US" sz="1800" dirty="0">
            <a:latin typeface="楷体" pitchFamily="49" charset="-122"/>
            <a:ea typeface="楷体" pitchFamily="49" charset="-122"/>
          </a:endParaRPr>
        </a:p>
      </dgm:t>
    </dgm:pt>
    <dgm:pt modelId="{B162C1B5-5CF5-40F3-85A2-DDAF8816AD6C}" type="parTrans" cxnId="{9FA02BF9-64C7-43DA-9144-F2C27BF081BA}">
      <dgm:prSet/>
      <dgm:spPr/>
      <dgm:t>
        <a:bodyPr/>
        <a:lstStyle/>
        <a:p>
          <a:endParaRPr lang="zh-CN" altLang="en-US"/>
        </a:p>
      </dgm:t>
    </dgm:pt>
    <dgm:pt modelId="{BB40A37A-6D4C-489B-9253-649DFD53F4E4}" type="sibTrans" cxnId="{9FA02BF9-64C7-43DA-9144-F2C27BF081BA}">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B2FAB37F-E65B-4866-AFBB-BF4C91503A83}" type="pres">
      <dgm:prSet presAssocID="{974A0C92-81A9-45BC-B4DD-3449D1749F63}" presName="compositeA" presStyleCnt="0"/>
      <dgm:spPr/>
    </dgm:pt>
    <dgm:pt modelId="{A094BD2B-9947-4103-8407-60D0393BE138}" type="pres">
      <dgm:prSet presAssocID="{974A0C92-81A9-45BC-B4DD-3449D1749F63}" presName="textA" presStyleLbl="revTx" presStyleIdx="0" presStyleCnt="7">
        <dgm:presLayoutVars>
          <dgm:bulletEnabled val="1"/>
        </dgm:presLayoutVars>
      </dgm:prSet>
      <dgm:spPr/>
      <dgm:t>
        <a:bodyPr/>
        <a:lstStyle/>
        <a:p>
          <a:endParaRPr lang="zh-CN" altLang="en-US"/>
        </a:p>
      </dgm:t>
    </dgm:pt>
    <dgm:pt modelId="{B2BE6C07-7412-4320-A238-5A7EA9F8AEE1}" type="pres">
      <dgm:prSet presAssocID="{974A0C92-81A9-45BC-B4DD-3449D1749F63}" presName="circleA" presStyleLbl="node1" presStyleIdx="0" presStyleCnt="7"/>
      <dgm:spPr>
        <a:solidFill>
          <a:srgbClr val="FF0000"/>
        </a:solidFill>
      </dgm:spPr>
    </dgm:pt>
    <dgm:pt modelId="{02D73517-D146-4970-8780-BCD4067F9770}" type="pres">
      <dgm:prSet presAssocID="{974A0C92-81A9-45BC-B4DD-3449D1749F63}" presName="spaceA" presStyleCnt="0"/>
      <dgm:spPr/>
    </dgm:pt>
    <dgm:pt modelId="{6003C8F5-1F33-4F40-9082-B2D0BA9B1505}" type="pres">
      <dgm:prSet presAssocID="{A038976A-017A-4E9C-B5BC-F6D6FF5CC4E8}" presName="space" presStyleCnt="0"/>
      <dgm:spPr/>
    </dgm:pt>
    <dgm:pt modelId="{768A8DB7-F711-462C-98B2-729532049F72}" type="pres">
      <dgm:prSet presAssocID="{DFA27290-C2B4-4F73-9C1A-4CB302A46262}" presName="compositeB" presStyleCnt="0"/>
      <dgm:spPr/>
    </dgm:pt>
    <dgm:pt modelId="{FC778618-D9E8-449D-9F18-FD87BB8EBA59}" type="pres">
      <dgm:prSet presAssocID="{DFA27290-C2B4-4F73-9C1A-4CB302A46262}" presName="textB" presStyleLbl="revTx" presStyleIdx="1" presStyleCnt="7">
        <dgm:presLayoutVars>
          <dgm:bulletEnabled val="1"/>
        </dgm:presLayoutVars>
      </dgm:prSet>
      <dgm:spPr/>
      <dgm:t>
        <a:bodyPr/>
        <a:lstStyle/>
        <a:p>
          <a:endParaRPr lang="zh-CN" altLang="en-US"/>
        </a:p>
      </dgm:t>
    </dgm:pt>
    <dgm:pt modelId="{6ABC2BF2-C822-483A-AF30-00C2D3519862}" type="pres">
      <dgm:prSet presAssocID="{DFA27290-C2B4-4F73-9C1A-4CB302A46262}" presName="circleB" presStyleLbl="node1" presStyleIdx="1" presStyleCnt="7" custLinFactNeighborX="20058"/>
      <dgm:spPr>
        <a:solidFill>
          <a:srgbClr val="FF0000"/>
        </a:solidFill>
      </dgm:spPr>
    </dgm:pt>
    <dgm:pt modelId="{4073CFF3-A4EB-42AE-9C97-DE09412E8071}" type="pres">
      <dgm:prSet presAssocID="{DFA27290-C2B4-4F73-9C1A-4CB302A46262}" presName="spaceB" presStyleCnt="0"/>
      <dgm:spPr/>
    </dgm:pt>
    <dgm:pt modelId="{3AA8249D-6EDC-43AB-8263-D04A5536289B}" type="pres">
      <dgm:prSet presAssocID="{B4D6CF44-6CF3-41C6-A470-C79F631473D3}" presName="space" presStyleCnt="0"/>
      <dgm:spPr/>
    </dgm:pt>
    <dgm:pt modelId="{B85B4906-5254-4A0D-84CB-FF8F1C0A3DDA}" type="pres">
      <dgm:prSet presAssocID="{B5AFFD36-C4CD-48D9-8E76-A7CDAE08FA43}" presName="compositeA" presStyleCnt="0"/>
      <dgm:spPr/>
    </dgm:pt>
    <dgm:pt modelId="{759B0816-C1D0-41E7-A261-F27B73F171BA}" type="pres">
      <dgm:prSet presAssocID="{B5AFFD36-C4CD-48D9-8E76-A7CDAE08FA43}" presName="textA" presStyleLbl="revTx" presStyleIdx="2" presStyleCnt="7">
        <dgm:presLayoutVars>
          <dgm:bulletEnabled val="1"/>
        </dgm:presLayoutVars>
      </dgm:prSet>
      <dgm:spPr/>
      <dgm:t>
        <a:bodyPr/>
        <a:lstStyle/>
        <a:p>
          <a:endParaRPr lang="zh-CN" altLang="en-US"/>
        </a:p>
      </dgm:t>
    </dgm:pt>
    <dgm:pt modelId="{2D9D1CD1-FF6A-483C-9D5D-576DF455B866}" type="pres">
      <dgm:prSet presAssocID="{B5AFFD36-C4CD-48D9-8E76-A7CDAE08FA43}" presName="circleA" presStyleLbl="node1" presStyleIdx="2" presStyleCnt="7" custScaleX="238806" custScaleY="170469" custLinFactNeighborX="58770"/>
      <dgm:spPr>
        <a:solidFill>
          <a:srgbClr val="FF0000"/>
        </a:solidFill>
      </dgm:spPr>
    </dgm:pt>
    <dgm:pt modelId="{F4DEB532-B763-47CA-9A93-6A1C476683AE}" type="pres">
      <dgm:prSet presAssocID="{B5AFFD36-C4CD-48D9-8E76-A7CDAE08FA43}" presName="spaceA" presStyleCnt="0"/>
      <dgm:spPr/>
    </dgm:pt>
    <dgm:pt modelId="{293B6F7F-335E-432B-AD60-7D74B5C4511D}" type="pres">
      <dgm:prSet presAssocID="{8162CCCF-2A6E-4E65-B0F4-3EE04AAF95A7}" presName="space" presStyleCnt="0"/>
      <dgm:spPr/>
    </dgm:pt>
    <dgm:pt modelId="{840635F1-B760-4B6C-A952-F3360F9F10BF}" type="pres">
      <dgm:prSet presAssocID="{4C3B353B-1B4E-4645-8146-7FD7F43F1D47}" presName="compositeB" presStyleCnt="0"/>
      <dgm:spPr/>
    </dgm:pt>
    <dgm:pt modelId="{3C18A61C-EABF-4018-9AD9-ABCBDB0357F9}" type="pres">
      <dgm:prSet presAssocID="{4C3B353B-1B4E-4645-8146-7FD7F43F1D47}" presName="textB" presStyleLbl="revTx" presStyleIdx="3" presStyleCnt="7">
        <dgm:presLayoutVars>
          <dgm:bulletEnabled val="1"/>
        </dgm:presLayoutVars>
      </dgm:prSet>
      <dgm:spPr/>
      <dgm:t>
        <a:bodyPr/>
        <a:lstStyle/>
        <a:p>
          <a:endParaRPr lang="zh-CN" altLang="en-US"/>
        </a:p>
      </dgm:t>
    </dgm:pt>
    <dgm:pt modelId="{40CB1993-CF22-4691-A062-43869D951751}" type="pres">
      <dgm:prSet presAssocID="{4C3B353B-1B4E-4645-8146-7FD7F43F1D47}" presName="circleB" presStyleLbl="node1" presStyleIdx="3" presStyleCnt="7" custLinFactX="66883" custLinFactNeighborX="100000"/>
      <dgm:spPr>
        <a:solidFill>
          <a:srgbClr val="FF0000"/>
        </a:solidFill>
      </dgm:spPr>
    </dgm:pt>
    <dgm:pt modelId="{01CB1029-6D2E-4A78-ABA3-03DDE130260E}" type="pres">
      <dgm:prSet presAssocID="{4C3B353B-1B4E-4645-8146-7FD7F43F1D47}" presName="spaceB" presStyleCnt="0"/>
      <dgm:spPr/>
    </dgm:pt>
    <dgm:pt modelId="{5A6F452D-87E4-49FD-AC5A-B3EF222826A7}" type="pres">
      <dgm:prSet presAssocID="{8113CD25-3EF2-4025-87E9-CA88D67938CC}" presName="space" presStyleCnt="0"/>
      <dgm:spPr/>
    </dgm:pt>
    <dgm:pt modelId="{42D9E4CD-B3F5-4C9D-8701-339CF4BAB21A}" type="pres">
      <dgm:prSet presAssocID="{8A39CE6E-29E9-44D3-A5BA-E05182CB45C5}" presName="compositeA" presStyleCnt="0"/>
      <dgm:spPr/>
    </dgm:pt>
    <dgm:pt modelId="{521AABBF-B602-489D-9D10-BD0D1CB97A53}" type="pres">
      <dgm:prSet presAssocID="{8A39CE6E-29E9-44D3-A5BA-E05182CB45C5}" presName="textA" presStyleLbl="revTx" presStyleIdx="4" presStyleCnt="7">
        <dgm:presLayoutVars>
          <dgm:bulletEnabled val="1"/>
        </dgm:presLayoutVars>
      </dgm:prSet>
      <dgm:spPr/>
      <dgm:t>
        <a:bodyPr/>
        <a:lstStyle/>
        <a:p>
          <a:endParaRPr lang="zh-CN" altLang="en-US"/>
        </a:p>
      </dgm:t>
    </dgm:pt>
    <dgm:pt modelId="{7A8D2EC2-D412-47F2-BE6E-1424287C2174}" type="pres">
      <dgm:prSet presAssocID="{8A39CE6E-29E9-44D3-A5BA-E05182CB45C5}" presName="circleA" presStyleLbl="node1" presStyleIdx="4" presStyleCnt="7" custLinFactX="100000" custLinFactNeighborX="140296"/>
      <dgm:spPr>
        <a:solidFill>
          <a:srgbClr val="FF0000"/>
        </a:solidFill>
      </dgm:spPr>
    </dgm:pt>
    <dgm:pt modelId="{AA15B7D9-F71F-49C4-BAD0-6C7B32C97B31}" type="pres">
      <dgm:prSet presAssocID="{8A39CE6E-29E9-44D3-A5BA-E05182CB45C5}" presName="spaceA" presStyleCnt="0"/>
      <dgm:spPr/>
    </dgm:pt>
    <dgm:pt modelId="{BA19D3D1-5219-4516-A6CF-36156AA4C937}" type="pres">
      <dgm:prSet presAssocID="{BB40A37A-6D4C-489B-9253-649DFD53F4E4}" presName="space" presStyleCnt="0"/>
      <dgm:spPr/>
    </dgm:pt>
    <dgm:pt modelId="{00324B4C-1E58-41FC-9A01-D32F276B88E1}" type="pres">
      <dgm:prSet presAssocID="{136C84BA-B417-4DEB-BE17-1EB3ED0EE680}" presName="compositeB" presStyleCnt="0"/>
      <dgm:spPr/>
    </dgm:pt>
    <dgm:pt modelId="{F25A67BA-E58E-4765-AC24-876D1FC7F109}" type="pres">
      <dgm:prSet presAssocID="{136C84BA-B417-4DEB-BE17-1EB3ED0EE680}" presName="textB" presStyleLbl="revTx" presStyleIdx="5" presStyleCnt="7">
        <dgm:presLayoutVars>
          <dgm:bulletEnabled val="1"/>
        </dgm:presLayoutVars>
      </dgm:prSet>
      <dgm:spPr/>
      <dgm:t>
        <a:bodyPr/>
        <a:lstStyle/>
        <a:p>
          <a:endParaRPr lang="zh-CN" altLang="en-US"/>
        </a:p>
      </dgm:t>
    </dgm:pt>
    <dgm:pt modelId="{6EEF46BC-BED0-4B07-8145-9AA4EF0079F8}" type="pres">
      <dgm:prSet presAssocID="{136C84BA-B417-4DEB-BE17-1EB3ED0EE680}" presName="circleB" presStyleLbl="node1" presStyleIdx="5" presStyleCnt="7" custLinFactX="100000" custLinFactNeighborX="179007" custLinFactNeighborY="-533"/>
      <dgm:spPr>
        <a:solidFill>
          <a:srgbClr val="FF0000"/>
        </a:solidFill>
      </dgm:spPr>
    </dgm:pt>
    <dgm:pt modelId="{AD7DA790-6783-4FFA-9558-7D040420503F}" type="pres">
      <dgm:prSet presAssocID="{136C84BA-B417-4DEB-BE17-1EB3ED0EE680}" presName="spaceB" presStyleCnt="0"/>
      <dgm:spPr/>
    </dgm:pt>
    <dgm:pt modelId="{6FF97C6B-9A73-45BB-8755-9E06EFDEE05C}" type="pres">
      <dgm:prSet presAssocID="{1F00A9A3-0844-488B-83C6-696E32264272}" presName="space" presStyleCnt="0"/>
      <dgm:spPr/>
    </dgm:pt>
    <dgm:pt modelId="{337F6AE2-6AC6-40EF-A121-7D76268329BB}" type="pres">
      <dgm:prSet presAssocID="{15C91613-E118-4993-9315-7FF7CD44FB9C}" presName="compositeA" presStyleCnt="0"/>
      <dgm:spPr/>
    </dgm:pt>
    <dgm:pt modelId="{3F79CA29-FABA-4209-B1B9-F8B1E777C819}" type="pres">
      <dgm:prSet presAssocID="{15C91613-E118-4993-9315-7FF7CD44FB9C}" presName="textA" presStyleLbl="revTx" presStyleIdx="6" presStyleCnt="7">
        <dgm:presLayoutVars>
          <dgm:bulletEnabled val="1"/>
        </dgm:presLayoutVars>
      </dgm:prSet>
      <dgm:spPr/>
      <dgm:t>
        <a:bodyPr/>
        <a:lstStyle/>
        <a:p>
          <a:endParaRPr lang="zh-CN" altLang="en-US"/>
        </a:p>
      </dgm:t>
    </dgm:pt>
    <dgm:pt modelId="{5017F307-5544-4E7B-A62E-4955B1B4473F}" type="pres">
      <dgm:prSet presAssocID="{15C91613-E118-4993-9315-7FF7CD44FB9C}" presName="circleA" presStyleLbl="node1" presStyleIdx="6" presStyleCnt="7" custLinFactX="100000" custLinFactNeighborX="175164" custLinFactNeighborY="-533"/>
      <dgm:spPr>
        <a:solidFill>
          <a:srgbClr val="FF0000"/>
        </a:solidFill>
      </dgm:spPr>
    </dgm:pt>
    <dgm:pt modelId="{7F097950-231A-4AA4-9C03-275CC408823F}" type="pres">
      <dgm:prSet presAssocID="{15C91613-E118-4993-9315-7FF7CD44FB9C}" presName="spaceA" presStyleCnt="0"/>
      <dgm:spPr/>
    </dgm:pt>
  </dgm:ptLst>
  <dgm:cxnLst>
    <dgm:cxn modelId="{42FEE80A-AC73-4BF2-9656-BAEE5F1F8FC7}" type="presOf" srcId="{4C3B353B-1B4E-4645-8146-7FD7F43F1D47}" destId="{3C18A61C-EABF-4018-9AD9-ABCBDB0357F9}" srcOrd="0" destOrd="0" presId="urn:microsoft.com/office/officeart/2005/8/layout/hProcess11"/>
    <dgm:cxn modelId="{3E0168BD-5AE1-42EE-A90A-40B32903E02E}" srcId="{48E4028B-27B2-485E-82AE-2E7332D54C33}" destId="{136C84BA-B417-4DEB-BE17-1EB3ED0EE680}" srcOrd="5" destOrd="0" parTransId="{F3AE44AB-EF66-486E-91D6-82211DA2AFD7}" sibTransId="{1F00A9A3-0844-488B-83C6-696E32264272}"/>
    <dgm:cxn modelId="{000FE777-7743-4739-BC5E-EF0D0E1BFC1D}" srcId="{48E4028B-27B2-485E-82AE-2E7332D54C33}" destId="{4C3B353B-1B4E-4645-8146-7FD7F43F1D47}" srcOrd="3" destOrd="0" parTransId="{AB5CF9A0-D88B-4594-BF57-B289919C049B}" sibTransId="{8113CD25-3EF2-4025-87E9-CA88D67938CC}"/>
    <dgm:cxn modelId="{83D349F3-D05A-4A06-BB58-ED52F9B4D68F}" type="presOf" srcId="{15C91613-E118-4993-9315-7FF7CD44FB9C}" destId="{3F79CA29-FABA-4209-B1B9-F8B1E777C819}" srcOrd="0" destOrd="0" presId="urn:microsoft.com/office/officeart/2005/8/layout/hProcess11"/>
    <dgm:cxn modelId="{55E8F5E2-BBA0-4EE3-9732-BC57F27CDEFC}" type="presOf" srcId="{8A39CE6E-29E9-44D3-A5BA-E05182CB45C5}" destId="{521AABBF-B602-489D-9D10-BD0D1CB97A53}" srcOrd="0" destOrd="0" presId="urn:microsoft.com/office/officeart/2005/8/layout/hProcess11"/>
    <dgm:cxn modelId="{1BEB8DC8-E1E2-4830-8009-B0852F5BBBE8}" type="presOf" srcId="{48E4028B-27B2-485E-82AE-2E7332D54C33}" destId="{799D2935-DD1D-4DFC-9C5B-1A217FF93271}" srcOrd="0" destOrd="0" presId="urn:microsoft.com/office/officeart/2005/8/layout/hProcess11"/>
    <dgm:cxn modelId="{2C331611-EDBD-44BE-AD6B-28FCC80945D5}" srcId="{48E4028B-27B2-485E-82AE-2E7332D54C33}" destId="{15C91613-E118-4993-9315-7FF7CD44FB9C}" srcOrd="6" destOrd="0" parTransId="{40B1142A-D58A-4352-A0C2-D9073220866F}" sibTransId="{C839BDFB-E30D-444A-9835-0C82A5584284}"/>
    <dgm:cxn modelId="{1CC79FB6-616A-4F9D-A2F8-CE654FB573C2}" type="presOf" srcId="{974A0C92-81A9-45BC-B4DD-3449D1749F63}" destId="{A094BD2B-9947-4103-8407-60D0393BE138}" srcOrd="0" destOrd="0" presId="urn:microsoft.com/office/officeart/2005/8/layout/hProcess11"/>
    <dgm:cxn modelId="{11908EFB-76E7-4E82-A86B-2B002FF82B2C}" srcId="{48E4028B-27B2-485E-82AE-2E7332D54C33}" destId="{974A0C92-81A9-45BC-B4DD-3449D1749F63}" srcOrd="0" destOrd="0" parTransId="{4E2D8F14-F6CE-43D3-ABF3-B41FD2AF93FF}" sibTransId="{A038976A-017A-4E9C-B5BC-F6D6FF5CC4E8}"/>
    <dgm:cxn modelId="{1320D515-195C-4C6A-B36D-1D72FCE5110B}" srcId="{48E4028B-27B2-485E-82AE-2E7332D54C33}" destId="{B5AFFD36-C4CD-48D9-8E76-A7CDAE08FA43}" srcOrd="2" destOrd="0" parTransId="{3D52E797-5F05-4F55-8CCA-513CA2B459E1}" sibTransId="{8162CCCF-2A6E-4E65-B0F4-3EE04AAF95A7}"/>
    <dgm:cxn modelId="{F1BC3813-D9C8-43AD-8F4F-7B033D748B53}" type="presOf" srcId="{DFA27290-C2B4-4F73-9C1A-4CB302A46262}" destId="{FC778618-D9E8-449D-9F18-FD87BB8EBA59}" srcOrd="0" destOrd="0" presId="urn:microsoft.com/office/officeart/2005/8/layout/hProcess11"/>
    <dgm:cxn modelId="{9D51ED84-8280-456D-ABA9-38989E7CB310}" srcId="{48E4028B-27B2-485E-82AE-2E7332D54C33}" destId="{DFA27290-C2B4-4F73-9C1A-4CB302A46262}" srcOrd="1" destOrd="0" parTransId="{44319B82-DD4A-497B-A620-1BCB65CB4F46}" sibTransId="{B4D6CF44-6CF3-41C6-A470-C79F631473D3}"/>
    <dgm:cxn modelId="{9FA02BF9-64C7-43DA-9144-F2C27BF081BA}" srcId="{48E4028B-27B2-485E-82AE-2E7332D54C33}" destId="{8A39CE6E-29E9-44D3-A5BA-E05182CB45C5}" srcOrd="4" destOrd="0" parTransId="{B162C1B5-5CF5-40F3-85A2-DDAF8816AD6C}" sibTransId="{BB40A37A-6D4C-489B-9253-649DFD53F4E4}"/>
    <dgm:cxn modelId="{DEF5806B-4002-4353-8FA4-49639C5C6B8F}" type="presOf" srcId="{B5AFFD36-C4CD-48D9-8E76-A7CDAE08FA43}" destId="{759B0816-C1D0-41E7-A261-F27B73F171BA}" srcOrd="0" destOrd="0" presId="urn:microsoft.com/office/officeart/2005/8/layout/hProcess11"/>
    <dgm:cxn modelId="{7F9F2FA1-5E4D-4B47-A7D0-C7BE30A842A2}" type="presOf" srcId="{136C84BA-B417-4DEB-BE17-1EB3ED0EE680}" destId="{F25A67BA-E58E-4765-AC24-876D1FC7F109}" srcOrd="0" destOrd="0" presId="urn:microsoft.com/office/officeart/2005/8/layout/hProcess11"/>
    <dgm:cxn modelId="{40EE6E8D-F161-455E-A020-F49B9F16A6EB}" type="presParOf" srcId="{799D2935-DD1D-4DFC-9C5B-1A217FF93271}" destId="{AD91FF94-9E6D-4995-BD3F-1F21CF928E0D}" srcOrd="0" destOrd="0" presId="urn:microsoft.com/office/officeart/2005/8/layout/hProcess11"/>
    <dgm:cxn modelId="{9A5732DB-28EB-42CB-92D2-2195AF07F45B}" type="presParOf" srcId="{799D2935-DD1D-4DFC-9C5B-1A217FF93271}" destId="{DFD26A72-8BC9-4F33-B67A-346B97F5FE4B}" srcOrd="1" destOrd="0" presId="urn:microsoft.com/office/officeart/2005/8/layout/hProcess11"/>
    <dgm:cxn modelId="{06E17232-E2FB-40A9-ABF9-5AC2FE907ADC}" type="presParOf" srcId="{DFD26A72-8BC9-4F33-B67A-346B97F5FE4B}" destId="{B2FAB37F-E65B-4866-AFBB-BF4C91503A83}" srcOrd="0" destOrd="0" presId="urn:microsoft.com/office/officeart/2005/8/layout/hProcess11"/>
    <dgm:cxn modelId="{B10184CA-7122-46EC-871E-BF9606772440}" type="presParOf" srcId="{B2FAB37F-E65B-4866-AFBB-BF4C91503A83}" destId="{A094BD2B-9947-4103-8407-60D0393BE138}" srcOrd="0" destOrd="0" presId="urn:microsoft.com/office/officeart/2005/8/layout/hProcess11"/>
    <dgm:cxn modelId="{4469131B-59DE-42C6-BC7B-222D4A1F7C89}" type="presParOf" srcId="{B2FAB37F-E65B-4866-AFBB-BF4C91503A83}" destId="{B2BE6C07-7412-4320-A238-5A7EA9F8AEE1}" srcOrd="1" destOrd="0" presId="urn:microsoft.com/office/officeart/2005/8/layout/hProcess11"/>
    <dgm:cxn modelId="{DAB6D6BE-B2A3-46D7-B40E-486DAACEA75D}" type="presParOf" srcId="{B2FAB37F-E65B-4866-AFBB-BF4C91503A83}" destId="{02D73517-D146-4970-8780-BCD4067F9770}" srcOrd="2" destOrd="0" presId="urn:microsoft.com/office/officeart/2005/8/layout/hProcess11"/>
    <dgm:cxn modelId="{7EF465E9-6257-4F57-AD17-6F02F2E14D86}" type="presParOf" srcId="{DFD26A72-8BC9-4F33-B67A-346B97F5FE4B}" destId="{6003C8F5-1F33-4F40-9082-B2D0BA9B1505}" srcOrd="1" destOrd="0" presId="urn:microsoft.com/office/officeart/2005/8/layout/hProcess11"/>
    <dgm:cxn modelId="{C764D1F2-E670-4280-8E74-EFDF818FED46}" type="presParOf" srcId="{DFD26A72-8BC9-4F33-B67A-346B97F5FE4B}" destId="{768A8DB7-F711-462C-98B2-729532049F72}" srcOrd="2" destOrd="0" presId="urn:microsoft.com/office/officeart/2005/8/layout/hProcess11"/>
    <dgm:cxn modelId="{204620D9-8A5D-40D9-9F43-179607096C00}" type="presParOf" srcId="{768A8DB7-F711-462C-98B2-729532049F72}" destId="{FC778618-D9E8-449D-9F18-FD87BB8EBA59}" srcOrd="0" destOrd="0" presId="urn:microsoft.com/office/officeart/2005/8/layout/hProcess11"/>
    <dgm:cxn modelId="{00879DD6-8677-4693-A90B-36419860BA3E}" type="presParOf" srcId="{768A8DB7-F711-462C-98B2-729532049F72}" destId="{6ABC2BF2-C822-483A-AF30-00C2D3519862}" srcOrd="1" destOrd="0" presId="urn:microsoft.com/office/officeart/2005/8/layout/hProcess11"/>
    <dgm:cxn modelId="{6BD863B1-F677-46C1-885E-AC6EA340E97A}" type="presParOf" srcId="{768A8DB7-F711-462C-98B2-729532049F72}" destId="{4073CFF3-A4EB-42AE-9C97-DE09412E8071}" srcOrd="2" destOrd="0" presId="urn:microsoft.com/office/officeart/2005/8/layout/hProcess11"/>
    <dgm:cxn modelId="{74A8A9E0-D1A9-48A1-A67E-D1100AEA13F2}" type="presParOf" srcId="{DFD26A72-8BC9-4F33-B67A-346B97F5FE4B}" destId="{3AA8249D-6EDC-43AB-8263-D04A5536289B}" srcOrd="3" destOrd="0" presId="urn:microsoft.com/office/officeart/2005/8/layout/hProcess11"/>
    <dgm:cxn modelId="{10CD4374-4234-444A-90FB-A364B14C6A8F}" type="presParOf" srcId="{DFD26A72-8BC9-4F33-B67A-346B97F5FE4B}" destId="{B85B4906-5254-4A0D-84CB-FF8F1C0A3DDA}" srcOrd="4" destOrd="0" presId="urn:microsoft.com/office/officeart/2005/8/layout/hProcess11"/>
    <dgm:cxn modelId="{13EFF564-C68F-40BC-AE92-11D9E792A0E7}" type="presParOf" srcId="{B85B4906-5254-4A0D-84CB-FF8F1C0A3DDA}" destId="{759B0816-C1D0-41E7-A261-F27B73F171BA}" srcOrd="0" destOrd="0" presId="urn:microsoft.com/office/officeart/2005/8/layout/hProcess11"/>
    <dgm:cxn modelId="{EEE3CDBB-8904-4411-8FFB-0EDB70915D53}" type="presParOf" srcId="{B85B4906-5254-4A0D-84CB-FF8F1C0A3DDA}" destId="{2D9D1CD1-FF6A-483C-9D5D-576DF455B866}" srcOrd="1" destOrd="0" presId="urn:microsoft.com/office/officeart/2005/8/layout/hProcess11"/>
    <dgm:cxn modelId="{899D603E-8E13-446E-9DB0-F6CB89545A37}" type="presParOf" srcId="{B85B4906-5254-4A0D-84CB-FF8F1C0A3DDA}" destId="{F4DEB532-B763-47CA-9A93-6A1C476683AE}" srcOrd="2" destOrd="0" presId="urn:microsoft.com/office/officeart/2005/8/layout/hProcess11"/>
    <dgm:cxn modelId="{22D75C30-78A4-4EF8-8894-0FD1D157A65F}" type="presParOf" srcId="{DFD26A72-8BC9-4F33-B67A-346B97F5FE4B}" destId="{293B6F7F-335E-432B-AD60-7D74B5C4511D}" srcOrd="5" destOrd="0" presId="urn:microsoft.com/office/officeart/2005/8/layout/hProcess11"/>
    <dgm:cxn modelId="{E9C96B76-59DA-4C17-86C3-FA43ADA445B8}" type="presParOf" srcId="{DFD26A72-8BC9-4F33-B67A-346B97F5FE4B}" destId="{840635F1-B760-4B6C-A952-F3360F9F10BF}" srcOrd="6" destOrd="0" presId="urn:microsoft.com/office/officeart/2005/8/layout/hProcess11"/>
    <dgm:cxn modelId="{D3E947D1-880F-45B5-951D-A9BA18E3C9E7}" type="presParOf" srcId="{840635F1-B760-4B6C-A952-F3360F9F10BF}" destId="{3C18A61C-EABF-4018-9AD9-ABCBDB0357F9}" srcOrd="0" destOrd="0" presId="urn:microsoft.com/office/officeart/2005/8/layout/hProcess11"/>
    <dgm:cxn modelId="{6B3683B4-BF15-450B-91C7-E6A31A821C46}" type="presParOf" srcId="{840635F1-B760-4B6C-A952-F3360F9F10BF}" destId="{40CB1993-CF22-4691-A062-43869D951751}" srcOrd="1" destOrd="0" presId="urn:microsoft.com/office/officeart/2005/8/layout/hProcess11"/>
    <dgm:cxn modelId="{1C28E4D3-6D05-4E49-9D9B-00D0D39D5984}" type="presParOf" srcId="{840635F1-B760-4B6C-A952-F3360F9F10BF}" destId="{01CB1029-6D2E-4A78-ABA3-03DDE130260E}" srcOrd="2" destOrd="0" presId="urn:microsoft.com/office/officeart/2005/8/layout/hProcess11"/>
    <dgm:cxn modelId="{025D5F91-6282-4371-912F-A97768F9DC38}" type="presParOf" srcId="{DFD26A72-8BC9-4F33-B67A-346B97F5FE4B}" destId="{5A6F452D-87E4-49FD-AC5A-B3EF222826A7}" srcOrd="7" destOrd="0" presId="urn:microsoft.com/office/officeart/2005/8/layout/hProcess11"/>
    <dgm:cxn modelId="{7404BF8C-6DFB-4BB8-AB26-97A8DE03B686}" type="presParOf" srcId="{DFD26A72-8BC9-4F33-B67A-346B97F5FE4B}" destId="{42D9E4CD-B3F5-4C9D-8701-339CF4BAB21A}" srcOrd="8" destOrd="0" presId="urn:microsoft.com/office/officeart/2005/8/layout/hProcess11"/>
    <dgm:cxn modelId="{A54622A5-ECAC-436B-A3DB-92B2B8005C6D}" type="presParOf" srcId="{42D9E4CD-B3F5-4C9D-8701-339CF4BAB21A}" destId="{521AABBF-B602-489D-9D10-BD0D1CB97A53}" srcOrd="0" destOrd="0" presId="urn:microsoft.com/office/officeart/2005/8/layout/hProcess11"/>
    <dgm:cxn modelId="{2CAFE48E-0C97-470C-A3F5-6E30AA41581B}" type="presParOf" srcId="{42D9E4CD-B3F5-4C9D-8701-339CF4BAB21A}" destId="{7A8D2EC2-D412-47F2-BE6E-1424287C2174}" srcOrd="1" destOrd="0" presId="urn:microsoft.com/office/officeart/2005/8/layout/hProcess11"/>
    <dgm:cxn modelId="{926F61FD-E529-49A7-AEF8-E47F07AA84B9}" type="presParOf" srcId="{42D9E4CD-B3F5-4C9D-8701-339CF4BAB21A}" destId="{AA15B7D9-F71F-49C4-BAD0-6C7B32C97B31}" srcOrd="2" destOrd="0" presId="urn:microsoft.com/office/officeart/2005/8/layout/hProcess11"/>
    <dgm:cxn modelId="{F612455D-64E9-4244-B98B-7DFCA33BF1FB}" type="presParOf" srcId="{DFD26A72-8BC9-4F33-B67A-346B97F5FE4B}" destId="{BA19D3D1-5219-4516-A6CF-36156AA4C937}" srcOrd="9" destOrd="0" presId="urn:microsoft.com/office/officeart/2005/8/layout/hProcess11"/>
    <dgm:cxn modelId="{5F3FAC69-02B2-45E7-9A26-97E8878F3379}" type="presParOf" srcId="{DFD26A72-8BC9-4F33-B67A-346B97F5FE4B}" destId="{00324B4C-1E58-41FC-9A01-D32F276B88E1}" srcOrd="10" destOrd="0" presId="urn:microsoft.com/office/officeart/2005/8/layout/hProcess11"/>
    <dgm:cxn modelId="{FD16F212-F084-4879-8EBD-A73EDBAB7FD8}" type="presParOf" srcId="{00324B4C-1E58-41FC-9A01-D32F276B88E1}" destId="{F25A67BA-E58E-4765-AC24-876D1FC7F109}" srcOrd="0" destOrd="0" presId="urn:microsoft.com/office/officeart/2005/8/layout/hProcess11"/>
    <dgm:cxn modelId="{C15F1F84-CE6A-49E9-A047-65AF6469E83D}" type="presParOf" srcId="{00324B4C-1E58-41FC-9A01-D32F276B88E1}" destId="{6EEF46BC-BED0-4B07-8145-9AA4EF0079F8}" srcOrd="1" destOrd="0" presId="urn:microsoft.com/office/officeart/2005/8/layout/hProcess11"/>
    <dgm:cxn modelId="{EE1FA682-F6BB-4373-91F6-C9E281AA4834}" type="presParOf" srcId="{00324B4C-1E58-41FC-9A01-D32F276B88E1}" destId="{AD7DA790-6783-4FFA-9558-7D040420503F}" srcOrd="2" destOrd="0" presId="urn:microsoft.com/office/officeart/2005/8/layout/hProcess11"/>
    <dgm:cxn modelId="{7D555CAE-60EA-4F1F-AD0F-DF9AB0E3612E}" type="presParOf" srcId="{DFD26A72-8BC9-4F33-B67A-346B97F5FE4B}" destId="{6FF97C6B-9A73-45BB-8755-9E06EFDEE05C}" srcOrd="11" destOrd="0" presId="urn:microsoft.com/office/officeart/2005/8/layout/hProcess11"/>
    <dgm:cxn modelId="{FDC3CCB1-556B-4E4B-AFC6-947CFC86DF57}" type="presParOf" srcId="{DFD26A72-8BC9-4F33-B67A-346B97F5FE4B}" destId="{337F6AE2-6AC6-40EF-A121-7D76268329BB}" srcOrd="12" destOrd="0" presId="urn:microsoft.com/office/officeart/2005/8/layout/hProcess11"/>
    <dgm:cxn modelId="{74E4929A-4D57-49FD-9874-34F72E773E18}" type="presParOf" srcId="{337F6AE2-6AC6-40EF-A121-7D76268329BB}" destId="{3F79CA29-FABA-4209-B1B9-F8B1E777C819}" srcOrd="0" destOrd="0" presId="urn:microsoft.com/office/officeart/2005/8/layout/hProcess11"/>
    <dgm:cxn modelId="{53CB3D3D-6A3C-4B18-AD83-DFACCDEB34E2}" type="presParOf" srcId="{337F6AE2-6AC6-40EF-A121-7D76268329BB}" destId="{5017F307-5544-4E7B-A62E-4955B1B4473F}" srcOrd="1" destOrd="0" presId="urn:microsoft.com/office/officeart/2005/8/layout/hProcess11"/>
    <dgm:cxn modelId="{C6CF1765-68FF-4227-8F55-37F73E2F2E2B}" type="presParOf" srcId="{337F6AE2-6AC6-40EF-A121-7D76268329BB}" destId="{7F097950-231A-4AA4-9C03-275CC408823F}" srcOrd="2" destOrd="0" presId="urn:microsoft.com/office/officeart/2005/8/layout/hProcess1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2DFC2AA-1D12-40D2-8DCD-BB3D2367DB6A}"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CN" altLang="en-US"/>
        </a:p>
      </dgm:t>
    </dgm:pt>
    <dgm:pt modelId="{B7719B65-6B00-4395-9FB8-88DB148E1B4F}">
      <dgm:prSet phldrT="[文本]"/>
      <dgm:spPr>
        <a:solidFill>
          <a:srgbClr val="00339A"/>
        </a:solidFill>
      </dgm:spPr>
      <dgm:t>
        <a:bodyPr/>
        <a:lstStyle/>
        <a:p>
          <a:pPr algn="ctr"/>
          <a:r>
            <a:rPr lang="zh-CN" altLang="en-US" dirty="0">
              <a:latin typeface="微软雅黑" pitchFamily="34" charset="-122"/>
              <a:ea typeface="微软雅黑" pitchFamily="34" charset="-122"/>
            </a:rPr>
            <a:t>股东是现任董监高？</a:t>
          </a:r>
        </a:p>
      </dgm:t>
    </dgm:pt>
    <dgm:pt modelId="{AA08ED22-AA2F-4AFD-9DD2-0793AE5B4429}" type="parTrans" cxnId="{2008B0AF-429C-4EDE-A49C-6EF3C79BA6EF}">
      <dgm:prSet/>
      <dgm:spPr/>
      <dgm:t>
        <a:bodyPr/>
        <a:lstStyle/>
        <a:p>
          <a:endParaRPr lang="zh-CN" altLang="en-US">
            <a:latin typeface="微软雅黑" pitchFamily="34" charset="-122"/>
            <a:ea typeface="微软雅黑" pitchFamily="34" charset="-122"/>
          </a:endParaRPr>
        </a:p>
      </dgm:t>
    </dgm:pt>
    <dgm:pt modelId="{1BE751BC-39A9-44AC-A910-09CC3A11F0A3}" type="sibTrans" cxnId="{2008B0AF-429C-4EDE-A49C-6EF3C79BA6EF}">
      <dgm:prSet/>
      <dgm:spPr/>
      <dgm:t>
        <a:bodyPr/>
        <a:lstStyle/>
        <a:p>
          <a:endParaRPr lang="zh-CN" altLang="en-US">
            <a:latin typeface="微软雅黑" pitchFamily="34" charset="-122"/>
            <a:ea typeface="微软雅黑" pitchFamily="34" charset="-122"/>
          </a:endParaRPr>
        </a:p>
      </dgm:t>
    </dgm:pt>
    <dgm:pt modelId="{2D83A637-40A9-4F25-BD5E-623774E59086}">
      <dgm:prSet phldrT="[文本]"/>
      <dgm:spPr>
        <a:solidFill>
          <a:srgbClr val="00339A"/>
        </a:solidFill>
      </dgm:spPr>
      <dgm:t>
        <a:bodyPr/>
        <a:lstStyle/>
        <a:p>
          <a:r>
            <a:rPr lang="zh-CN" altLang="en-US" dirty="0">
              <a:latin typeface="微软雅黑" pitchFamily="34" charset="-122"/>
              <a:ea typeface="微软雅黑" pitchFamily="34" charset="-122"/>
            </a:rPr>
            <a:t>高管锁定股</a:t>
          </a:r>
        </a:p>
      </dgm:t>
    </dgm:pt>
    <dgm:pt modelId="{0A82BCBB-D00F-4D9C-A93B-24479C5B0818}" type="parTrans" cxnId="{BBDF1FE7-31FF-4E8A-8912-CF1F5C483897}">
      <dgm:prSet/>
      <dgm:spPr/>
      <dgm:t>
        <a:bodyPr/>
        <a:lstStyle/>
        <a:p>
          <a:endParaRPr lang="zh-CN" altLang="en-US">
            <a:latin typeface="微软雅黑" pitchFamily="34" charset="-122"/>
            <a:ea typeface="微软雅黑" pitchFamily="34" charset="-122"/>
          </a:endParaRPr>
        </a:p>
      </dgm:t>
    </dgm:pt>
    <dgm:pt modelId="{B98305EB-A5A1-4E16-8DA3-72BB65C23708}" type="sibTrans" cxnId="{BBDF1FE7-31FF-4E8A-8912-CF1F5C483897}">
      <dgm:prSet/>
      <dgm:spPr/>
      <dgm:t>
        <a:bodyPr/>
        <a:lstStyle/>
        <a:p>
          <a:endParaRPr lang="zh-CN" altLang="en-US">
            <a:latin typeface="微软雅黑" pitchFamily="34" charset="-122"/>
            <a:ea typeface="微软雅黑" pitchFamily="34" charset="-122"/>
          </a:endParaRPr>
        </a:p>
      </dgm:t>
    </dgm:pt>
    <dgm:pt modelId="{46F01D62-DD46-479F-97C9-2C4273A6020B}">
      <dgm:prSet phldrT="[文本]"/>
      <dgm:spPr>
        <a:solidFill>
          <a:srgbClr val="00339A"/>
        </a:solidFill>
      </dgm:spPr>
      <dgm:t>
        <a:bodyPr/>
        <a:lstStyle/>
        <a:p>
          <a:r>
            <a:rPr lang="zh-CN" altLang="en-US" dirty="0" smtClean="0">
              <a:latin typeface="微软雅黑" pitchFamily="34" charset="-122"/>
              <a:ea typeface="微软雅黑" pitchFamily="34" charset="-122"/>
            </a:rPr>
            <a:t>是离任不满</a:t>
          </a:r>
          <a:r>
            <a:rPr lang="en-US" altLang="zh-CN" dirty="0" smtClean="0">
              <a:latin typeface="微软雅黑" pitchFamily="34" charset="-122"/>
              <a:ea typeface="微软雅黑" pitchFamily="34" charset="-122"/>
            </a:rPr>
            <a:t>6</a:t>
          </a:r>
          <a:r>
            <a:rPr lang="zh-CN" altLang="en-US" dirty="0" smtClean="0">
              <a:latin typeface="微软雅黑" pitchFamily="34" charset="-122"/>
              <a:ea typeface="微软雅黑" pitchFamily="34" charset="-122"/>
            </a:rPr>
            <a:t>个月的董监高？</a:t>
          </a:r>
          <a:endParaRPr lang="zh-CN" altLang="en-US" dirty="0">
            <a:latin typeface="微软雅黑" pitchFamily="34" charset="-122"/>
            <a:ea typeface="微软雅黑" pitchFamily="34" charset="-122"/>
          </a:endParaRPr>
        </a:p>
      </dgm:t>
    </dgm:pt>
    <dgm:pt modelId="{6E1BCE6F-16D3-4B80-98A2-23BFEC196D58}" type="parTrans" cxnId="{9AABFC1D-645E-4111-8678-4368C657A609}">
      <dgm:prSet/>
      <dgm:spPr/>
      <dgm:t>
        <a:bodyPr/>
        <a:lstStyle/>
        <a:p>
          <a:endParaRPr lang="zh-CN" altLang="en-US">
            <a:latin typeface="微软雅黑" pitchFamily="34" charset="-122"/>
            <a:ea typeface="微软雅黑" pitchFamily="34" charset="-122"/>
          </a:endParaRPr>
        </a:p>
      </dgm:t>
    </dgm:pt>
    <dgm:pt modelId="{9929062E-E33A-4EB0-A0FB-A01D572E0A89}" type="sibTrans" cxnId="{9AABFC1D-645E-4111-8678-4368C657A609}">
      <dgm:prSet/>
      <dgm:spPr/>
      <dgm:t>
        <a:bodyPr/>
        <a:lstStyle/>
        <a:p>
          <a:endParaRPr lang="zh-CN" altLang="en-US">
            <a:latin typeface="微软雅黑" pitchFamily="34" charset="-122"/>
            <a:ea typeface="微软雅黑" pitchFamily="34" charset="-122"/>
          </a:endParaRPr>
        </a:p>
      </dgm:t>
    </dgm:pt>
    <dgm:pt modelId="{1E49EAB4-20DA-47F9-B0C3-E6D3B5908067}">
      <dgm:prSet phldrT="[文本]"/>
      <dgm:spPr>
        <a:solidFill>
          <a:srgbClr val="00339A"/>
        </a:solidFill>
      </dgm:spPr>
      <dgm:t>
        <a:bodyPr/>
        <a:lstStyle/>
        <a:p>
          <a:r>
            <a:rPr lang="zh-CN" altLang="en-US" dirty="0">
              <a:latin typeface="微软雅黑" pitchFamily="34" charset="-122"/>
              <a:ea typeface="微软雅黑" pitchFamily="34" charset="-122"/>
            </a:rPr>
            <a:t>高管锁定股</a:t>
          </a:r>
        </a:p>
      </dgm:t>
    </dgm:pt>
    <dgm:pt modelId="{EF3FD97D-D346-4D7D-8211-3915D4545EB0}" type="parTrans" cxnId="{31BEA925-22C8-4CB2-A6AC-C488D7FA1EC8}">
      <dgm:prSet/>
      <dgm:spPr/>
      <dgm:t>
        <a:bodyPr/>
        <a:lstStyle/>
        <a:p>
          <a:endParaRPr lang="zh-CN" altLang="en-US">
            <a:latin typeface="微软雅黑" pitchFamily="34" charset="-122"/>
            <a:ea typeface="微软雅黑" pitchFamily="34" charset="-122"/>
          </a:endParaRPr>
        </a:p>
      </dgm:t>
    </dgm:pt>
    <dgm:pt modelId="{6550E322-2C79-456C-8C6B-596D17D1AF8E}" type="sibTrans" cxnId="{31BEA925-22C8-4CB2-A6AC-C488D7FA1EC8}">
      <dgm:prSet/>
      <dgm:spPr/>
      <dgm:t>
        <a:bodyPr/>
        <a:lstStyle/>
        <a:p>
          <a:endParaRPr lang="zh-CN" altLang="en-US">
            <a:latin typeface="微软雅黑" pitchFamily="34" charset="-122"/>
            <a:ea typeface="微软雅黑" pitchFamily="34" charset="-122"/>
          </a:endParaRPr>
        </a:p>
      </dgm:t>
    </dgm:pt>
    <dgm:pt modelId="{32836DBC-C83E-48E5-983F-8AD08DB0F1A5}">
      <dgm:prSet phldrT="[文本]"/>
      <dgm:spPr>
        <a:solidFill>
          <a:srgbClr val="00339A"/>
        </a:solidFill>
      </dgm:spPr>
      <dgm:t>
        <a:bodyPr/>
        <a:lstStyle/>
        <a:p>
          <a:r>
            <a:rPr lang="zh-CN" altLang="en-US" dirty="0">
              <a:latin typeface="微软雅黑" pitchFamily="34" charset="-122"/>
              <a:ea typeface="微软雅黑" pitchFamily="34" charset="-122"/>
            </a:rPr>
            <a:t>挂牌前</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后个人类限售</a:t>
          </a:r>
        </a:p>
      </dgm:t>
    </dgm:pt>
    <dgm:pt modelId="{CD6454FE-9C1F-4163-B59D-639B7D5F02D3}" type="parTrans" cxnId="{AA81BE54-8E33-4F7D-9BD5-C29B66E48193}">
      <dgm:prSet/>
      <dgm:spPr/>
      <dgm:t>
        <a:bodyPr/>
        <a:lstStyle/>
        <a:p>
          <a:endParaRPr lang="zh-CN" altLang="en-US">
            <a:latin typeface="微软雅黑" pitchFamily="34" charset="-122"/>
            <a:ea typeface="微软雅黑" pitchFamily="34" charset="-122"/>
          </a:endParaRPr>
        </a:p>
      </dgm:t>
    </dgm:pt>
    <dgm:pt modelId="{645D5E10-1E13-4739-B323-C7960713A60A}" type="sibTrans" cxnId="{AA81BE54-8E33-4F7D-9BD5-C29B66E48193}">
      <dgm:prSet/>
      <dgm:spPr/>
      <dgm:t>
        <a:bodyPr/>
        <a:lstStyle/>
        <a:p>
          <a:endParaRPr lang="zh-CN" altLang="en-US">
            <a:latin typeface="微软雅黑" pitchFamily="34" charset="-122"/>
            <a:ea typeface="微软雅黑" pitchFamily="34" charset="-122"/>
          </a:endParaRPr>
        </a:p>
      </dgm:t>
    </dgm:pt>
    <dgm:pt modelId="{8CAB3C4C-314B-4248-AA59-0E759D3A7404}" type="pres">
      <dgm:prSet presAssocID="{52DFC2AA-1D12-40D2-8DCD-BB3D2367DB6A}" presName="diagram" presStyleCnt="0">
        <dgm:presLayoutVars>
          <dgm:chPref val="1"/>
          <dgm:dir/>
          <dgm:animOne val="branch"/>
          <dgm:animLvl val="lvl"/>
          <dgm:resizeHandles val="exact"/>
        </dgm:presLayoutVars>
      </dgm:prSet>
      <dgm:spPr/>
      <dgm:t>
        <a:bodyPr/>
        <a:lstStyle/>
        <a:p>
          <a:endParaRPr lang="zh-CN" altLang="en-US"/>
        </a:p>
      </dgm:t>
    </dgm:pt>
    <dgm:pt modelId="{ECEBF41B-AFC0-4EFB-8010-D897ABFFCFB5}" type="pres">
      <dgm:prSet presAssocID="{B7719B65-6B00-4395-9FB8-88DB148E1B4F}" presName="root1" presStyleCnt="0"/>
      <dgm:spPr/>
    </dgm:pt>
    <dgm:pt modelId="{1D596133-E2AE-491C-8451-5A6D831B914B}" type="pres">
      <dgm:prSet presAssocID="{B7719B65-6B00-4395-9FB8-88DB148E1B4F}" presName="LevelOneTextNode" presStyleLbl="node0" presStyleIdx="0" presStyleCnt="1">
        <dgm:presLayoutVars>
          <dgm:chPref val="3"/>
        </dgm:presLayoutVars>
      </dgm:prSet>
      <dgm:spPr/>
      <dgm:t>
        <a:bodyPr/>
        <a:lstStyle/>
        <a:p>
          <a:endParaRPr lang="zh-CN" altLang="en-US"/>
        </a:p>
      </dgm:t>
    </dgm:pt>
    <dgm:pt modelId="{4B75A124-BD2C-46A0-829F-3F230452F96D}" type="pres">
      <dgm:prSet presAssocID="{B7719B65-6B00-4395-9FB8-88DB148E1B4F}" presName="level2hierChild" presStyleCnt="0"/>
      <dgm:spPr/>
    </dgm:pt>
    <dgm:pt modelId="{21B672AA-037A-444A-A849-221B061C0FEC}" type="pres">
      <dgm:prSet presAssocID="{0A82BCBB-D00F-4D9C-A93B-24479C5B0818}" presName="conn2-1" presStyleLbl="parChTrans1D2" presStyleIdx="0" presStyleCnt="2"/>
      <dgm:spPr/>
      <dgm:t>
        <a:bodyPr/>
        <a:lstStyle/>
        <a:p>
          <a:endParaRPr lang="zh-CN" altLang="en-US"/>
        </a:p>
      </dgm:t>
    </dgm:pt>
    <dgm:pt modelId="{D63BF0C0-59FC-41AC-A209-BF3E0331E33C}" type="pres">
      <dgm:prSet presAssocID="{0A82BCBB-D00F-4D9C-A93B-24479C5B0818}" presName="connTx" presStyleLbl="parChTrans1D2" presStyleIdx="0" presStyleCnt="2"/>
      <dgm:spPr/>
      <dgm:t>
        <a:bodyPr/>
        <a:lstStyle/>
        <a:p>
          <a:endParaRPr lang="zh-CN" altLang="en-US"/>
        </a:p>
      </dgm:t>
    </dgm:pt>
    <dgm:pt modelId="{6B0EACE3-569C-4122-BCF3-F2602049B469}" type="pres">
      <dgm:prSet presAssocID="{2D83A637-40A9-4F25-BD5E-623774E59086}" presName="root2" presStyleCnt="0"/>
      <dgm:spPr/>
    </dgm:pt>
    <dgm:pt modelId="{C4D0D3A9-BEB4-47B3-9607-D9E4891CA3B9}" type="pres">
      <dgm:prSet presAssocID="{2D83A637-40A9-4F25-BD5E-623774E59086}" presName="LevelTwoTextNode" presStyleLbl="node2" presStyleIdx="0" presStyleCnt="2">
        <dgm:presLayoutVars>
          <dgm:chPref val="3"/>
        </dgm:presLayoutVars>
      </dgm:prSet>
      <dgm:spPr/>
      <dgm:t>
        <a:bodyPr/>
        <a:lstStyle/>
        <a:p>
          <a:endParaRPr lang="zh-CN" altLang="en-US"/>
        </a:p>
      </dgm:t>
    </dgm:pt>
    <dgm:pt modelId="{47A91D61-7047-4F82-BAC0-FD3111AC4615}" type="pres">
      <dgm:prSet presAssocID="{2D83A637-40A9-4F25-BD5E-623774E59086}" presName="level3hierChild" presStyleCnt="0"/>
      <dgm:spPr/>
    </dgm:pt>
    <dgm:pt modelId="{4B0DD0A5-D484-4BCC-80CD-0EB00BCDCDD4}" type="pres">
      <dgm:prSet presAssocID="{6E1BCE6F-16D3-4B80-98A2-23BFEC196D58}" presName="conn2-1" presStyleLbl="parChTrans1D2" presStyleIdx="1" presStyleCnt="2"/>
      <dgm:spPr/>
      <dgm:t>
        <a:bodyPr/>
        <a:lstStyle/>
        <a:p>
          <a:endParaRPr lang="zh-CN" altLang="en-US"/>
        </a:p>
      </dgm:t>
    </dgm:pt>
    <dgm:pt modelId="{586A9764-9CCB-4D8A-8F8D-9FC6CC334C69}" type="pres">
      <dgm:prSet presAssocID="{6E1BCE6F-16D3-4B80-98A2-23BFEC196D58}" presName="connTx" presStyleLbl="parChTrans1D2" presStyleIdx="1" presStyleCnt="2"/>
      <dgm:spPr/>
      <dgm:t>
        <a:bodyPr/>
        <a:lstStyle/>
        <a:p>
          <a:endParaRPr lang="zh-CN" altLang="en-US"/>
        </a:p>
      </dgm:t>
    </dgm:pt>
    <dgm:pt modelId="{3BF24067-AEA8-4673-9ADC-FBCCEFF34A16}" type="pres">
      <dgm:prSet presAssocID="{46F01D62-DD46-479F-97C9-2C4273A6020B}" presName="root2" presStyleCnt="0"/>
      <dgm:spPr/>
    </dgm:pt>
    <dgm:pt modelId="{CB4445C6-643B-4361-A340-1C0E2CC8C378}" type="pres">
      <dgm:prSet presAssocID="{46F01D62-DD46-479F-97C9-2C4273A6020B}" presName="LevelTwoTextNode" presStyleLbl="node2" presStyleIdx="1" presStyleCnt="2">
        <dgm:presLayoutVars>
          <dgm:chPref val="3"/>
        </dgm:presLayoutVars>
      </dgm:prSet>
      <dgm:spPr/>
      <dgm:t>
        <a:bodyPr/>
        <a:lstStyle/>
        <a:p>
          <a:endParaRPr lang="zh-CN" altLang="en-US"/>
        </a:p>
      </dgm:t>
    </dgm:pt>
    <dgm:pt modelId="{01319E53-C1ED-48B8-8030-8BCC5CCFD77B}" type="pres">
      <dgm:prSet presAssocID="{46F01D62-DD46-479F-97C9-2C4273A6020B}" presName="level3hierChild" presStyleCnt="0"/>
      <dgm:spPr/>
    </dgm:pt>
    <dgm:pt modelId="{9A544015-6480-423A-A196-8BE107C5BC86}" type="pres">
      <dgm:prSet presAssocID="{EF3FD97D-D346-4D7D-8211-3915D4545EB0}" presName="conn2-1" presStyleLbl="parChTrans1D3" presStyleIdx="0" presStyleCnt="2"/>
      <dgm:spPr/>
      <dgm:t>
        <a:bodyPr/>
        <a:lstStyle/>
        <a:p>
          <a:endParaRPr lang="zh-CN" altLang="en-US"/>
        </a:p>
      </dgm:t>
    </dgm:pt>
    <dgm:pt modelId="{C4C55482-2266-4F0E-A556-C40BB711EC41}" type="pres">
      <dgm:prSet presAssocID="{EF3FD97D-D346-4D7D-8211-3915D4545EB0}" presName="connTx" presStyleLbl="parChTrans1D3" presStyleIdx="0" presStyleCnt="2"/>
      <dgm:spPr/>
      <dgm:t>
        <a:bodyPr/>
        <a:lstStyle/>
        <a:p>
          <a:endParaRPr lang="zh-CN" altLang="en-US"/>
        </a:p>
      </dgm:t>
    </dgm:pt>
    <dgm:pt modelId="{574D11B8-5215-4330-B790-160FAF113A68}" type="pres">
      <dgm:prSet presAssocID="{1E49EAB4-20DA-47F9-B0C3-E6D3B5908067}" presName="root2" presStyleCnt="0"/>
      <dgm:spPr/>
    </dgm:pt>
    <dgm:pt modelId="{2EA9C6DA-E9C9-4D4C-9900-02BEDC414A98}" type="pres">
      <dgm:prSet presAssocID="{1E49EAB4-20DA-47F9-B0C3-E6D3B5908067}" presName="LevelTwoTextNode" presStyleLbl="node3" presStyleIdx="0" presStyleCnt="2">
        <dgm:presLayoutVars>
          <dgm:chPref val="3"/>
        </dgm:presLayoutVars>
      </dgm:prSet>
      <dgm:spPr/>
      <dgm:t>
        <a:bodyPr/>
        <a:lstStyle/>
        <a:p>
          <a:endParaRPr lang="zh-CN" altLang="en-US"/>
        </a:p>
      </dgm:t>
    </dgm:pt>
    <dgm:pt modelId="{E4BEC431-E1F2-4646-B9E7-33D03D2BAF87}" type="pres">
      <dgm:prSet presAssocID="{1E49EAB4-20DA-47F9-B0C3-E6D3B5908067}" presName="level3hierChild" presStyleCnt="0"/>
      <dgm:spPr/>
    </dgm:pt>
    <dgm:pt modelId="{C82AD7DD-18F3-4093-B961-0D9BCD12FBC8}" type="pres">
      <dgm:prSet presAssocID="{CD6454FE-9C1F-4163-B59D-639B7D5F02D3}" presName="conn2-1" presStyleLbl="parChTrans1D3" presStyleIdx="1" presStyleCnt="2"/>
      <dgm:spPr/>
      <dgm:t>
        <a:bodyPr/>
        <a:lstStyle/>
        <a:p>
          <a:endParaRPr lang="zh-CN" altLang="en-US"/>
        </a:p>
      </dgm:t>
    </dgm:pt>
    <dgm:pt modelId="{D21B1F5E-433F-46D1-B891-E6EED5F83E20}" type="pres">
      <dgm:prSet presAssocID="{CD6454FE-9C1F-4163-B59D-639B7D5F02D3}" presName="connTx" presStyleLbl="parChTrans1D3" presStyleIdx="1" presStyleCnt="2"/>
      <dgm:spPr/>
      <dgm:t>
        <a:bodyPr/>
        <a:lstStyle/>
        <a:p>
          <a:endParaRPr lang="zh-CN" altLang="en-US"/>
        </a:p>
      </dgm:t>
    </dgm:pt>
    <dgm:pt modelId="{AEEB4D1F-B99B-444E-9BFE-7B09F4795B34}" type="pres">
      <dgm:prSet presAssocID="{32836DBC-C83E-48E5-983F-8AD08DB0F1A5}" presName="root2" presStyleCnt="0"/>
      <dgm:spPr/>
    </dgm:pt>
    <dgm:pt modelId="{36C689C1-924B-4E9D-8B9D-7FE1A7BC0A09}" type="pres">
      <dgm:prSet presAssocID="{32836DBC-C83E-48E5-983F-8AD08DB0F1A5}" presName="LevelTwoTextNode" presStyleLbl="node3" presStyleIdx="1" presStyleCnt="2">
        <dgm:presLayoutVars>
          <dgm:chPref val="3"/>
        </dgm:presLayoutVars>
      </dgm:prSet>
      <dgm:spPr/>
      <dgm:t>
        <a:bodyPr/>
        <a:lstStyle/>
        <a:p>
          <a:endParaRPr lang="zh-CN" altLang="en-US"/>
        </a:p>
      </dgm:t>
    </dgm:pt>
    <dgm:pt modelId="{CBAEAEAE-7228-4CE0-AA62-4D47CEA83E12}" type="pres">
      <dgm:prSet presAssocID="{32836DBC-C83E-48E5-983F-8AD08DB0F1A5}" presName="level3hierChild" presStyleCnt="0"/>
      <dgm:spPr/>
    </dgm:pt>
  </dgm:ptLst>
  <dgm:cxnLst>
    <dgm:cxn modelId="{BBDF1FE7-31FF-4E8A-8912-CF1F5C483897}" srcId="{B7719B65-6B00-4395-9FB8-88DB148E1B4F}" destId="{2D83A637-40A9-4F25-BD5E-623774E59086}" srcOrd="0" destOrd="0" parTransId="{0A82BCBB-D00F-4D9C-A93B-24479C5B0818}" sibTransId="{B98305EB-A5A1-4E16-8DA3-72BB65C23708}"/>
    <dgm:cxn modelId="{B572A1FD-919F-40B9-92C7-DF380A1783B4}" type="presOf" srcId="{6E1BCE6F-16D3-4B80-98A2-23BFEC196D58}" destId="{586A9764-9CCB-4D8A-8F8D-9FC6CC334C69}" srcOrd="1" destOrd="0" presId="urn:microsoft.com/office/officeart/2005/8/layout/hierarchy2"/>
    <dgm:cxn modelId="{2008B0AF-429C-4EDE-A49C-6EF3C79BA6EF}" srcId="{52DFC2AA-1D12-40D2-8DCD-BB3D2367DB6A}" destId="{B7719B65-6B00-4395-9FB8-88DB148E1B4F}" srcOrd="0" destOrd="0" parTransId="{AA08ED22-AA2F-4AFD-9DD2-0793AE5B4429}" sibTransId="{1BE751BC-39A9-44AC-A910-09CC3A11F0A3}"/>
    <dgm:cxn modelId="{5AEC9C8D-5C22-431A-9187-74B7D41E9188}" type="presOf" srcId="{6E1BCE6F-16D3-4B80-98A2-23BFEC196D58}" destId="{4B0DD0A5-D484-4BCC-80CD-0EB00BCDCDD4}" srcOrd="0" destOrd="0" presId="urn:microsoft.com/office/officeart/2005/8/layout/hierarchy2"/>
    <dgm:cxn modelId="{A7C2F038-3CD0-49D4-902C-12A4B16BD410}" type="presOf" srcId="{0A82BCBB-D00F-4D9C-A93B-24479C5B0818}" destId="{D63BF0C0-59FC-41AC-A209-BF3E0331E33C}" srcOrd="1" destOrd="0" presId="urn:microsoft.com/office/officeart/2005/8/layout/hierarchy2"/>
    <dgm:cxn modelId="{658D8D17-DC26-40BA-B3D2-486611A7FB62}" type="presOf" srcId="{2D83A637-40A9-4F25-BD5E-623774E59086}" destId="{C4D0D3A9-BEB4-47B3-9607-D9E4891CA3B9}" srcOrd="0" destOrd="0" presId="urn:microsoft.com/office/officeart/2005/8/layout/hierarchy2"/>
    <dgm:cxn modelId="{4A2B7313-A639-41C1-B7AA-41F4DE07BD69}" type="presOf" srcId="{52DFC2AA-1D12-40D2-8DCD-BB3D2367DB6A}" destId="{8CAB3C4C-314B-4248-AA59-0E759D3A7404}" srcOrd="0" destOrd="0" presId="urn:microsoft.com/office/officeart/2005/8/layout/hierarchy2"/>
    <dgm:cxn modelId="{4A4FF551-B887-4D1B-A9CA-56E8BC6F367D}" type="presOf" srcId="{B7719B65-6B00-4395-9FB8-88DB148E1B4F}" destId="{1D596133-E2AE-491C-8451-5A6D831B914B}" srcOrd="0" destOrd="0" presId="urn:microsoft.com/office/officeart/2005/8/layout/hierarchy2"/>
    <dgm:cxn modelId="{B157436F-7521-4804-BC8E-04DF1834198C}" type="presOf" srcId="{0A82BCBB-D00F-4D9C-A93B-24479C5B0818}" destId="{21B672AA-037A-444A-A849-221B061C0FEC}" srcOrd="0" destOrd="0" presId="urn:microsoft.com/office/officeart/2005/8/layout/hierarchy2"/>
    <dgm:cxn modelId="{9AABFC1D-645E-4111-8678-4368C657A609}" srcId="{B7719B65-6B00-4395-9FB8-88DB148E1B4F}" destId="{46F01D62-DD46-479F-97C9-2C4273A6020B}" srcOrd="1" destOrd="0" parTransId="{6E1BCE6F-16D3-4B80-98A2-23BFEC196D58}" sibTransId="{9929062E-E33A-4EB0-A0FB-A01D572E0A89}"/>
    <dgm:cxn modelId="{AA81BE54-8E33-4F7D-9BD5-C29B66E48193}" srcId="{46F01D62-DD46-479F-97C9-2C4273A6020B}" destId="{32836DBC-C83E-48E5-983F-8AD08DB0F1A5}" srcOrd="1" destOrd="0" parTransId="{CD6454FE-9C1F-4163-B59D-639B7D5F02D3}" sibTransId="{645D5E10-1E13-4739-B323-C7960713A60A}"/>
    <dgm:cxn modelId="{4D509806-DFCE-4FBB-B0AB-D468B045BFC7}" type="presOf" srcId="{1E49EAB4-20DA-47F9-B0C3-E6D3B5908067}" destId="{2EA9C6DA-E9C9-4D4C-9900-02BEDC414A98}" srcOrd="0" destOrd="0" presId="urn:microsoft.com/office/officeart/2005/8/layout/hierarchy2"/>
    <dgm:cxn modelId="{A3A54C75-B5C3-4598-9E3F-A7724E925010}" type="presOf" srcId="{EF3FD97D-D346-4D7D-8211-3915D4545EB0}" destId="{9A544015-6480-423A-A196-8BE107C5BC86}" srcOrd="0" destOrd="0" presId="urn:microsoft.com/office/officeart/2005/8/layout/hierarchy2"/>
    <dgm:cxn modelId="{D5ACCCA8-40A0-43E5-8805-515AC40FC91B}" type="presOf" srcId="{32836DBC-C83E-48E5-983F-8AD08DB0F1A5}" destId="{36C689C1-924B-4E9D-8B9D-7FE1A7BC0A09}" srcOrd="0" destOrd="0" presId="urn:microsoft.com/office/officeart/2005/8/layout/hierarchy2"/>
    <dgm:cxn modelId="{E296FA67-3ECC-4CFE-B14C-D9239D20DBF9}" type="presOf" srcId="{CD6454FE-9C1F-4163-B59D-639B7D5F02D3}" destId="{C82AD7DD-18F3-4093-B961-0D9BCD12FBC8}" srcOrd="0" destOrd="0" presId="urn:microsoft.com/office/officeart/2005/8/layout/hierarchy2"/>
    <dgm:cxn modelId="{31BEA925-22C8-4CB2-A6AC-C488D7FA1EC8}" srcId="{46F01D62-DD46-479F-97C9-2C4273A6020B}" destId="{1E49EAB4-20DA-47F9-B0C3-E6D3B5908067}" srcOrd="0" destOrd="0" parTransId="{EF3FD97D-D346-4D7D-8211-3915D4545EB0}" sibTransId="{6550E322-2C79-456C-8C6B-596D17D1AF8E}"/>
    <dgm:cxn modelId="{C6045152-8C86-4941-9BF9-708FA6D3B9D6}" type="presOf" srcId="{CD6454FE-9C1F-4163-B59D-639B7D5F02D3}" destId="{D21B1F5E-433F-46D1-B891-E6EED5F83E20}" srcOrd="1" destOrd="0" presId="urn:microsoft.com/office/officeart/2005/8/layout/hierarchy2"/>
    <dgm:cxn modelId="{7D8EF78C-126A-4AF0-85CF-E3E3C9527767}" type="presOf" srcId="{EF3FD97D-D346-4D7D-8211-3915D4545EB0}" destId="{C4C55482-2266-4F0E-A556-C40BB711EC41}" srcOrd="1" destOrd="0" presId="urn:microsoft.com/office/officeart/2005/8/layout/hierarchy2"/>
    <dgm:cxn modelId="{C4C3A16B-604A-484F-B1C9-63337D6B9090}" type="presOf" srcId="{46F01D62-DD46-479F-97C9-2C4273A6020B}" destId="{CB4445C6-643B-4361-A340-1C0E2CC8C378}" srcOrd="0" destOrd="0" presId="urn:microsoft.com/office/officeart/2005/8/layout/hierarchy2"/>
    <dgm:cxn modelId="{84ECC3F8-D29A-4607-9491-14160BE3D583}" type="presParOf" srcId="{8CAB3C4C-314B-4248-AA59-0E759D3A7404}" destId="{ECEBF41B-AFC0-4EFB-8010-D897ABFFCFB5}" srcOrd="0" destOrd="0" presId="urn:microsoft.com/office/officeart/2005/8/layout/hierarchy2"/>
    <dgm:cxn modelId="{D5156284-4881-4EC3-B52A-261E79F7A7B8}" type="presParOf" srcId="{ECEBF41B-AFC0-4EFB-8010-D897ABFFCFB5}" destId="{1D596133-E2AE-491C-8451-5A6D831B914B}" srcOrd="0" destOrd="0" presId="urn:microsoft.com/office/officeart/2005/8/layout/hierarchy2"/>
    <dgm:cxn modelId="{3640582E-DE7D-42DF-9865-4C1DDF7D98C0}" type="presParOf" srcId="{ECEBF41B-AFC0-4EFB-8010-D897ABFFCFB5}" destId="{4B75A124-BD2C-46A0-829F-3F230452F96D}" srcOrd="1" destOrd="0" presId="urn:microsoft.com/office/officeart/2005/8/layout/hierarchy2"/>
    <dgm:cxn modelId="{C422E186-9908-404D-9E8D-D2E881B49C7D}" type="presParOf" srcId="{4B75A124-BD2C-46A0-829F-3F230452F96D}" destId="{21B672AA-037A-444A-A849-221B061C0FEC}" srcOrd="0" destOrd="0" presId="urn:microsoft.com/office/officeart/2005/8/layout/hierarchy2"/>
    <dgm:cxn modelId="{4B7CBD27-64FA-4B5B-8631-783C31D25890}" type="presParOf" srcId="{21B672AA-037A-444A-A849-221B061C0FEC}" destId="{D63BF0C0-59FC-41AC-A209-BF3E0331E33C}" srcOrd="0" destOrd="0" presId="urn:microsoft.com/office/officeart/2005/8/layout/hierarchy2"/>
    <dgm:cxn modelId="{8D7A3FE2-1340-4415-B056-F5EBFFC0102E}" type="presParOf" srcId="{4B75A124-BD2C-46A0-829F-3F230452F96D}" destId="{6B0EACE3-569C-4122-BCF3-F2602049B469}" srcOrd="1" destOrd="0" presId="urn:microsoft.com/office/officeart/2005/8/layout/hierarchy2"/>
    <dgm:cxn modelId="{285BC53F-7B1D-4089-9CCA-6BE31B30B8FA}" type="presParOf" srcId="{6B0EACE3-569C-4122-BCF3-F2602049B469}" destId="{C4D0D3A9-BEB4-47B3-9607-D9E4891CA3B9}" srcOrd="0" destOrd="0" presId="urn:microsoft.com/office/officeart/2005/8/layout/hierarchy2"/>
    <dgm:cxn modelId="{A8C148C8-74C8-4116-A169-7D9454103223}" type="presParOf" srcId="{6B0EACE3-569C-4122-BCF3-F2602049B469}" destId="{47A91D61-7047-4F82-BAC0-FD3111AC4615}" srcOrd="1" destOrd="0" presId="urn:microsoft.com/office/officeart/2005/8/layout/hierarchy2"/>
    <dgm:cxn modelId="{D756B10C-3573-4F23-87BE-D8BB92A9B0B0}" type="presParOf" srcId="{4B75A124-BD2C-46A0-829F-3F230452F96D}" destId="{4B0DD0A5-D484-4BCC-80CD-0EB00BCDCDD4}" srcOrd="2" destOrd="0" presId="urn:microsoft.com/office/officeart/2005/8/layout/hierarchy2"/>
    <dgm:cxn modelId="{B4DD064F-CDC1-4337-A5D0-9B174D47ABE3}" type="presParOf" srcId="{4B0DD0A5-D484-4BCC-80CD-0EB00BCDCDD4}" destId="{586A9764-9CCB-4D8A-8F8D-9FC6CC334C69}" srcOrd="0" destOrd="0" presId="urn:microsoft.com/office/officeart/2005/8/layout/hierarchy2"/>
    <dgm:cxn modelId="{88EB675B-7414-409F-9B8C-E355AB244E0C}" type="presParOf" srcId="{4B75A124-BD2C-46A0-829F-3F230452F96D}" destId="{3BF24067-AEA8-4673-9ADC-FBCCEFF34A16}" srcOrd="3" destOrd="0" presId="urn:microsoft.com/office/officeart/2005/8/layout/hierarchy2"/>
    <dgm:cxn modelId="{BF57C0BF-E632-4C92-A1A8-C182110D11F1}" type="presParOf" srcId="{3BF24067-AEA8-4673-9ADC-FBCCEFF34A16}" destId="{CB4445C6-643B-4361-A340-1C0E2CC8C378}" srcOrd="0" destOrd="0" presId="urn:microsoft.com/office/officeart/2005/8/layout/hierarchy2"/>
    <dgm:cxn modelId="{3F70D127-9152-4B40-81D6-FEC7F8D68954}" type="presParOf" srcId="{3BF24067-AEA8-4673-9ADC-FBCCEFF34A16}" destId="{01319E53-C1ED-48B8-8030-8BCC5CCFD77B}" srcOrd="1" destOrd="0" presId="urn:microsoft.com/office/officeart/2005/8/layout/hierarchy2"/>
    <dgm:cxn modelId="{85F81C1F-9E9C-40C7-A44F-885FA53F19BF}" type="presParOf" srcId="{01319E53-C1ED-48B8-8030-8BCC5CCFD77B}" destId="{9A544015-6480-423A-A196-8BE107C5BC86}" srcOrd="0" destOrd="0" presId="urn:microsoft.com/office/officeart/2005/8/layout/hierarchy2"/>
    <dgm:cxn modelId="{F0D35924-C6C4-45E7-B5FE-CCB04C779C1B}" type="presParOf" srcId="{9A544015-6480-423A-A196-8BE107C5BC86}" destId="{C4C55482-2266-4F0E-A556-C40BB711EC41}" srcOrd="0" destOrd="0" presId="urn:microsoft.com/office/officeart/2005/8/layout/hierarchy2"/>
    <dgm:cxn modelId="{9AA6AF8A-2F04-476A-9DC0-1DA071C94968}" type="presParOf" srcId="{01319E53-C1ED-48B8-8030-8BCC5CCFD77B}" destId="{574D11B8-5215-4330-B790-160FAF113A68}" srcOrd="1" destOrd="0" presId="urn:microsoft.com/office/officeart/2005/8/layout/hierarchy2"/>
    <dgm:cxn modelId="{499CF88A-3EDB-48C6-836B-9A1F84DD208E}" type="presParOf" srcId="{574D11B8-5215-4330-B790-160FAF113A68}" destId="{2EA9C6DA-E9C9-4D4C-9900-02BEDC414A98}" srcOrd="0" destOrd="0" presId="urn:microsoft.com/office/officeart/2005/8/layout/hierarchy2"/>
    <dgm:cxn modelId="{E63DE07E-8C24-4EEF-9D96-A6572C88061B}" type="presParOf" srcId="{574D11B8-5215-4330-B790-160FAF113A68}" destId="{E4BEC431-E1F2-4646-B9E7-33D03D2BAF87}" srcOrd="1" destOrd="0" presId="urn:microsoft.com/office/officeart/2005/8/layout/hierarchy2"/>
    <dgm:cxn modelId="{9DD0F4A8-B2FE-4298-897B-6088E836966A}" type="presParOf" srcId="{01319E53-C1ED-48B8-8030-8BCC5CCFD77B}" destId="{C82AD7DD-18F3-4093-B961-0D9BCD12FBC8}" srcOrd="2" destOrd="0" presId="urn:microsoft.com/office/officeart/2005/8/layout/hierarchy2"/>
    <dgm:cxn modelId="{1CFA9958-3454-4234-8345-6FA77ED4D07F}" type="presParOf" srcId="{C82AD7DD-18F3-4093-B961-0D9BCD12FBC8}" destId="{D21B1F5E-433F-46D1-B891-E6EED5F83E20}" srcOrd="0" destOrd="0" presId="urn:microsoft.com/office/officeart/2005/8/layout/hierarchy2"/>
    <dgm:cxn modelId="{4B90B419-221F-4D21-B92D-9F0C720B99A1}" type="presParOf" srcId="{01319E53-C1ED-48B8-8030-8BCC5CCFD77B}" destId="{AEEB4D1F-B99B-444E-9BFE-7B09F4795B34}" srcOrd="3" destOrd="0" presId="urn:microsoft.com/office/officeart/2005/8/layout/hierarchy2"/>
    <dgm:cxn modelId="{EF05498D-D291-44E0-94E9-F02321DA5BC4}" type="presParOf" srcId="{AEEB4D1F-B99B-444E-9BFE-7B09F4795B34}" destId="{36C689C1-924B-4E9D-8B9D-7FE1A7BC0A09}" srcOrd="0" destOrd="0" presId="urn:microsoft.com/office/officeart/2005/8/layout/hierarchy2"/>
    <dgm:cxn modelId="{8EEE4A91-56A3-470F-8F93-C6009179AFCF}" type="presParOf" srcId="{AEEB4D1F-B99B-444E-9BFE-7B09F4795B34}" destId="{CBAEAEAE-7228-4CE0-AA62-4D47CEA83E12}" srcOrd="1" destOrd="0" presId="urn:microsoft.com/office/officeart/2005/8/layout/hierarchy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 loCatId="process" qsTypeId="urn:microsoft.com/office/officeart/2005/8/quickstyle/simple1" qsCatId="simple" csTypeId="urn:microsoft.com/office/officeart/2005/8/colors/accent1_2" csCatId="accent1" phldr="1"/>
      <dgm:spPr/>
    </dgm:pt>
    <dgm:pt modelId="{15C91613-E118-4993-9315-7FF7CD44FB9C}">
      <dgm:prSet phldrT="[文本]" custT="1"/>
      <dgm:spPr/>
      <dgm:t>
        <a:bodyPr/>
        <a:lstStyle/>
        <a:p>
          <a:endParaRPr lang="zh-CN" altLang="en-US" sz="1800" dirty="0">
            <a:latin typeface="楷体" pitchFamily="49" charset="-122"/>
            <a:ea typeface="楷体" pitchFamily="49" charset="-122"/>
          </a:endParaRPr>
        </a:p>
      </dgm:t>
    </dgm:pt>
    <dgm:pt modelId="{40B1142A-D58A-4352-A0C2-D9073220866F}" type="parTrans" cxnId="{2C331611-EDBD-44BE-AD6B-28FCC80945D5}">
      <dgm:prSet/>
      <dgm:spPr/>
      <dgm:t>
        <a:bodyPr/>
        <a:lstStyle/>
        <a:p>
          <a:endParaRPr lang="zh-CN" altLang="en-US"/>
        </a:p>
      </dgm:t>
    </dgm:pt>
    <dgm:pt modelId="{C839BDFB-E30D-444A-9835-0C82A5584284}" type="sibTrans" cxnId="{2C331611-EDBD-44BE-AD6B-28FCC80945D5}">
      <dgm:prSet/>
      <dgm:spPr/>
      <dgm:t>
        <a:bodyPr/>
        <a:lstStyle/>
        <a:p>
          <a:endParaRPr lang="zh-CN" altLang="en-US"/>
        </a:p>
      </dgm:t>
    </dgm:pt>
    <dgm:pt modelId="{DFA27290-C2B4-4F73-9C1A-4CB302A46262}">
      <dgm:prSet phldrT="[文本]" custT="1"/>
      <dgm:spPr/>
      <dgm:t>
        <a:bodyPr/>
        <a:lstStyle/>
        <a:p>
          <a:endParaRPr lang="zh-CN" altLang="en-US" sz="1800" dirty="0">
            <a:latin typeface="楷体" pitchFamily="49" charset="-122"/>
            <a:ea typeface="楷体" pitchFamily="49" charset="-122"/>
          </a:endParaRPr>
        </a:p>
      </dgm:t>
    </dgm:pt>
    <dgm:pt modelId="{44319B82-DD4A-497B-A620-1BCB65CB4F46}" type="parTrans" cxnId="{9D51ED84-8280-456D-ABA9-38989E7CB310}">
      <dgm:prSet/>
      <dgm:spPr/>
      <dgm:t>
        <a:bodyPr/>
        <a:lstStyle/>
        <a:p>
          <a:endParaRPr lang="zh-CN" altLang="en-US"/>
        </a:p>
      </dgm:t>
    </dgm:pt>
    <dgm:pt modelId="{B4D6CF44-6CF3-41C6-A470-C79F631473D3}" type="sibTrans" cxnId="{9D51ED84-8280-456D-ABA9-38989E7CB310}">
      <dgm:prSet/>
      <dgm:spPr/>
      <dgm:t>
        <a:bodyPr/>
        <a:lstStyle/>
        <a:p>
          <a:endParaRPr lang="zh-CN" altLang="en-US"/>
        </a:p>
      </dgm:t>
    </dgm:pt>
    <dgm:pt modelId="{B5AFFD36-C4CD-48D9-8E76-A7CDAE08FA43}">
      <dgm:prSet phldrT="[文本]" custT="1"/>
      <dgm:spPr/>
      <dgm:t>
        <a:bodyPr/>
        <a:lstStyle/>
        <a:p>
          <a:endParaRPr lang="zh-CN" altLang="en-US" sz="1800" dirty="0">
            <a:latin typeface="楷体" pitchFamily="49" charset="-122"/>
            <a:ea typeface="楷体" pitchFamily="49" charset="-122"/>
          </a:endParaRPr>
        </a:p>
      </dgm:t>
    </dgm:pt>
    <dgm:pt modelId="{3D52E797-5F05-4F55-8CCA-513CA2B459E1}" type="parTrans" cxnId="{1320D515-195C-4C6A-B36D-1D72FCE5110B}">
      <dgm:prSet/>
      <dgm:spPr/>
      <dgm:t>
        <a:bodyPr/>
        <a:lstStyle/>
        <a:p>
          <a:endParaRPr lang="zh-CN" altLang="en-US"/>
        </a:p>
      </dgm:t>
    </dgm:pt>
    <dgm:pt modelId="{8162CCCF-2A6E-4E65-B0F4-3EE04AAF95A7}" type="sibTrans" cxnId="{1320D515-195C-4C6A-B36D-1D72FCE5110B}">
      <dgm:prSet/>
      <dgm:spPr/>
      <dgm:t>
        <a:bodyPr/>
        <a:lstStyle/>
        <a:p>
          <a:endParaRPr lang="zh-CN" altLang="en-US"/>
        </a:p>
      </dgm:t>
    </dgm:pt>
    <dgm:pt modelId="{136C84BA-B417-4DEB-BE17-1EB3ED0EE680}">
      <dgm:prSet phldrT="[文本]" custT="1"/>
      <dgm:spPr/>
      <dgm:t>
        <a:bodyPr/>
        <a:lstStyle/>
        <a:p>
          <a:endParaRPr lang="zh-CN" altLang="en-US" sz="1800" dirty="0">
            <a:latin typeface="楷体" pitchFamily="49" charset="-122"/>
            <a:ea typeface="楷体" pitchFamily="49" charset="-122"/>
          </a:endParaRPr>
        </a:p>
      </dgm:t>
    </dgm:pt>
    <dgm:pt modelId="{F3AE44AB-EF66-486E-91D6-82211DA2AFD7}" type="parTrans" cxnId="{3E0168BD-5AE1-42EE-A90A-40B32903E02E}">
      <dgm:prSet/>
      <dgm:spPr/>
      <dgm:t>
        <a:bodyPr/>
        <a:lstStyle/>
        <a:p>
          <a:endParaRPr lang="zh-CN" altLang="en-US"/>
        </a:p>
      </dgm:t>
    </dgm:pt>
    <dgm:pt modelId="{1F00A9A3-0844-488B-83C6-696E32264272}" type="sibTrans" cxnId="{3E0168BD-5AE1-42EE-A90A-40B32903E02E}">
      <dgm:prSet/>
      <dgm:spPr/>
      <dgm:t>
        <a:bodyPr/>
        <a:lstStyle/>
        <a:p>
          <a:endParaRPr lang="zh-CN" altLang="en-US"/>
        </a:p>
      </dgm:t>
    </dgm:pt>
    <dgm:pt modelId="{974A0C92-81A9-45BC-B4DD-3449D1749F63}">
      <dgm:prSet phldrT="[文本]" custT="1"/>
      <dgm:spPr/>
      <dgm:t>
        <a:bodyPr/>
        <a:lstStyle/>
        <a:p>
          <a:endParaRPr lang="zh-CN" altLang="en-US" sz="1800" dirty="0">
            <a:latin typeface="楷体" pitchFamily="49" charset="-122"/>
            <a:ea typeface="楷体" pitchFamily="49" charset="-122"/>
          </a:endParaRPr>
        </a:p>
      </dgm:t>
    </dgm:pt>
    <dgm:pt modelId="{4E2D8F14-F6CE-43D3-ABF3-B41FD2AF93FF}" type="parTrans" cxnId="{11908EFB-76E7-4E82-A86B-2B002FF82B2C}">
      <dgm:prSet/>
      <dgm:spPr/>
      <dgm:t>
        <a:bodyPr/>
        <a:lstStyle/>
        <a:p>
          <a:endParaRPr lang="zh-CN" altLang="en-US"/>
        </a:p>
      </dgm:t>
    </dgm:pt>
    <dgm:pt modelId="{A038976A-017A-4E9C-B5BC-F6D6FF5CC4E8}" type="sibTrans" cxnId="{11908EFB-76E7-4E82-A86B-2B002FF82B2C}">
      <dgm:prSet/>
      <dgm:spPr/>
      <dgm:t>
        <a:bodyPr/>
        <a:lstStyle/>
        <a:p>
          <a:endParaRPr lang="zh-CN" altLang="en-US"/>
        </a:p>
      </dgm:t>
    </dgm:pt>
    <dgm:pt modelId="{4C3B353B-1B4E-4645-8146-7FD7F43F1D47}">
      <dgm:prSet phldrT="[文本]" custT="1"/>
      <dgm:spPr/>
      <dgm:t>
        <a:bodyPr/>
        <a:lstStyle/>
        <a:p>
          <a:endParaRPr lang="zh-CN" altLang="en-US" sz="1800" dirty="0">
            <a:latin typeface="楷体" pitchFamily="49" charset="-122"/>
            <a:ea typeface="楷体" pitchFamily="49" charset="-122"/>
          </a:endParaRPr>
        </a:p>
      </dgm:t>
    </dgm:pt>
    <dgm:pt modelId="{AB5CF9A0-D88B-4594-BF57-B289919C049B}" type="parTrans" cxnId="{000FE777-7743-4739-BC5E-EF0D0E1BFC1D}">
      <dgm:prSet/>
      <dgm:spPr/>
      <dgm:t>
        <a:bodyPr/>
        <a:lstStyle/>
        <a:p>
          <a:endParaRPr lang="zh-CN" altLang="en-US"/>
        </a:p>
      </dgm:t>
    </dgm:pt>
    <dgm:pt modelId="{8113CD25-3EF2-4025-87E9-CA88D67938CC}" type="sibTrans" cxnId="{000FE777-7743-4739-BC5E-EF0D0E1BFC1D}">
      <dgm:prSet/>
      <dgm:spPr/>
      <dgm:t>
        <a:bodyPr/>
        <a:lstStyle/>
        <a:p>
          <a:endParaRPr lang="zh-CN" altLang="en-US"/>
        </a:p>
      </dgm:t>
    </dgm:pt>
    <dgm:pt modelId="{8A39CE6E-29E9-44D3-A5BA-E05182CB45C5}">
      <dgm:prSet phldrT="[文本]" custT="1"/>
      <dgm:spPr/>
      <dgm:t>
        <a:bodyPr/>
        <a:lstStyle/>
        <a:p>
          <a:endParaRPr lang="zh-CN" altLang="en-US" sz="1800" dirty="0">
            <a:latin typeface="楷体" pitchFamily="49" charset="-122"/>
            <a:ea typeface="楷体" pitchFamily="49" charset="-122"/>
          </a:endParaRPr>
        </a:p>
      </dgm:t>
    </dgm:pt>
    <dgm:pt modelId="{B162C1B5-5CF5-40F3-85A2-DDAF8816AD6C}" type="parTrans" cxnId="{9FA02BF9-64C7-43DA-9144-F2C27BF081BA}">
      <dgm:prSet/>
      <dgm:spPr/>
      <dgm:t>
        <a:bodyPr/>
        <a:lstStyle/>
        <a:p>
          <a:endParaRPr lang="zh-CN" altLang="en-US"/>
        </a:p>
      </dgm:t>
    </dgm:pt>
    <dgm:pt modelId="{BB40A37A-6D4C-489B-9253-649DFD53F4E4}" type="sibTrans" cxnId="{9FA02BF9-64C7-43DA-9144-F2C27BF081BA}">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B2FAB37F-E65B-4866-AFBB-BF4C91503A83}" type="pres">
      <dgm:prSet presAssocID="{974A0C92-81A9-45BC-B4DD-3449D1749F63}" presName="compositeA" presStyleCnt="0"/>
      <dgm:spPr/>
    </dgm:pt>
    <dgm:pt modelId="{A094BD2B-9947-4103-8407-60D0393BE138}" type="pres">
      <dgm:prSet presAssocID="{974A0C92-81A9-45BC-B4DD-3449D1749F63}" presName="textA" presStyleLbl="revTx" presStyleIdx="0" presStyleCnt="7">
        <dgm:presLayoutVars>
          <dgm:bulletEnabled val="1"/>
        </dgm:presLayoutVars>
      </dgm:prSet>
      <dgm:spPr/>
      <dgm:t>
        <a:bodyPr/>
        <a:lstStyle/>
        <a:p>
          <a:endParaRPr lang="zh-CN" altLang="en-US"/>
        </a:p>
      </dgm:t>
    </dgm:pt>
    <dgm:pt modelId="{B2BE6C07-7412-4320-A238-5A7EA9F8AEE1}" type="pres">
      <dgm:prSet presAssocID="{974A0C92-81A9-45BC-B4DD-3449D1749F63}" presName="circleA" presStyleLbl="node1" presStyleIdx="0" presStyleCnt="7"/>
      <dgm:spPr>
        <a:solidFill>
          <a:srgbClr val="FF0000"/>
        </a:solidFill>
      </dgm:spPr>
    </dgm:pt>
    <dgm:pt modelId="{02D73517-D146-4970-8780-BCD4067F9770}" type="pres">
      <dgm:prSet presAssocID="{974A0C92-81A9-45BC-B4DD-3449D1749F63}" presName="spaceA" presStyleCnt="0"/>
      <dgm:spPr/>
    </dgm:pt>
    <dgm:pt modelId="{6003C8F5-1F33-4F40-9082-B2D0BA9B1505}" type="pres">
      <dgm:prSet presAssocID="{A038976A-017A-4E9C-B5BC-F6D6FF5CC4E8}" presName="space" presStyleCnt="0"/>
      <dgm:spPr/>
    </dgm:pt>
    <dgm:pt modelId="{768A8DB7-F711-462C-98B2-729532049F72}" type="pres">
      <dgm:prSet presAssocID="{DFA27290-C2B4-4F73-9C1A-4CB302A46262}" presName="compositeB" presStyleCnt="0"/>
      <dgm:spPr/>
    </dgm:pt>
    <dgm:pt modelId="{FC778618-D9E8-449D-9F18-FD87BB8EBA59}" type="pres">
      <dgm:prSet presAssocID="{DFA27290-C2B4-4F73-9C1A-4CB302A46262}" presName="textB" presStyleLbl="revTx" presStyleIdx="1" presStyleCnt="7">
        <dgm:presLayoutVars>
          <dgm:bulletEnabled val="1"/>
        </dgm:presLayoutVars>
      </dgm:prSet>
      <dgm:spPr/>
      <dgm:t>
        <a:bodyPr/>
        <a:lstStyle/>
        <a:p>
          <a:endParaRPr lang="zh-CN" altLang="en-US"/>
        </a:p>
      </dgm:t>
    </dgm:pt>
    <dgm:pt modelId="{6ABC2BF2-C822-483A-AF30-00C2D3519862}" type="pres">
      <dgm:prSet presAssocID="{DFA27290-C2B4-4F73-9C1A-4CB302A46262}" presName="circleB" presStyleLbl="node1" presStyleIdx="1" presStyleCnt="7" custLinFactNeighborX="20058"/>
      <dgm:spPr>
        <a:solidFill>
          <a:srgbClr val="FF0000"/>
        </a:solidFill>
      </dgm:spPr>
    </dgm:pt>
    <dgm:pt modelId="{4073CFF3-A4EB-42AE-9C97-DE09412E8071}" type="pres">
      <dgm:prSet presAssocID="{DFA27290-C2B4-4F73-9C1A-4CB302A46262}" presName="spaceB" presStyleCnt="0"/>
      <dgm:spPr/>
    </dgm:pt>
    <dgm:pt modelId="{3AA8249D-6EDC-43AB-8263-D04A5536289B}" type="pres">
      <dgm:prSet presAssocID="{B4D6CF44-6CF3-41C6-A470-C79F631473D3}" presName="space" presStyleCnt="0"/>
      <dgm:spPr/>
    </dgm:pt>
    <dgm:pt modelId="{B85B4906-5254-4A0D-84CB-FF8F1C0A3DDA}" type="pres">
      <dgm:prSet presAssocID="{B5AFFD36-C4CD-48D9-8E76-A7CDAE08FA43}" presName="compositeA" presStyleCnt="0"/>
      <dgm:spPr/>
    </dgm:pt>
    <dgm:pt modelId="{759B0816-C1D0-41E7-A261-F27B73F171BA}" type="pres">
      <dgm:prSet presAssocID="{B5AFFD36-C4CD-48D9-8E76-A7CDAE08FA43}" presName="textA" presStyleLbl="revTx" presStyleIdx="2" presStyleCnt="7">
        <dgm:presLayoutVars>
          <dgm:bulletEnabled val="1"/>
        </dgm:presLayoutVars>
      </dgm:prSet>
      <dgm:spPr/>
      <dgm:t>
        <a:bodyPr/>
        <a:lstStyle/>
        <a:p>
          <a:endParaRPr lang="zh-CN" altLang="en-US"/>
        </a:p>
      </dgm:t>
    </dgm:pt>
    <dgm:pt modelId="{2D9D1CD1-FF6A-483C-9D5D-576DF455B866}" type="pres">
      <dgm:prSet presAssocID="{B5AFFD36-C4CD-48D9-8E76-A7CDAE08FA43}" presName="circleA" presStyleLbl="node1" presStyleIdx="2" presStyleCnt="7" custScaleX="238806" custScaleY="170469" custLinFactX="600000" custLinFactNeighborX="634508"/>
      <dgm:spPr>
        <a:solidFill>
          <a:srgbClr val="FF0000"/>
        </a:solidFill>
      </dgm:spPr>
    </dgm:pt>
    <dgm:pt modelId="{F4DEB532-B763-47CA-9A93-6A1C476683AE}" type="pres">
      <dgm:prSet presAssocID="{B5AFFD36-C4CD-48D9-8E76-A7CDAE08FA43}" presName="spaceA" presStyleCnt="0"/>
      <dgm:spPr/>
    </dgm:pt>
    <dgm:pt modelId="{293B6F7F-335E-432B-AD60-7D74B5C4511D}" type="pres">
      <dgm:prSet presAssocID="{8162CCCF-2A6E-4E65-B0F4-3EE04AAF95A7}" presName="space" presStyleCnt="0"/>
      <dgm:spPr/>
    </dgm:pt>
    <dgm:pt modelId="{840635F1-B760-4B6C-A952-F3360F9F10BF}" type="pres">
      <dgm:prSet presAssocID="{4C3B353B-1B4E-4645-8146-7FD7F43F1D47}" presName="compositeB" presStyleCnt="0"/>
      <dgm:spPr/>
    </dgm:pt>
    <dgm:pt modelId="{3C18A61C-EABF-4018-9AD9-ABCBDB0357F9}" type="pres">
      <dgm:prSet presAssocID="{4C3B353B-1B4E-4645-8146-7FD7F43F1D47}" presName="textB" presStyleLbl="revTx" presStyleIdx="3" presStyleCnt="7">
        <dgm:presLayoutVars>
          <dgm:bulletEnabled val="1"/>
        </dgm:presLayoutVars>
      </dgm:prSet>
      <dgm:spPr/>
      <dgm:t>
        <a:bodyPr/>
        <a:lstStyle/>
        <a:p>
          <a:endParaRPr lang="zh-CN" altLang="en-US"/>
        </a:p>
      </dgm:t>
    </dgm:pt>
    <dgm:pt modelId="{40CB1993-CF22-4691-A062-43869D951751}" type="pres">
      <dgm:prSet presAssocID="{4C3B353B-1B4E-4645-8146-7FD7F43F1D47}" presName="circleB" presStyleLbl="node1" presStyleIdx="3" presStyleCnt="7" custLinFactX="66883" custLinFactNeighborX="100000"/>
      <dgm:spPr>
        <a:solidFill>
          <a:srgbClr val="FF0000"/>
        </a:solidFill>
      </dgm:spPr>
    </dgm:pt>
    <dgm:pt modelId="{01CB1029-6D2E-4A78-ABA3-03DDE130260E}" type="pres">
      <dgm:prSet presAssocID="{4C3B353B-1B4E-4645-8146-7FD7F43F1D47}" presName="spaceB" presStyleCnt="0"/>
      <dgm:spPr/>
    </dgm:pt>
    <dgm:pt modelId="{5A6F452D-87E4-49FD-AC5A-B3EF222826A7}" type="pres">
      <dgm:prSet presAssocID="{8113CD25-3EF2-4025-87E9-CA88D67938CC}" presName="space" presStyleCnt="0"/>
      <dgm:spPr/>
    </dgm:pt>
    <dgm:pt modelId="{42D9E4CD-B3F5-4C9D-8701-339CF4BAB21A}" type="pres">
      <dgm:prSet presAssocID="{8A39CE6E-29E9-44D3-A5BA-E05182CB45C5}" presName="compositeA" presStyleCnt="0"/>
      <dgm:spPr/>
    </dgm:pt>
    <dgm:pt modelId="{521AABBF-B602-489D-9D10-BD0D1CB97A53}" type="pres">
      <dgm:prSet presAssocID="{8A39CE6E-29E9-44D3-A5BA-E05182CB45C5}" presName="textA" presStyleLbl="revTx" presStyleIdx="4" presStyleCnt="7">
        <dgm:presLayoutVars>
          <dgm:bulletEnabled val="1"/>
        </dgm:presLayoutVars>
      </dgm:prSet>
      <dgm:spPr/>
      <dgm:t>
        <a:bodyPr/>
        <a:lstStyle/>
        <a:p>
          <a:endParaRPr lang="zh-CN" altLang="en-US"/>
        </a:p>
      </dgm:t>
    </dgm:pt>
    <dgm:pt modelId="{7A8D2EC2-D412-47F2-BE6E-1424287C2174}" type="pres">
      <dgm:prSet presAssocID="{8A39CE6E-29E9-44D3-A5BA-E05182CB45C5}" presName="circleA" presStyleLbl="node1" presStyleIdx="4" presStyleCnt="7" custLinFactX="-478349" custLinFactNeighborX="-500000" custLinFactNeighborY="-533"/>
      <dgm:spPr>
        <a:solidFill>
          <a:srgbClr val="FF0000"/>
        </a:solidFill>
      </dgm:spPr>
    </dgm:pt>
    <dgm:pt modelId="{AA15B7D9-F71F-49C4-BAD0-6C7B32C97B31}" type="pres">
      <dgm:prSet presAssocID="{8A39CE6E-29E9-44D3-A5BA-E05182CB45C5}" presName="spaceA" presStyleCnt="0"/>
      <dgm:spPr/>
    </dgm:pt>
    <dgm:pt modelId="{BA19D3D1-5219-4516-A6CF-36156AA4C937}" type="pres">
      <dgm:prSet presAssocID="{BB40A37A-6D4C-489B-9253-649DFD53F4E4}" presName="space" presStyleCnt="0"/>
      <dgm:spPr/>
    </dgm:pt>
    <dgm:pt modelId="{00324B4C-1E58-41FC-9A01-D32F276B88E1}" type="pres">
      <dgm:prSet presAssocID="{136C84BA-B417-4DEB-BE17-1EB3ED0EE680}" presName="compositeB" presStyleCnt="0"/>
      <dgm:spPr/>
    </dgm:pt>
    <dgm:pt modelId="{F25A67BA-E58E-4765-AC24-876D1FC7F109}" type="pres">
      <dgm:prSet presAssocID="{136C84BA-B417-4DEB-BE17-1EB3ED0EE680}" presName="textB" presStyleLbl="revTx" presStyleIdx="5" presStyleCnt="7">
        <dgm:presLayoutVars>
          <dgm:bulletEnabled val="1"/>
        </dgm:presLayoutVars>
      </dgm:prSet>
      <dgm:spPr/>
      <dgm:t>
        <a:bodyPr/>
        <a:lstStyle/>
        <a:p>
          <a:endParaRPr lang="zh-CN" altLang="en-US"/>
        </a:p>
      </dgm:t>
    </dgm:pt>
    <dgm:pt modelId="{6EEF46BC-BED0-4B07-8145-9AA4EF0079F8}" type="pres">
      <dgm:prSet presAssocID="{136C84BA-B417-4DEB-BE17-1EB3ED0EE680}" presName="circleB" presStyleLbl="node1" presStyleIdx="5" presStyleCnt="7" custLinFactX="100000" custLinFactNeighborX="179007" custLinFactNeighborY="-533"/>
      <dgm:spPr>
        <a:solidFill>
          <a:srgbClr val="FF0000"/>
        </a:solidFill>
      </dgm:spPr>
    </dgm:pt>
    <dgm:pt modelId="{AD7DA790-6783-4FFA-9558-7D040420503F}" type="pres">
      <dgm:prSet presAssocID="{136C84BA-B417-4DEB-BE17-1EB3ED0EE680}" presName="spaceB" presStyleCnt="0"/>
      <dgm:spPr/>
    </dgm:pt>
    <dgm:pt modelId="{6FF97C6B-9A73-45BB-8755-9E06EFDEE05C}" type="pres">
      <dgm:prSet presAssocID="{1F00A9A3-0844-488B-83C6-696E32264272}" presName="space" presStyleCnt="0"/>
      <dgm:spPr/>
    </dgm:pt>
    <dgm:pt modelId="{337F6AE2-6AC6-40EF-A121-7D76268329BB}" type="pres">
      <dgm:prSet presAssocID="{15C91613-E118-4993-9315-7FF7CD44FB9C}" presName="compositeA" presStyleCnt="0"/>
      <dgm:spPr/>
    </dgm:pt>
    <dgm:pt modelId="{3F79CA29-FABA-4209-B1B9-F8B1E777C819}" type="pres">
      <dgm:prSet presAssocID="{15C91613-E118-4993-9315-7FF7CD44FB9C}" presName="textA" presStyleLbl="revTx" presStyleIdx="6" presStyleCnt="7">
        <dgm:presLayoutVars>
          <dgm:bulletEnabled val="1"/>
        </dgm:presLayoutVars>
      </dgm:prSet>
      <dgm:spPr/>
      <dgm:t>
        <a:bodyPr/>
        <a:lstStyle/>
        <a:p>
          <a:endParaRPr lang="zh-CN" altLang="en-US"/>
        </a:p>
      </dgm:t>
    </dgm:pt>
    <dgm:pt modelId="{5017F307-5544-4E7B-A62E-4955B1B4473F}" type="pres">
      <dgm:prSet presAssocID="{15C91613-E118-4993-9315-7FF7CD44FB9C}" presName="circleA" presStyleLbl="node1" presStyleIdx="6" presStyleCnt="7" custLinFactX="100000" custLinFactNeighborX="175164" custLinFactNeighborY="-533"/>
      <dgm:spPr>
        <a:solidFill>
          <a:srgbClr val="FF0000"/>
        </a:solidFill>
      </dgm:spPr>
    </dgm:pt>
    <dgm:pt modelId="{7F097950-231A-4AA4-9C03-275CC408823F}" type="pres">
      <dgm:prSet presAssocID="{15C91613-E118-4993-9315-7FF7CD44FB9C}" presName="spaceA" presStyleCnt="0"/>
      <dgm:spPr/>
    </dgm:pt>
  </dgm:ptLst>
  <dgm:cxnLst>
    <dgm:cxn modelId="{3E0168BD-5AE1-42EE-A90A-40B32903E02E}" srcId="{48E4028B-27B2-485E-82AE-2E7332D54C33}" destId="{136C84BA-B417-4DEB-BE17-1EB3ED0EE680}" srcOrd="5" destOrd="0" parTransId="{F3AE44AB-EF66-486E-91D6-82211DA2AFD7}" sibTransId="{1F00A9A3-0844-488B-83C6-696E32264272}"/>
    <dgm:cxn modelId="{000FE777-7743-4739-BC5E-EF0D0E1BFC1D}" srcId="{48E4028B-27B2-485E-82AE-2E7332D54C33}" destId="{4C3B353B-1B4E-4645-8146-7FD7F43F1D47}" srcOrd="3" destOrd="0" parTransId="{AB5CF9A0-D88B-4594-BF57-B289919C049B}" sibTransId="{8113CD25-3EF2-4025-87E9-CA88D67938CC}"/>
    <dgm:cxn modelId="{034EBC30-7069-4943-B1D8-40B30C3E4928}" type="presOf" srcId="{48E4028B-27B2-485E-82AE-2E7332D54C33}" destId="{799D2935-DD1D-4DFC-9C5B-1A217FF93271}" srcOrd="0" destOrd="0" presId="urn:microsoft.com/office/officeart/2005/8/layout/hProcess11"/>
    <dgm:cxn modelId="{766A2413-AAD0-483F-8AFE-0E75C1F4D042}" type="presOf" srcId="{DFA27290-C2B4-4F73-9C1A-4CB302A46262}" destId="{FC778618-D9E8-449D-9F18-FD87BB8EBA59}" srcOrd="0" destOrd="0" presId="urn:microsoft.com/office/officeart/2005/8/layout/hProcess11"/>
    <dgm:cxn modelId="{A9A8A0DB-430E-4E90-8862-DAC5A3C50252}" type="presOf" srcId="{B5AFFD36-C4CD-48D9-8E76-A7CDAE08FA43}" destId="{759B0816-C1D0-41E7-A261-F27B73F171BA}" srcOrd="0" destOrd="0" presId="urn:microsoft.com/office/officeart/2005/8/layout/hProcess11"/>
    <dgm:cxn modelId="{26455506-78A4-4454-83F1-5483CC3456B7}" type="presOf" srcId="{15C91613-E118-4993-9315-7FF7CD44FB9C}" destId="{3F79CA29-FABA-4209-B1B9-F8B1E777C819}" srcOrd="0" destOrd="0" presId="urn:microsoft.com/office/officeart/2005/8/layout/hProcess11"/>
    <dgm:cxn modelId="{E1D47535-5351-4FF7-A6EB-639974170B36}" type="presOf" srcId="{974A0C92-81A9-45BC-B4DD-3449D1749F63}" destId="{A094BD2B-9947-4103-8407-60D0393BE138}" srcOrd="0" destOrd="0" presId="urn:microsoft.com/office/officeart/2005/8/layout/hProcess11"/>
    <dgm:cxn modelId="{D6A0526F-46CB-46AE-B0E7-18C7ECB0CD52}" type="presOf" srcId="{8A39CE6E-29E9-44D3-A5BA-E05182CB45C5}" destId="{521AABBF-B602-489D-9D10-BD0D1CB97A53}" srcOrd="0" destOrd="0" presId="urn:microsoft.com/office/officeart/2005/8/layout/hProcess11"/>
    <dgm:cxn modelId="{70A1BB7F-654D-4BF6-A009-61A79D9EDA83}" type="presOf" srcId="{136C84BA-B417-4DEB-BE17-1EB3ED0EE680}" destId="{F25A67BA-E58E-4765-AC24-876D1FC7F109}" srcOrd="0" destOrd="0" presId="urn:microsoft.com/office/officeart/2005/8/layout/hProcess11"/>
    <dgm:cxn modelId="{2C331611-EDBD-44BE-AD6B-28FCC80945D5}" srcId="{48E4028B-27B2-485E-82AE-2E7332D54C33}" destId="{15C91613-E118-4993-9315-7FF7CD44FB9C}" srcOrd="6" destOrd="0" parTransId="{40B1142A-D58A-4352-A0C2-D9073220866F}" sibTransId="{C839BDFB-E30D-444A-9835-0C82A5584284}"/>
    <dgm:cxn modelId="{11908EFB-76E7-4E82-A86B-2B002FF82B2C}" srcId="{48E4028B-27B2-485E-82AE-2E7332D54C33}" destId="{974A0C92-81A9-45BC-B4DD-3449D1749F63}" srcOrd="0" destOrd="0" parTransId="{4E2D8F14-F6CE-43D3-ABF3-B41FD2AF93FF}" sibTransId="{A038976A-017A-4E9C-B5BC-F6D6FF5CC4E8}"/>
    <dgm:cxn modelId="{1320D515-195C-4C6A-B36D-1D72FCE5110B}" srcId="{48E4028B-27B2-485E-82AE-2E7332D54C33}" destId="{B5AFFD36-C4CD-48D9-8E76-A7CDAE08FA43}" srcOrd="2" destOrd="0" parTransId="{3D52E797-5F05-4F55-8CCA-513CA2B459E1}" sibTransId="{8162CCCF-2A6E-4E65-B0F4-3EE04AAF95A7}"/>
    <dgm:cxn modelId="{9D51ED84-8280-456D-ABA9-38989E7CB310}" srcId="{48E4028B-27B2-485E-82AE-2E7332D54C33}" destId="{DFA27290-C2B4-4F73-9C1A-4CB302A46262}" srcOrd="1" destOrd="0" parTransId="{44319B82-DD4A-497B-A620-1BCB65CB4F46}" sibTransId="{B4D6CF44-6CF3-41C6-A470-C79F631473D3}"/>
    <dgm:cxn modelId="{9FA02BF9-64C7-43DA-9144-F2C27BF081BA}" srcId="{48E4028B-27B2-485E-82AE-2E7332D54C33}" destId="{8A39CE6E-29E9-44D3-A5BA-E05182CB45C5}" srcOrd="4" destOrd="0" parTransId="{B162C1B5-5CF5-40F3-85A2-DDAF8816AD6C}" sibTransId="{BB40A37A-6D4C-489B-9253-649DFD53F4E4}"/>
    <dgm:cxn modelId="{4856776D-DF84-41D5-A75C-7E27CACC1B05}" type="presOf" srcId="{4C3B353B-1B4E-4645-8146-7FD7F43F1D47}" destId="{3C18A61C-EABF-4018-9AD9-ABCBDB0357F9}" srcOrd="0" destOrd="0" presId="urn:microsoft.com/office/officeart/2005/8/layout/hProcess11"/>
    <dgm:cxn modelId="{92FB23B5-E001-4196-941D-F11B1CB5963C}" type="presParOf" srcId="{799D2935-DD1D-4DFC-9C5B-1A217FF93271}" destId="{AD91FF94-9E6D-4995-BD3F-1F21CF928E0D}" srcOrd="0" destOrd="0" presId="urn:microsoft.com/office/officeart/2005/8/layout/hProcess11"/>
    <dgm:cxn modelId="{9094A164-F1BB-4B3A-8E58-54259379504B}" type="presParOf" srcId="{799D2935-DD1D-4DFC-9C5B-1A217FF93271}" destId="{DFD26A72-8BC9-4F33-B67A-346B97F5FE4B}" srcOrd="1" destOrd="0" presId="urn:microsoft.com/office/officeart/2005/8/layout/hProcess11"/>
    <dgm:cxn modelId="{2E0AD84A-1E8D-4FD2-8FE0-8FDE6B260E4F}" type="presParOf" srcId="{DFD26A72-8BC9-4F33-B67A-346B97F5FE4B}" destId="{B2FAB37F-E65B-4866-AFBB-BF4C91503A83}" srcOrd="0" destOrd="0" presId="urn:microsoft.com/office/officeart/2005/8/layout/hProcess11"/>
    <dgm:cxn modelId="{E2A75C1A-C3A3-4DEB-AE16-F0B506280B15}" type="presParOf" srcId="{B2FAB37F-E65B-4866-AFBB-BF4C91503A83}" destId="{A094BD2B-9947-4103-8407-60D0393BE138}" srcOrd="0" destOrd="0" presId="urn:microsoft.com/office/officeart/2005/8/layout/hProcess11"/>
    <dgm:cxn modelId="{D8E7CA39-2EF5-47F1-A123-614346AF3025}" type="presParOf" srcId="{B2FAB37F-E65B-4866-AFBB-BF4C91503A83}" destId="{B2BE6C07-7412-4320-A238-5A7EA9F8AEE1}" srcOrd="1" destOrd="0" presId="urn:microsoft.com/office/officeart/2005/8/layout/hProcess11"/>
    <dgm:cxn modelId="{F2D8E8A3-309B-4595-912E-873327544BDF}" type="presParOf" srcId="{B2FAB37F-E65B-4866-AFBB-BF4C91503A83}" destId="{02D73517-D146-4970-8780-BCD4067F9770}" srcOrd="2" destOrd="0" presId="urn:microsoft.com/office/officeart/2005/8/layout/hProcess11"/>
    <dgm:cxn modelId="{26D80811-17D1-4C41-971D-993241E111C9}" type="presParOf" srcId="{DFD26A72-8BC9-4F33-B67A-346B97F5FE4B}" destId="{6003C8F5-1F33-4F40-9082-B2D0BA9B1505}" srcOrd="1" destOrd="0" presId="urn:microsoft.com/office/officeart/2005/8/layout/hProcess11"/>
    <dgm:cxn modelId="{3F6C5234-955E-4614-A762-D48F564D7EE7}" type="presParOf" srcId="{DFD26A72-8BC9-4F33-B67A-346B97F5FE4B}" destId="{768A8DB7-F711-462C-98B2-729532049F72}" srcOrd="2" destOrd="0" presId="urn:microsoft.com/office/officeart/2005/8/layout/hProcess11"/>
    <dgm:cxn modelId="{A89202BC-C766-4B8D-AC6E-4AE7BA5E4C0B}" type="presParOf" srcId="{768A8DB7-F711-462C-98B2-729532049F72}" destId="{FC778618-D9E8-449D-9F18-FD87BB8EBA59}" srcOrd="0" destOrd="0" presId="urn:microsoft.com/office/officeart/2005/8/layout/hProcess11"/>
    <dgm:cxn modelId="{2E26F2C2-DDEA-4216-AFD1-02E0B7C350AD}" type="presParOf" srcId="{768A8DB7-F711-462C-98B2-729532049F72}" destId="{6ABC2BF2-C822-483A-AF30-00C2D3519862}" srcOrd="1" destOrd="0" presId="urn:microsoft.com/office/officeart/2005/8/layout/hProcess11"/>
    <dgm:cxn modelId="{C61268D4-1266-4A7A-979E-28CC45A8E733}" type="presParOf" srcId="{768A8DB7-F711-462C-98B2-729532049F72}" destId="{4073CFF3-A4EB-42AE-9C97-DE09412E8071}" srcOrd="2" destOrd="0" presId="urn:microsoft.com/office/officeart/2005/8/layout/hProcess11"/>
    <dgm:cxn modelId="{D6FE0725-6849-46F5-85B1-1833C246C19A}" type="presParOf" srcId="{DFD26A72-8BC9-4F33-B67A-346B97F5FE4B}" destId="{3AA8249D-6EDC-43AB-8263-D04A5536289B}" srcOrd="3" destOrd="0" presId="urn:microsoft.com/office/officeart/2005/8/layout/hProcess11"/>
    <dgm:cxn modelId="{2EBC93A8-E256-4B9A-A674-2BC66FC8E215}" type="presParOf" srcId="{DFD26A72-8BC9-4F33-B67A-346B97F5FE4B}" destId="{B85B4906-5254-4A0D-84CB-FF8F1C0A3DDA}" srcOrd="4" destOrd="0" presId="urn:microsoft.com/office/officeart/2005/8/layout/hProcess11"/>
    <dgm:cxn modelId="{4D18422E-D368-462C-A56A-358E3490FEBA}" type="presParOf" srcId="{B85B4906-5254-4A0D-84CB-FF8F1C0A3DDA}" destId="{759B0816-C1D0-41E7-A261-F27B73F171BA}" srcOrd="0" destOrd="0" presId="urn:microsoft.com/office/officeart/2005/8/layout/hProcess11"/>
    <dgm:cxn modelId="{A2C691B5-DC16-464F-912B-ACE4CF998231}" type="presParOf" srcId="{B85B4906-5254-4A0D-84CB-FF8F1C0A3DDA}" destId="{2D9D1CD1-FF6A-483C-9D5D-576DF455B866}" srcOrd="1" destOrd="0" presId="urn:microsoft.com/office/officeart/2005/8/layout/hProcess11"/>
    <dgm:cxn modelId="{BC26F79A-8DD0-460B-B5B5-D7E9A56A273B}" type="presParOf" srcId="{B85B4906-5254-4A0D-84CB-FF8F1C0A3DDA}" destId="{F4DEB532-B763-47CA-9A93-6A1C476683AE}" srcOrd="2" destOrd="0" presId="urn:microsoft.com/office/officeart/2005/8/layout/hProcess11"/>
    <dgm:cxn modelId="{5A684FE6-C48F-41EE-81AC-B6D9CA5428F6}" type="presParOf" srcId="{DFD26A72-8BC9-4F33-B67A-346B97F5FE4B}" destId="{293B6F7F-335E-432B-AD60-7D74B5C4511D}" srcOrd="5" destOrd="0" presId="urn:microsoft.com/office/officeart/2005/8/layout/hProcess11"/>
    <dgm:cxn modelId="{E78EF8EE-5B94-49DB-928D-84B3A2F794DC}" type="presParOf" srcId="{DFD26A72-8BC9-4F33-B67A-346B97F5FE4B}" destId="{840635F1-B760-4B6C-A952-F3360F9F10BF}" srcOrd="6" destOrd="0" presId="urn:microsoft.com/office/officeart/2005/8/layout/hProcess11"/>
    <dgm:cxn modelId="{FB537B18-F484-4A52-9176-FB18B0363818}" type="presParOf" srcId="{840635F1-B760-4B6C-A952-F3360F9F10BF}" destId="{3C18A61C-EABF-4018-9AD9-ABCBDB0357F9}" srcOrd="0" destOrd="0" presId="urn:microsoft.com/office/officeart/2005/8/layout/hProcess11"/>
    <dgm:cxn modelId="{709CA2C4-AD35-42F9-B8E0-1092A2EEC687}" type="presParOf" srcId="{840635F1-B760-4B6C-A952-F3360F9F10BF}" destId="{40CB1993-CF22-4691-A062-43869D951751}" srcOrd="1" destOrd="0" presId="urn:microsoft.com/office/officeart/2005/8/layout/hProcess11"/>
    <dgm:cxn modelId="{5EB70B48-BBC9-4C02-8B03-C96DEA7E9134}" type="presParOf" srcId="{840635F1-B760-4B6C-A952-F3360F9F10BF}" destId="{01CB1029-6D2E-4A78-ABA3-03DDE130260E}" srcOrd="2" destOrd="0" presId="urn:microsoft.com/office/officeart/2005/8/layout/hProcess11"/>
    <dgm:cxn modelId="{315E46A8-F6B0-4AB6-8D56-5AA79B70924B}" type="presParOf" srcId="{DFD26A72-8BC9-4F33-B67A-346B97F5FE4B}" destId="{5A6F452D-87E4-49FD-AC5A-B3EF222826A7}" srcOrd="7" destOrd="0" presId="urn:microsoft.com/office/officeart/2005/8/layout/hProcess11"/>
    <dgm:cxn modelId="{BF643B1A-2314-4A83-851E-C8D39B63091B}" type="presParOf" srcId="{DFD26A72-8BC9-4F33-B67A-346B97F5FE4B}" destId="{42D9E4CD-B3F5-4C9D-8701-339CF4BAB21A}" srcOrd="8" destOrd="0" presId="urn:microsoft.com/office/officeart/2005/8/layout/hProcess11"/>
    <dgm:cxn modelId="{B9A5D5F4-D12C-4A7C-A624-8093EA01F01A}" type="presParOf" srcId="{42D9E4CD-B3F5-4C9D-8701-339CF4BAB21A}" destId="{521AABBF-B602-489D-9D10-BD0D1CB97A53}" srcOrd="0" destOrd="0" presId="urn:microsoft.com/office/officeart/2005/8/layout/hProcess11"/>
    <dgm:cxn modelId="{D6DF0D66-0950-405F-A94C-88FC7D6D2D78}" type="presParOf" srcId="{42D9E4CD-B3F5-4C9D-8701-339CF4BAB21A}" destId="{7A8D2EC2-D412-47F2-BE6E-1424287C2174}" srcOrd="1" destOrd="0" presId="urn:microsoft.com/office/officeart/2005/8/layout/hProcess11"/>
    <dgm:cxn modelId="{2BA9E8C7-EC87-4D0C-BE06-119D7C0C3E84}" type="presParOf" srcId="{42D9E4CD-B3F5-4C9D-8701-339CF4BAB21A}" destId="{AA15B7D9-F71F-49C4-BAD0-6C7B32C97B31}" srcOrd="2" destOrd="0" presId="urn:microsoft.com/office/officeart/2005/8/layout/hProcess11"/>
    <dgm:cxn modelId="{CA76FD27-92E3-4781-BBCD-BD196F8C065D}" type="presParOf" srcId="{DFD26A72-8BC9-4F33-B67A-346B97F5FE4B}" destId="{BA19D3D1-5219-4516-A6CF-36156AA4C937}" srcOrd="9" destOrd="0" presId="urn:microsoft.com/office/officeart/2005/8/layout/hProcess11"/>
    <dgm:cxn modelId="{4659B5FB-60A5-48CA-82E7-46B165E64365}" type="presParOf" srcId="{DFD26A72-8BC9-4F33-B67A-346B97F5FE4B}" destId="{00324B4C-1E58-41FC-9A01-D32F276B88E1}" srcOrd="10" destOrd="0" presId="urn:microsoft.com/office/officeart/2005/8/layout/hProcess11"/>
    <dgm:cxn modelId="{AB3F81DE-A609-49EE-ACE1-E73186DDFE10}" type="presParOf" srcId="{00324B4C-1E58-41FC-9A01-D32F276B88E1}" destId="{F25A67BA-E58E-4765-AC24-876D1FC7F109}" srcOrd="0" destOrd="0" presId="urn:microsoft.com/office/officeart/2005/8/layout/hProcess11"/>
    <dgm:cxn modelId="{C60A8BE7-FE84-4AA5-8C0C-E06A41BB4D79}" type="presParOf" srcId="{00324B4C-1E58-41FC-9A01-D32F276B88E1}" destId="{6EEF46BC-BED0-4B07-8145-9AA4EF0079F8}" srcOrd="1" destOrd="0" presId="urn:microsoft.com/office/officeart/2005/8/layout/hProcess11"/>
    <dgm:cxn modelId="{4839D286-AA6F-4418-A10A-542C7F1DBB8A}" type="presParOf" srcId="{00324B4C-1E58-41FC-9A01-D32F276B88E1}" destId="{AD7DA790-6783-4FFA-9558-7D040420503F}" srcOrd="2" destOrd="0" presId="urn:microsoft.com/office/officeart/2005/8/layout/hProcess11"/>
    <dgm:cxn modelId="{07539DCB-EE5E-453B-AA6E-362450126071}" type="presParOf" srcId="{DFD26A72-8BC9-4F33-B67A-346B97F5FE4B}" destId="{6FF97C6B-9A73-45BB-8755-9E06EFDEE05C}" srcOrd="11" destOrd="0" presId="urn:microsoft.com/office/officeart/2005/8/layout/hProcess11"/>
    <dgm:cxn modelId="{055DDB57-5071-4CFC-95E2-11B99AFE2C35}" type="presParOf" srcId="{DFD26A72-8BC9-4F33-B67A-346B97F5FE4B}" destId="{337F6AE2-6AC6-40EF-A121-7D76268329BB}" srcOrd="12" destOrd="0" presId="urn:microsoft.com/office/officeart/2005/8/layout/hProcess11"/>
    <dgm:cxn modelId="{18474AAC-D171-49F5-9E8B-FD88605E72CC}" type="presParOf" srcId="{337F6AE2-6AC6-40EF-A121-7D76268329BB}" destId="{3F79CA29-FABA-4209-B1B9-F8B1E777C819}" srcOrd="0" destOrd="0" presId="urn:microsoft.com/office/officeart/2005/8/layout/hProcess11"/>
    <dgm:cxn modelId="{DFC93194-1F66-47D4-8601-0C240DE3AADF}" type="presParOf" srcId="{337F6AE2-6AC6-40EF-A121-7D76268329BB}" destId="{5017F307-5544-4E7B-A62E-4955B1B4473F}" srcOrd="1" destOrd="0" presId="urn:microsoft.com/office/officeart/2005/8/layout/hProcess11"/>
    <dgm:cxn modelId="{5DBB6233-1B18-45BE-8AD0-477FCFD8B87A}" type="presParOf" srcId="{337F6AE2-6AC6-40EF-A121-7D76268329BB}" destId="{7F097950-231A-4AA4-9C03-275CC408823F}" srcOrd="2" destOrd="0" presId="urn:microsoft.com/office/officeart/2005/8/layout/hProcess1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 loCatId="process" qsTypeId="urn:microsoft.com/office/officeart/2005/8/quickstyle/simple1" qsCatId="simple" csTypeId="urn:microsoft.com/office/officeart/2005/8/colors/accent1_2" csCatId="accent1" phldr="1"/>
      <dgm:spPr/>
    </dgm:pt>
    <dgm:pt modelId="{15C91613-E118-4993-9315-7FF7CD44FB9C}">
      <dgm:prSet phldrT="[文本]" custT="1"/>
      <dgm:spPr/>
      <dgm:t>
        <a:bodyPr/>
        <a:lstStyle/>
        <a:p>
          <a:endParaRPr lang="zh-CN" altLang="en-US" sz="1800" dirty="0">
            <a:latin typeface="楷体" pitchFamily="49" charset="-122"/>
            <a:ea typeface="楷体" pitchFamily="49" charset="-122"/>
          </a:endParaRPr>
        </a:p>
      </dgm:t>
    </dgm:pt>
    <dgm:pt modelId="{40B1142A-D58A-4352-A0C2-D9073220866F}" type="parTrans" cxnId="{2C331611-EDBD-44BE-AD6B-28FCC80945D5}">
      <dgm:prSet/>
      <dgm:spPr/>
      <dgm:t>
        <a:bodyPr/>
        <a:lstStyle/>
        <a:p>
          <a:endParaRPr lang="zh-CN" altLang="en-US"/>
        </a:p>
      </dgm:t>
    </dgm:pt>
    <dgm:pt modelId="{C839BDFB-E30D-444A-9835-0C82A5584284}" type="sibTrans" cxnId="{2C331611-EDBD-44BE-AD6B-28FCC80945D5}">
      <dgm:prSet/>
      <dgm:spPr/>
      <dgm:t>
        <a:bodyPr/>
        <a:lstStyle/>
        <a:p>
          <a:endParaRPr lang="zh-CN" altLang="en-US"/>
        </a:p>
      </dgm:t>
    </dgm:pt>
    <dgm:pt modelId="{DFA27290-C2B4-4F73-9C1A-4CB302A46262}">
      <dgm:prSet phldrT="[文本]" custT="1"/>
      <dgm:spPr/>
      <dgm:t>
        <a:bodyPr/>
        <a:lstStyle/>
        <a:p>
          <a:endParaRPr lang="zh-CN" altLang="en-US" sz="1800" dirty="0">
            <a:latin typeface="楷体" pitchFamily="49" charset="-122"/>
            <a:ea typeface="楷体" pitchFamily="49" charset="-122"/>
          </a:endParaRPr>
        </a:p>
      </dgm:t>
    </dgm:pt>
    <dgm:pt modelId="{44319B82-DD4A-497B-A620-1BCB65CB4F46}" type="parTrans" cxnId="{9D51ED84-8280-456D-ABA9-38989E7CB310}">
      <dgm:prSet/>
      <dgm:spPr/>
      <dgm:t>
        <a:bodyPr/>
        <a:lstStyle/>
        <a:p>
          <a:endParaRPr lang="zh-CN" altLang="en-US"/>
        </a:p>
      </dgm:t>
    </dgm:pt>
    <dgm:pt modelId="{B4D6CF44-6CF3-41C6-A470-C79F631473D3}" type="sibTrans" cxnId="{9D51ED84-8280-456D-ABA9-38989E7CB310}">
      <dgm:prSet/>
      <dgm:spPr/>
      <dgm:t>
        <a:bodyPr/>
        <a:lstStyle/>
        <a:p>
          <a:endParaRPr lang="zh-CN" altLang="en-US"/>
        </a:p>
      </dgm:t>
    </dgm:pt>
    <dgm:pt modelId="{B5AFFD36-C4CD-48D9-8E76-A7CDAE08FA43}">
      <dgm:prSet phldrT="[文本]" custT="1"/>
      <dgm:spPr/>
      <dgm:t>
        <a:bodyPr/>
        <a:lstStyle/>
        <a:p>
          <a:endParaRPr lang="zh-CN" altLang="en-US" sz="1800" dirty="0">
            <a:latin typeface="楷体" pitchFamily="49" charset="-122"/>
            <a:ea typeface="楷体" pitchFamily="49" charset="-122"/>
          </a:endParaRPr>
        </a:p>
      </dgm:t>
    </dgm:pt>
    <dgm:pt modelId="{3D52E797-5F05-4F55-8CCA-513CA2B459E1}" type="parTrans" cxnId="{1320D515-195C-4C6A-B36D-1D72FCE5110B}">
      <dgm:prSet/>
      <dgm:spPr/>
      <dgm:t>
        <a:bodyPr/>
        <a:lstStyle/>
        <a:p>
          <a:endParaRPr lang="zh-CN" altLang="en-US"/>
        </a:p>
      </dgm:t>
    </dgm:pt>
    <dgm:pt modelId="{8162CCCF-2A6E-4E65-B0F4-3EE04AAF95A7}" type="sibTrans" cxnId="{1320D515-195C-4C6A-B36D-1D72FCE5110B}">
      <dgm:prSet/>
      <dgm:spPr/>
      <dgm:t>
        <a:bodyPr/>
        <a:lstStyle/>
        <a:p>
          <a:endParaRPr lang="zh-CN" altLang="en-US"/>
        </a:p>
      </dgm:t>
    </dgm:pt>
    <dgm:pt modelId="{136C84BA-B417-4DEB-BE17-1EB3ED0EE680}">
      <dgm:prSet phldrT="[文本]" custT="1"/>
      <dgm:spPr/>
      <dgm:t>
        <a:bodyPr/>
        <a:lstStyle/>
        <a:p>
          <a:endParaRPr lang="zh-CN" altLang="en-US" sz="1800" dirty="0">
            <a:latin typeface="楷体" pitchFamily="49" charset="-122"/>
            <a:ea typeface="楷体" pitchFamily="49" charset="-122"/>
          </a:endParaRPr>
        </a:p>
      </dgm:t>
    </dgm:pt>
    <dgm:pt modelId="{F3AE44AB-EF66-486E-91D6-82211DA2AFD7}" type="parTrans" cxnId="{3E0168BD-5AE1-42EE-A90A-40B32903E02E}">
      <dgm:prSet/>
      <dgm:spPr/>
      <dgm:t>
        <a:bodyPr/>
        <a:lstStyle/>
        <a:p>
          <a:endParaRPr lang="zh-CN" altLang="en-US"/>
        </a:p>
      </dgm:t>
    </dgm:pt>
    <dgm:pt modelId="{1F00A9A3-0844-488B-83C6-696E32264272}" type="sibTrans" cxnId="{3E0168BD-5AE1-42EE-A90A-40B32903E02E}">
      <dgm:prSet/>
      <dgm:spPr/>
      <dgm:t>
        <a:bodyPr/>
        <a:lstStyle/>
        <a:p>
          <a:endParaRPr lang="zh-CN" altLang="en-US"/>
        </a:p>
      </dgm:t>
    </dgm:pt>
    <dgm:pt modelId="{974A0C92-81A9-45BC-B4DD-3449D1749F63}">
      <dgm:prSet phldrT="[文本]" custT="1"/>
      <dgm:spPr/>
      <dgm:t>
        <a:bodyPr/>
        <a:lstStyle/>
        <a:p>
          <a:endParaRPr lang="zh-CN" altLang="en-US" sz="1800" dirty="0">
            <a:latin typeface="楷体" pitchFamily="49" charset="-122"/>
            <a:ea typeface="楷体" pitchFamily="49" charset="-122"/>
          </a:endParaRPr>
        </a:p>
      </dgm:t>
    </dgm:pt>
    <dgm:pt modelId="{4E2D8F14-F6CE-43D3-ABF3-B41FD2AF93FF}" type="parTrans" cxnId="{11908EFB-76E7-4E82-A86B-2B002FF82B2C}">
      <dgm:prSet/>
      <dgm:spPr/>
      <dgm:t>
        <a:bodyPr/>
        <a:lstStyle/>
        <a:p>
          <a:endParaRPr lang="zh-CN" altLang="en-US"/>
        </a:p>
      </dgm:t>
    </dgm:pt>
    <dgm:pt modelId="{A038976A-017A-4E9C-B5BC-F6D6FF5CC4E8}" type="sibTrans" cxnId="{11908EFB-76E7-4E82-A86B-2B002FF82B2C}">
      <dgm:prSet/>
      <dgm:spPr/>
      <dgm:t>
        <a:bodyPr/>
        <a:lstStyle/>
        <a:p>
          <a:endParaRPr lang="zh-CN" altLang="en-US"/>
        </a:p>
      </dgm:t>
    </dgm:pt>
    <dgm:pt modelId="{4C3B353B-1B4E-4645-8146-7FD7F43F1D47}">
      <dgm:prSet phldrT="[文本]" custT="1"/>
      <dgm:spPr/>
      <dgm:t>
        <a:bodyPr/>
        <a:lstStyle/>
        <a:p>
          <a:endParaRPr lang="zh-CN" altLang="en-US" sz="1800" dirty="0">
            <a:latin typeface="楷体" pitchFamily="49" charset="-122"/>
            <a:ea typeface="楷体" pitchFamily="49" charset="-122"/>
          </a:endParaRPr>
        </a:p>
      </dgm:t>
    </dgm:pt>
    <dgm:pt modelId="{AB5CF9A0-D88B-4594-BF57-B289919C049B}" type="parTrans" cxnId="{000FE777-7743-4739-BC5E-EF0D0E1BFC1D}">
      <dgm:prSet/>
      <dgm:spPr/>
      <dgm:t>
        <a:bodyPr/>
        <a:lstStyle/>
        <a:p>
          <a:endParaRPr lang="zh-CN" altLang="en-US"/>
        </a:p>
      </dgm:t>
    </dgm:pt>
    <dgm:pt modelId="{8113CD25-3EF2-4025-87E9-CA88D67938CC}" type="sibTrans" cxnId="{000FE777-7743-4739-BC5E-EF0D0E1BFC1D}">
      <dgm:prSet/>
      <dgm:spPr/>
      <dgm:t>
        <a:bodyPr/>
        <a:lstStyle/>
        <a:p>
          <a:endParaRPr lang="zh-CN" altLang="en-US"/>
        </a:p>
      </dgm:t>
    </dgm:pt>
    <dgm:pt modelId="{8A39CE6E-29E9-44D3-A5BA-E05182CB45C5}">
      <dgm:prSet phldrT="[文本]" custT="1"/>
      <dgm:spPr/>
      <dgm:t>
        <a:bodyPr/>
        <a:lstStyle/>
        <a:p>
          <a:endParaRPr lang="zh-CN" altLang="en-US" sz="1800" dirty="0">
            <a:latin typeface="楷体" pitchFamily="49" charset="-122"/>
            <a:ea typeface="楷体" pitchFamily="49" charset="-122"/>
          </a:endParaRPr>
        </a:p>
      </dgm:t>
    </dgm:pt>
    <dgm:pt modelId="{B162C1B5-5CF5-40F3-85A2-DDAF8816AD6C}" type="parTrans" cxnId="{9FA02BF9-64C7-43DA-9144-F2C27BF081BA}">
      <dgm:prSet/>
      <dgm:spPr/>
      <dgm:t>
        <a:bodyPr/>
        <a:lstStyle/>
        <a:p>
          <a:endParaRPr lang="zh-CN" altLang="en-US"/>
        </a:p>
      </dgm:t>
    </dgm:pt>
    <dgm:pt modelId="{BB40A37A-6D4C-489B-9253-649DFD53F4E4}" type="sibTrans" cxnId="{9FA02BF9-64C7-43DA-9144-F2C27BF081BA}">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B2FAB37F-E65B-4866-AFBB-BF4C91503A83}" type="pres">
      <dgm:prSet presAssocID="{974A0C92-81A9-45BC-B4DD-3449D1749F63}" presName="compositeA" presStyleCnt="0"/>
      <dgm:spPr/>
    </dgm:pt>
    <dgm:pt modelId="{A094BD2B-9947-4103-8407-60D0393BE138}" type="pres">
      <dgm:prSet presAssocID="{974A0C92-81A9-45BC-B4DD-3449D1749F63}" presName="textA" presStyleLbl="revTx" presStyleIdx="0" presStyleCnt="7">
        <dgm:presLayoutVars>
          <dgm:bulletEnabled val="1"/>
        </dgm:presLayoutVars>
      </dgm:prSet>
      <dgm:spPr/>
      <dgm:t>
        <a:bodyPr/>
        <a:lstStyle/>
        <a:p>
          <a:endParaRPr lang="zh-CN" altLang="en-US"/>
        </a:p>
      </dgm:t>
    </dgm:pt>
    <dgm:pt modelId="{B2BE6C07-7412-4320-A238-5A7EA9F8AEE1}" type="pres">
      <dgm:prSet presAssocID="{974A0C92-81A9-45BC-B4DD-3449D1749F63}" presName="circleA" presStyleLbl="node1" presStyleIdx="0" presStyleCnt="7"/>
      <dgm:spPr>
        <a:solidFill>
          <a:srgbClr val="FF0000"/>
        </a:solidFill>
      </dgm:spPr>
    </dgm:pt>
    <dgm:pt modelId="{02D73517-D146-4970-8780-BCD4067F9770}" type="pres">
      <dgm:prSet presAssocID="{974A0C92-81A9-45BC-B4DD-3449D1749F63}" presName="spaceA" presStyleCnt="0"/>
      <dgm:spPr/>
    </dgm:pt>
    <dgm:pt modelId="{6003C8F5-1F33-4F40-9082-B2D0BA9B1505}" type="pres">
      <dgm:prSet presAssocID="{A038976A-017A-4E9C-B5BC-F6D6FF5CC4E8}" presName="space" presStyleCnt="0"/>
      <dgm:spPr/>
    </dgm:pt>
    <dgm:pt modelId="{768A8DB7-F711-462C-98B2-729532049F72}" type="pres">
      <dgm:prSet presAssocID="{DFA27290-C2B4-4F73-9C1A-4CB302A46262}" presName="compositeB" presStyleCnt="0"/>
      <dgm:spPr/>
    </dgm:pt>
    <dgm:pt modelId="{FC778618-D9E8-449D-9F18-FD87BB8EBA59}" type="pres">
      <dgm:prSet presAssocID="{DFA27290-C2B4-4F73-9C1A-4CB302A46262}" presName="textB" presStyleLbl="revTx" presStyleIdx="1" presStyleCnt="7">
        <dgm:presLayoutVars>
          <dgm:bulletEnabled val="1"/>
        </dgm:presLayoutVars>
      </dgm:prSet>
      <dgm:spPr/>
      <dgm:t>
        <a:bodyPr/>
        <a:lstStyle/>
        <a:p>
          <a:endParaRPr lang="zh-CN" altLang="en-US"/>
        </a:p>
      </dgm:t>
    </dgm:pt>
    <dgm:pt modelId="{6ABC2BF2-C822-483A-AF30-00C2D3519862}" type="pres">
      <dgm:prSet presAssocID="{DFA27290-C2B4-4F73-9C1A-4CB302A46262}" presName="circleB" presStyleLbl="node1" presStyleIdx="1" presStyleCnt="7" custLinFactNeighborX="20058"/>
      <dgm:spPr>
        <a:solidFill>
          <a:srgbClr val="FF0000"/>
        </a:solidFill>
      </dgm:spPr>
    </dgm:pt>
    <dgm:pt modelId="{4073CFF3-A4EB-42AE-9C97-DE09412E8071}" type="pres">
      <dgm:prSet presAssocID="{DFA27290-C2B4-4F73-9C1A-4CB302A46262}" presName="spaceB" presStyleCnt="0"/>
      <dgm:spPr/>
    </dgm:pt>
    <dgm:pt modelId="{3AA8249D-6EDC-43AB-8263-D04A5536289B}" type="pres">
      <dgm:prSet presAssocID="{B4D6CF44-6CF3-41C6-A470-C79F631473D3}" presName="space" presStyleCnt="0"/>
      <dgm:spPr/>
    </dgm:pt>
    <dgm:pt modelId="{B85B4906-5254-4A0D-84CB-FF8F1C0A3DDA}" type="pres">
      <dgm:prSet presAssocID="{B5AFFD36-C4CD-48D9-8E76-A7CDAE08FA43}" presName="compositeA" presStyleCnt="0"/>
      <dgm:spPr/>
    </dgm:pt>
    <dgm:pt modelId="{759B0816-C1D0-41E7-A261-F27B73F171BA}" type="pres">
      <dgm:prSet presAssocID="{B5AFFD36-C4CD-48D9-8E76-A7CDAE08FA43}" presName="textA" presStyleLbl="revTx" presStyleIdx="2" presStyleCnt="7">
        <dgm:presLayoutVars>
          <dgm:bulletEnabled val="1"/>
        </dgm:presLayoutVars>
      </dgm:prSet>
      <dgm:spPr/>
      <dgm:t>
        <a:bodyPr/>
        <a:lstStyle/>
        <a:p>
          <a:endParaRPr lang="zh-CN" altLang="en-US"/>
        </a:p>
      </dgm:t>
    </dgm:pt>
    <dgm:pt modelId="{2D9D1CD1-FF6A-483C-9D5D-576DF455B866}" type="pres">
      <dgm:prSet presAssocID="{B5AFFD36-C4CD-48D9-8E76-A7CDAE08FA43}" presName="circleA" presStyleLbl="node1" presStyleIdx="2" presStyleCnt="7" custScaleX="238806" custScaleY="170469" custLinFactX="1100000" custLinFactNeighborX="1175544"/>
      <dgm:spPr>
        <a:solidFill>
          <a:srgbClr val="FF0000"/>
        </a:solidFill>
      </dgm:spPr>
    </dgm:pt>
    <dgm:pt modelId="{F4DEB532-B763-47CA-9A93-6A1C476683AE}" type="pres">
      <dgm:prSet presAssocID="{B5AFFD36-C4CD-48D9-8E76-A7CDAE08FA43}" presName="spaceA" presStyleCnt="0"/>
      <dgm:spPr/>
    </dgm:pt>
    <dgm:pt modelId="{293B6F7F-335E-432B-AD60-7D74B5C4511D}" type="pres">
      <dgm:prSet presAssocID="{8162CCCF-2A6E-4E65-B0F4-3EE04AAF95A7}" presName="space" presStyleCnt="0"/>
      <dgm:spPr/>
    </dgm:pt>
    <dgm:pt modelId="{840635F1-B760-4B6C-A952-F3360F9F10BF}" type="pres">
      <dgm:prSet presAssocID="{4C3B353B-1B4E-4645-8146-7FD7F43F1D47}" presName="compositeB" presStyleCnt="0"/>
      <dgm:spPr/>
    </dgm:pt>
    <dgm:pt modelId="{3C18A61C-EABF-4018-9AD9-ABCBDB0357F9}" type="pres">
      <dgm:prSet presAssocID="{4C3B353B-1B4E-4645-8146-7FD7F43F1D47}" presName="textB" presStyleLbl="revTx" presStyleIdx="3" presStyleCnt="7">
        <dgm:presLayoutVars>
          <dgm:bulletEnabled val="1"/>
        </dgm:presLayoutVars>
      </dgm:prSet>
      <dgm:spPr/>
      <dgm:t>
        <a:bodyPr/>
        <a:lstStyle/>
        <a:p>
          <a:endParaRPr lang="zh-CN" altLang="en-US"/>
        </a:p>
      </dgm:t>
    </dgm:pt>
    <dgm:pt modelId="{40CB1993-CF22-4691-A062-43869D951751}" type="pres">
      <dgm:prSet presAssocID="{4C3B353B-1B4E-4645-8146-7FD7F43F1D47}" presName="circleB" presStyleLbl="node1" presStyleIdx="3" presStyleCnt="7" custLinFactX="66883" custLinFactNeighborX="100000"/>
      <dgm:spPr>
        <a:solidFill>
          <a:srgbClr val="FF0000"/>
        </a:solidFill>
      </dgm:spPr>
    </dgm:pt>
    <dgm:pt modelId="{01CB1029-6D2E-4A78-ABA3-03DDE130260E}" type="pres">
      <dgm:prSet presAssocID="{4C3B353B-1B4E-4645-8146-7FD7F43F1D47}" presName="spaceB" presStyleCnt="0"/>
      <dgm:spPr/>
    </dgm:pt>
    <dgm:pt modelId="{5A6F452D-87E4-49FD-AC5A-B3EF222826A7}" type="pres">
      <dgm:prSet presAssocID="{8113CD25-3EF2-4025-87E9-CA88D67938CC}" presName="space" presStyleCnt="0"/>
      <dgm:spPr/>
    </dgm:pt>
    <dgm:pt modelId="{42D9E4CD-B3F5-4C9D-8701-339CF4BAB21A}" type="pres">
      <dgm:prSet presAssocID="{8A39CE6E-29E9-44D3-A5BA-E05182CB45C5}" presName="compositeA" presStyleCnt="0"/>
      <dgm:spPr/>
    </dgm:pt>
    <dgm:pt modelId="{521AABBF-B602-489D-9D10-BD0D1CB97A53}" type="pres">
      <dgm:prSet presAssocID="{8A39CE6E-29E9-44D3-A5BA-E05182CB45C5}" presName="textA" presStyleLbl="revTx" presStyleIdx="4" presStyleCnt="7">
        <dgm:presLayoutVars>
          <dgm:bulletEnabled val="1"/>
        </dgm:presLayoutVars>
      </dgm:prSet>
      <dgm:spPr/>
      <dgm:t>
        <a:bodyPr/>
        <a:lstStyle/>
        <a:p>
          <a:endParaRPr lang="zh-CN" altLang="en-US"/>
        </a:p>
      </dgm:t>
    </dgm:pt>
    <dgm:pt modelId="{7A8D2EC2-D412-47F2-BE6E-1424287C2174}" type="pres">
      <dgm:prSet presAssocID="{8A39CE6E-29E9-44D3-A5BA-E05182CB45C5}" presName="circleA" presStyleLbl="node1" presStyleIdx="4" presStyleCnt="7" custLinFactX="-478349" custLinFactNeighborX="-500000" custLinFactNeighborY="-533"/>
      <dgm:spPr>
        <a:solidFill>
          <a:srgbClr val="FF0000"/>
        </a:solidFill>
      </dgm:spPr>
    </dgm:pt>
    <dgm:pt modelId="{AA15B7D9-F71F-49C4-BAD0-6C7B32C97B31}" type="pres">
      <dgm:prSet presAssocID="{8A39CE6E-29E9-44D3-A5BA-E05182CB45C5}" presName="spaceA" presStyleCnt="0"/>
      <dgm:spPr/>
    </dgm:pt>
    <dgm:pt modelId="{BA19D3D1-5219-4516-A6CF-36156AA4C937}" type="pres">
      <dgm:prSet presAssocID="{BB40A37A-6D4C-489B-9253-649DFD53F4E4}" presName="space" presStyleCnt="0"/>
      <dgm:spPr/>
    </dgm:pt>
    <dgm:pt modelId="{00324B4C-1E58-41FC-9A01-D32F276B88E1}" type="pres">
      <dgm:prSet presAssocID="{136C84BA-B417-4DEB-BE17-1EB3ED0EE680}" presName="compositeB" presStyleCnt="0"/>
      <dgm:spPr/>
    </dgm:pt>
    <dgm:pt modelId="{F25A67BA-E58E-4765-AC24-876D1FC7F109}" type="pres">
      <dgm:prSet presAssocID="{136C84BA-B417-4DEB-BE17-1EB3ED0EE680}" presName="textB" presStyleLbl="revTx" presStyleIdx="5" presStyleCnt="7">
        <dgm:presLayoutVars>
          <dgm:bulletEnabled val="1"/>
        </dgm:presLayoutVars>
      </dgm:prSet>
      <dgm:spPr/>
      <dgm:t>
        <a:bodyPr/>
        <a:lstStyle/>
        <a:p>
          <a:endParaRPr lang="zh-CN" altLang="en-US"/>
        </a:p>
      </dgm:t>
    </dgm:pt>
    <dgm:pt modelId="{6EEF46BC-BED0-4B07-8145-9AA4EF0079F8}" type="pres">
      <dgm:prSet presAssocID="{136C84BA-B417-4DEB-BE17-1EB3ED0EE680}" presName="circleB" presStyleLbl="node1" presStyleIdx="5" presStyleCnt="7" custLinFactX="100000" custLinFactNeighborX="179007" custLinFactNeighborY="-533"/>
      <dgm:spPr>
        <a:solidFill>
          <a:srgbClr val="FF0000"/>
        </a:solidFill>
      </dgm:spPr>
    </dgm:pt>
    <dgm:pt modelId="{AD7DA790-6783-4FFA-9558-7D040420503F}" type="pres">
      <dgm:prSet presAssocID="{136C84BA-B417-4DEB-BE17-1EB3ED0EE680}" presName="spaceB" presStyleCnt="0"/>
      <dgm:spPr/>
    </dgm:pt>
    <dgm:pt modelId="{6FF97C6B-9A73-45BB-8755-9E06EFDEE05C}" type="pres">
      <dgm:prSet presAssocID="{1F00A9A3-0844-488B-83C6-696E32264272}" presName="space" presStyleCnt="0"/>
      <dgm:spPr/>
    </dgm:pt>
    <dgm:pt modelId="{337F6AE2-6AC6-40EF-A121-7D76268329BB}" type="pres">
      <dgm:prSet presAssocID="{15C91613-E118-4993-9315-7FF7CD44FB9C}" presName="compositeA" presStyleCnt="0"/>
      <dgm:spPr/>
    </dgm:pt>
    <dgm:pt modelId="{3F79CA29-FABA-4209-B1B9-F8B1E777C819}" type="pres">
      <dgm:prSet presAssocID="{15C91613-E118-4993-9315-7FF7CD44FB9C}" presName="textA" presStyleLbl="revTx" presStyleIdx="6" presStyleCnt="7">
        <dgm:presLayoutVars>
          <dgm:bulletEnabled val="1"/>
        </dgm:presLayoutVars>
      </dgm:prSet>
      <dgm:spPr/>
      <dgm:t>
        <a:bodyPr/>
        <a:lstStyle/>
        <a:p>
          <a:endParaRPr lang="zh-CN" altLang="en-US"/>
        </a:p>
      </dgm:t>
    </dgm:pt>
    <dgm:pt modelId="{5017F307-5544-4E7B-A62E-4955B1B4473F}" type="pres">
      <dgm:prSet presAssocID="{15C91613-E118-4993-9315-7FF7CD44FB9C}" presName="circleA" presStyleLbl="node1" presStyleIdx="6" presStyleCnt="7" custLinFactX="-400000" custLinFactNeighborX="-431525" custLinFactNeighborY="-533"/>
      <dgm:spPr>
        <a:solidFill>
          <a:srgbClr val="FF0000"/>
        </a:solidFill>
      </dgm:spPr>
    </dgm:pt>
    <dgm:pt modelId="{7F097950-231A-4AA4-9C03-275CC408823F}" type="pres">
      <dgm:prSet presAssocID="{15C91613-E118-4993-9315-7FF7CD44FB9C}" presName="spaceA" presStyleCnt="0"/>
      <dgm:spPr/>
    </dgm:pt>
  </dgm:ptLst>
  <dgm:cxnLst>
    <dgm:cxn modelId="{3E0168BD-5AE1-42EE-A90A-40B32903E02E}" srcId="{48E4028B-27B2-485E-82AE-2E7332D54C33}" destId="{136C84BA-B417-4DEB-BE17-1EB3ED0EE680}" srcOrd="5" destOrd="0" parTransId="{F3AE44AB-EF66-486E-91D6-82211DA2AFD7}" sibTransId="{1F00A9A3-0844-488B-83C6-696E32264272}"/>
    <dgm:cxn modelId="{000FE777-7743-4739-BC5E-EF0D0E1BFC1D}" srcId="{48E4028B-27B2-485E-82AE-2E7332D54C33}" destId="{4C3B353B-1B4E-4645-8146-7FD7F43F1D47}" srcOrd="3" destOrd="0" parTransId="{AB5CF9A0-D88B-4594-BF57-B289919C049B}" sibTransId="{8113CD25-3EF2-4025-87E9-CA88D67938CC}"/>
    <dgm:cxn modelId="{706D723C-8F1F-44BF-9094-39435362BA83}" type="presOf" srcId="{DFA27290-C2B4-4F73-9C1A-4CB302A46262}" destId="{FC778618-D9E8-449D-9F18-FD87BB8EBA59}" srcOrd="0" destOrd="0" presId="urn:microsoft.com/office/officeart/2005/8/layout/hProcess11"/>
    <dgm:cxn modelId="{D3568F58-7E97-4DD1-AEC5-8B43BFEBCAA0}" type="presOf" srcId="{136C84BA-B417-4DEB-BE17-1EB3ED0EE680}" destId="{F25A67BA-E58E-4765-AC24-876D1FC7F109}" srcOrd="0" destOrd="0" presId="urn:microsoft.com/office/officeart/2005/8/layout/hProcess11"/>
    <dgm:cxn modelId="{AB11BFA4-A45D-4F77-8690-A469B4986E0B}" type="presOf" srcId="{4C3B353B-1B4E-4645-8146-7FD7F43F1D47}" destId="{3C18A61C-EABF-4018-9AD9-ABCBDB0357F9}" srcOrd="0" destOrd="0" presId="urn:microsoft.com/office/officeart/2005/8/layout/hProcess11"/>
    <dgm:cxn modelId="{7C2527D6-B7F0-4CC5-9F83-F81960DC2A01}" type="presOf" srcId="{B5AFFD36-C4CD-48D9-8E76-A7CDAE08FA43}" destId="{759B0816-C1D0-41E7-A261-F27B73F171BA}" srcOrd="0" destOrd="0" presId="urn:microsoft.com/office/officeart/2005/8/layout/hProcess11"/>
    <dgm:cxn modelId="{2C331611-EDBD-44BE-AD6B-28FCC80945D5}" srcId="{48E4028B-27B2-485E-82AE-2E7332D54C33}" destId="{15C91613-E118-4993-9315-7FF7CD44FB9C}" srcOrd="6" destOrd="0" parTransId="{40B1142A-D58A-4352-A0C2-D9073220866F}" sibTransId="{C839BDFB-E30D-444A-9835-0C82A5584284}"/>
    <dgm:cxn modelId="{B8F0F463-D72F-402E-BCA6-BBB16E800446}" type="presOf" srcId="{974A0C92-81A9-45BC-B4DD-3449D1749F63}" destId="{A094BD2B-9947-4103-8407-60D0393BE138}" srcOrd="0" destOrd="0" presId="urn:microsoft.com/office/officeart/2005/8/layout/hProcess11"/>
    <dgm:cxn modelId="{11908EFB-76E7-4E82-A86B-2B002FF82B2C}" srcId="{48E4028B-27B2-485E-82AE-2E7332D54C33}" destId="{974A0C92-81A9-45BC-B4DD-3449D1749F63}" srcOrd="0" destOrd="0" parTransId="{4E2D8F14-F6CE-43D3-ABF3-B41FD2AF93FF}" sibTransId="{A038976A-017A-4E9C-B5BC-F6D6FF5CC4E8}"/>
    <dgm:cxn modelId="{1320D515-195C-4C6A-B36D-1D72FCE5110B}" srcId="{48E4028B-27B2-485E-82AE-2E7332D54C33}" destId="{B5AFFD36-C4CD-48D9-8E76-A7CDAE08FA43}" srcOrd="2" destOrd="0" parTransId="{3D52E797-5F05-4F55-8CCA-513CA2B459E1}" sibTransId="{8162CCCF-2A6E-4E65-B0F4-3EE04AAF95A7}"/>
    <dgm:cxn modelId="{D4581674-7365-4BDD-8CD4-20A2ABF95941}" type="presOf" srcId="{8A39CE6E-29E9-44D3-A5BA-E05182CB45C5}" destId="{521AABBF-B602-489D-9D10-BD0D1CB97A53}" srcOrd="0" destOrd="0" presId="urn:microsoft.com/office/officeart/2005/8/layout/hProcess11"/>
    <dgm:cxn modelId="{9D51ED84-8280-456D-ABA9-38989E7CB310}" srcId="{48E4028B-27B2-485E-82AE-2E7332D54C33}" destId="{DFA27290-C2B4-4F73-9C1A-4CB302A46262}" srcOrd="1" destOrd="0" parTransId="{44319B82-DD4A-497B-A620-1BCB65CB4F46}" sibTransId="{B4D6CF44-6CF3-41C6-A470-C79F631473D3}"/>
    <dgm:cxn modelId="{25FCA81D-E071-4718-9A73-614116E9BC2F}" type="presOf" srcId="{48E4028B-27B2-485E-82AE-2E7332D54C33}" destId="{799D2935-DD1D-4DFC-9C5B-1A217FF93271}" srcOrd="0" destOrd="0" presId="urn:microsoft.com/office/officeart/2005/8/layout/hProcess11"/>
    <dgm:cxn modelId="{9FA02BF9-64C7-43DA-9144-F2C27BF081BA}" srcId="{48E4028B-27B2-485E-82AE-2E7332D54C33}" destId="{8A39CE6E-29E9-44D3-A5BA-E05182CB45C5}" srcOrd="4" destOrd="0" parTransId="{B162C1B5-5CF5-40F3-85A2-DDAF8816AD6C}" sibTransId="{BB40A37A-6D4C-489B-9253-649DFD53F4E4}"/>
    <dgm:cxn modelId="{54B8EB74-466F-4E71-8C99-4AF8DBE2A9DD}" type="presOf" srcId="{15C91613-E118-4993-9315-7FF7CD44FB9C}" destId="{3F79CA29-FABA-4209-B1B9-F8B1E777C819}" srcOrd="0" destOrd="0" presId="urn:microsoft.com/office/officeart/2005/8/layout/hProcess11"/>
    <dgm:cxn modelId="{C91F51FC-5AAA-4ACB-B49E-A94B3F764F12}" type="presParOf" srcId="{799D2935-DD1D-4DFC-9C5B-1A217FF93271}" destId="{AD91FF94-9E6D-4995-BD3F-1F21CF928E0D}" srcOrd="0" destOrd="0" presId="urn:microsoft.com/office/officeart/2005/8/layout/hProcess11"/>
    <dgm:cxn modelId="{42653C0B-1F32-4B69-A9FA-4CE80975CC8F}" type="presParOf" srcId="{799D2935-DD1D-4DFC-9C5B-1A217FF93271}" destId="{DFD26A72-8BC9-4F33-B67A-346B97F5FE4B}" srcOrd="1" destOrd="0" presId="urn:microsoft.com/office/officeart/2005/8/layout/hProcess11"/>
    <dgm:cxn modelId="{269921E6-182F-4F8C-B48B-66B2EF3F24D8}" type="presParOf" srcId="{DFD26A72-8BC9-4F33-B67A-346B97F5FE4B}" destId="{B2FAB37F-E65B-4866-AFBB-BF4C91503A83}" srcOrd="0" destOrd="0" presId="urn:microsoft.com/office/officeart/2005/8/layout/hProcess11"/>
    <dgm:cxn modelId="{50E360AC-9AA0-4783-9B0E-73A23A09F2BA}" type="presParOf" srcId="{B2FAB37F-E65B-4866-AFBB-BF4C91503A83}" destId="{A094BD2B-9947-4103-8407-60D0393BE138}" srcOrd="0" destOrd="0" presId="urn:microsoft.com/office/officeart/2005/8/layout/hProcess11"/>
    <dgm:cxn modelId="{4D0C7FC8-C8EA-4B67-9616-67256A3C7791}" type="presParOf" srcId="{B2FAB37F-E65B-4866-AFBB-BF4C91503A83}" destId="{B2BE6C07-7412-4320-A238-5A7EA9F8AEE1}" srcOrd="1" destOrd="0" presId="urn:microsoft.com/office/officeart/2005/8/layout/hProcess11"/>
    <dgm:cxn modelId="{EDEC556C-DB1D-43BC-94A2-048D21ED2179}" type="presParOf" srcId="{B2FAB37F-E65B-4866-AFBB-BF4C91503A83}" destId="{02D73517-D146-4970-8780-BCD4067F9770}" srcOrd="2" destOrd="0" presId="urn:microsoft.com/office/officeart/2005/8/layout/hProcess11"/>
    <dgm:cxn modelId="{F173D2A2-3F74-4B8D-AF0B-8133EF67F0B9}" type="presParOf" srcId="{DFD26A72-8BC9-4F33-B67A-346B97F5FE4B}" destId="{6003C8F5-1F33-4F40-9082-B2D0BA9B1505}" srcOrd="1" destOrd="0" presId="urn:microsoft.com/office/officeart/2005/8/layout/hProcess11"/>
    <dgm:cxn modelId="{C9526CEE-5FA6-42AD-9DDF-F4B7B6F03BE9}" type="presParOf" srcId="{DFD26A72-8BC9-4F33-B67A-346B97F5FE4B}" destId="{768A8DB7-F711-462C-98B2-729532049F72}" srcOrd="2" destOrd="0" presId="urn:microsoft.com/office/officeart/2005/8/layout/hProcess11"/>
    <dgm:cxn modelId="{09235607-36AB-4503-83AC-282AF569136D}" type="presParOf" srcId="{768A8DB7-F711-462C-98B2-729532049F72}" destId="{FC778618-D9E8-449D-9F18-FD87BB8EBA59}" srcOrd="0" destOrd="0" presId="urn:microsoft.com/office/officeart/2005/8/layout/hProcess11"/>
    <dgm:cxn modelId="{E418A80D-4F0E-4267-B488-3935CA3F8884}" type="presParOf" srcId="{768A8DB7-F711-462C-98B2-729532049F72}" destId="{6ABC2BF2-C822-483A-AF30-00C2D3519862}" srcOrd="1" destOrd="0" presId="urn:microsoft.com/office/officeart/2005/8/layout/hProcess11"/>
    <dgm:cxn modelId="{B674CE89-AB6C-4454-8357-6EB0EDC9E344}" type="presParOf" srcId="{768A8DB7-F711-462C-98B2-729532049F72}" destId="{4073CFF3-A4EB-42AE-9C97-DE09412E8071}" srcOrd="2" destOrd="0" presId="urn:microsoft.com/office/officeart/2005/8/layout/hProcess11"/>
    <dgm:cxn modelId="{DC099F09-3D0E-49A0-984C-8FC8563624AA}" type="presParOf" srcId="{DFD26A72-8BC9-4F33-B67A-346B97F5FE4B}" destId="{3AA8249D-6EDC-43AB-8263-D04A5536289B}" srcOrd="3" destOrd="0" presId="urn:microsoft.com/office/officeart/2005/8/layout/hProcess11"/>
    <dgm:cxn modelId="{24BCBDEE-00B3-47C7-9D46-D84D79DDA0D7}" type="presParOf" srcId="{DFD26A72-8BC9-4F33-B67A-346B97F5FE4B}" destId="{B85B4906-5254-4A0D-84CB-FF8F1C0A3DDA}" srcOrd="4" destOrd="0" presId="urn:microsoft.com/office/officeart/2005/8/layout/hProcess11"/>
    <dgm:cxn modelId="{06B309C4-3AAB-4F23-AACF-03BA7F13BB30}" type="presParOf" srcId="{B85B4906-5254-4A0D-84CB-FF8F1C0A3DDA}" destId="{759B0816-C1D0-41E7-A261-F27B73F171BA}" srcOrd="0" destOrd="0" presId="urn:microsoft.com/office/officeart/2005/8/layout/hProcess11"/>
    <dgm:cxn modelId="{4A0BBEF6-E455-41FB-A410-920E1E84DE1D}" type="presParOf" srcId="{B85B4906-5254-4A0D-84CB-FF8F1C0A3DDA}" destId="{2D9D1CD1-FF6A-483C-9D5D-576DF455B866}" srcOrd="1" destOrd="0" presId="urn:microsoft.com/office/officeart/2005/8/layout/hProcess11"/>
    <dgm:cxn modelId="{F8DD6023-21C3-40C5-819C-43AF675F6C89}" type="presParOf" srcId="{B85B4906-5254-4A0D-84CB-FF8F1C0A3DDA}" destId="{F4DEB532-B763-47CA-9A93-6A1C476683AE}" srcOrd="2" destOrd="0" presId="urn:microsoft.com/office/officeart/2005/8/layout/hProcess11"/>
    <dgm:cxn modelId="{8F14D433-3133-49F7-8A2A-895B92C6CEAD}" type="presParOf" srcId="{DFD26A72-8BC9-4F33-B67A-346B97F5FE4B}" destId="{293B6F7F-335E-432B-AD60-7D74B5C4511D}" srcOrd="5" destOrd="0" presId="urn:microsoft.com/office/officeart/2005/8/layout/hProcess11"/>
    <dgm:cxn modelId="{FB665F1C-5B35-4197-A3D4-6F3D93E0DCEE}" type="presParOf" srcId="{DFD26A72-8BC9-4F33-B67A-346B97F5FE4B}" destId="{840635F1-B760-4B6C-A952-F3360F9F10BF}" srcOrd="6" destOrd="0" presId="urn:microsoft.com/office/officeart/2005/8/layout/hProcess11"/>
    <dgm:cxn modelId="{F9DC2A9F-68A8-4AF4-967E-8F4680F610D4}" type="presParOf" srcId="{840635F1-B760-4B6C-A952-F3360F9F10BF}" destId="{3C18A61C-EABF-4018-9AD9-ABCBDB0357F9}" srcOrd="0" destOrd="0" presId="urn:microsoft.com/office/officeart/2005/8/layout/hProcess11"/>
    <dgm:cxn modelId="{47306C36-B263-472A-B344-834B24124092}" type="presParOf" srcId="{840635F1-B760-4B6C-A952-F3360F9F10BF}" destId="{40CB1993-CF22-4691-A062-43869D951751}" srcOrd="1" destOrd="0" presId="urn:microsoft.com/office/officeart/2005/8/layout/hProcess11"/>
    <dgm:cxn modelId="{22FEF8EF-0A73-48CD-B1D0-58B012B7E5B2}" type="presParOf" srcId="{840635F1-B760-4B6C-A952-F3360F9F10BF}" destId="{01CB1029-6D2E-4A78-ABA3-03DDE130260E}" srcOrd="2" destOrd="0" presId="urn:microsoft.com/office/officeart/2005/8/layout/hProcess11"/>
    <dgm:cxn modelId="{EFFE85AC-E67B-4F4F-B5A2-CE38A4B8C4F9}" type="presParOf" srcId="{DFD26A72-8BC9-4F33-B67A-346B97F5FE4B}" destId="{5A6F452D-87E4-49FD-AC5A-B3EF222826A7}" srcOrd="7" destOrd="0" presId="urn:microsoft.com/office/officeart/2005/8/layout/hProcess11"/>
    <dgm:cxn modelId="{C5622FBE-CDE5-41C1-B154-90A7B3BA6AE4}" type="presParOf" srcId="{DFD26A72-8BC9-4F33-B67A-346B97F5FE4B}" destId="{42D9E4CD-B3F5-4C9D-8701-339CF4BAB21A}" srcOrd="8" destOrd="0" presId="urn:microsoft.com/office/officeart/2005/8/layout/hProcess11"/>
    <dgm:cxn modelId="{32F43309-3CAF-4DBA-8CA7-B33A71A376F0}" type="presParOf" srcId="{42D9E4CD-B3F5-4C9D-8701-339CF4BAB21A}" destId="{521AABBF-B602-489D-9D10-BD0D1CB97A53}" srcOrd="0" destOrd="0" presId="urn:microsoft.com/office/officeart/2005/8/layout/hProcess11"/>
    <dgm:cxn modelId="{649B6CFE-9831-4078-B1DA-5B9BF39A5A1B}" type="presParOf" srcId="{42D9E4CD-B3F5-4C9D-8701-339CF4BAB21A}" destId="{7A8D2EC2-D412-47F2-BE6E-1424287C2174}" srcOrd="1" destOrd="0" presId="urn:microsoft.com/office/officeart/2005/8/layout/hProcess11"/>
    <dgm:cxn modelId="{AC3558A6-99CB-4852-9927-6CB1B39155CF}" type="presParOf" srcId="{42D9E4CD-B3F5-4C9D-8701-339CF4BAB21A}" destId="{AA15B7D9-F71F-49C4-BAD0-6C7B32C97B31}" srcOrd="2" destOrd="0" presId="urn:microsoft.com/office/officeart/2005/8/layout/hProcess11"/>
    <dgm:cxn modelId="{8EE29C0C-4499-4E18-9704-2F123267C018}" type="presParOf" srcId="{DFD26A72-8BC9-4F33-B67A-346B97F5FE4B}" destId="{BA19D3D1-5219-4516-A6CF-36156AA4C937}" srcOrd="9" destOrd="0" presId="urn:microsoft.com/office/officeart/2005/8/layout/hProcess11"/>
    <dgm:cxn modelId="{4D6960D8-CCB6-496A-9234-83B8B5ABA537}" type="presParOf" srcId="{DFD26A72-8BC9-4F33-B67A-346B97F5FE4B}" destId="{00324B4C-1E58-41FC-9A01-D32F276B88E1}" srcOrd="10" destOrd="0" presId="urn:microsoft.com/office/officeart/2005/8/layout/hProcess11"/>
    <dgm:cxn modelId="{35620087-4D01-49AA-997C-B27C3DAABE9A}" type="presParOf" srcId="{00324B4C-1E58-41FC-9A01-D32F276B88E1}" destId="{F25A67BA-E58E-4765-AC24-876D1FC7F109}" srcOrd="0" destOrd="0" presId="urn:microsoft.com/office/officeart/2005/8/layout/hProcess11"/>
    <dgm:cxn modelId="{2932F39D-DC1F-431F-8823-FBCD93857EE4}" type="presParOf" srcId="{00324B4C-1E58-41FC-9A01-D32F276B88E1}" destId="{6EEF46BC-BED0-4B07-8145-9AA4EF0079F8}" srcOrd="1" destOrd="0" presId="urn:microsoft.com/office/officeart/2005/8/layout/hProcess11"/>
    <dgm:cxn modelId="{223ED649-60AE-40C2-B234-E6CC5B6219E9}" type="presParOf" srcId="{00324B4C-1E58-41FC-9A01-D32F276B88E1}" destId="{AD7DA790-6783-4FFA-9558-7D040420503F}" srcOrd="2" destOrd="0" presId="urn:microsoft.com/office/officeart/2005/8/layout/hProcess11"/>
    <dgm:cxn modelId="{2405D0F4-1C1B-48A0-A4D5-8AFF1181D9F6}" type="presParOf" srcId="{DFD26A72-8BC9-4F33-B67A-346B97F5FE4B}" destId="{6FF97C6B-9A73-45BB-8755-9E06EFDEE05C}" srcOrd="11" destOrd="0" presId="urn:microsoft.com/office/officeart/2005/8/layout/hProcess11"/>
    <dgm:cxn modelId="{AFE14457-624C-4B30-BF02-5F593EA7091D}" type="presParOf" srcId="{DFD26A72-8BC9-4F33-B67A-346B97F5FE4B}" destId="{337F6AE2-6AC6-40EF-A121-7D76268329BB}" srcOrd="12" destOrd="0" presId="urn:microsoft.com/office/officeart/2005/8/layout/hProcess11"/>
    <dgm:cxn modelId="{943DDDB3-B912-4492-AFAA-056DF570F6D3}" type="presParOf" srcId="{337F6AE2-6AC6-40EF-A121-7D76268329BB}" destId="{3F79CA29-FABA-4209-B1B9-F8B1E777C819}" srcOrd="0" destOrd="0" presId="urn:microsoft.com/office/officeart/2005/8/layout/hProcess11"/>
    <dgm:cxn modelId="{C93F2AEC-5EA3-435F-8F06-73D1B0771A0A}" type="presParOf" srcId="{337F6AE2-6AC6-40EF-A121-7D76268329BB}" destId="{5017F307-5544-4E7B-A62E-4955B1B4473F}" srcOrd="1" destOrd="0" presId="urn:microsoft.com/office/officeart/2005/8/layout/hProcess11"/>
    <dgm:cxn modelId="{3EDC2C21-A89A-41EC-B0FC-63F3A0D905E3}" type="presParOf" srcId="{337F6AE2-6AC6-40EF-A121-7D76268329BB}" destId="{7F097950-231A-4AA4-9C03-275CC408823F}" srcOrd="2" destOrd="0" presId="urn:microsoft.com/office/officeart/2005/8/layout/hProcess1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 loCatId="process" qsTypeId="urn:microsoft.com/office/officeart/2005/8/quickstyle/simple1" qsCatId="simple" csTypeId="urn:microsoft.com/office/officeart/2005/8/colors/accent1_2" csCatId="accent1" phldr="1"/>
      <dgm:spPr/>
    </dgm:pt>
    <dgm:pt modelId="{15C91613-E118-4993-9315-7FF7CD44FB9C}">
      <dgm:prSet phldrT="[文本]" custT="1"/>
      <dgm:spPr/>
      <dgm:t>
        <a:bodyPr/>
        <a:lstStyle/>
        <a:p>
          <a:endParaRPr lang="zh-CN" altLang="en-US" sz="1800" dirty="0">
            <a:latin typeface="楷体" pitchFamily="49" charset="-122"/>
            <a:ea typeface="楷体" pitchFamily="49" charset="-122"/>
          </a:endParaRPr>
        </a:p>
      </dgm:t>
    </dgm:pt>
    <dgm:pt modelId="{40B1142A-D58A-4352-A0C2-D9073220866F}" type="parTrans" cxnId="{2C331611-EDBD-44BE-AD6B-28FCC80945D5}">
      <dgm:prSet/>
      <dgm:spPr/>
      <dgm:t>
        <a:bodyPr/>
        <a:lstStyle/>
        <a:p>
          <a:endParaRPr lang="zh-CN" altLang="en-US"/>
        </a:p>
      </dgm:t>
    </dgm:pt>
    <dgm:pt modelId="{C839BDFB-E30D-444A-9835-0C82A5584284}" type="sibTrans" cxnId="{2C331611-EDBD-44BE-AD6B-28FCC80945D5}">
      <dgm:prSet/>
      <dgm:spPr/>
      <dgm:t>
        <a:bodyPr/>
        <a:lstStyle/>
        <a:p>
          <a:endParaRPr lang="zh-CN" altLang="en-US"/>
        </a:p>
      </dgm:t>
    </dgm:pt>
    <dgm:pt modelId="{DFA27290-C2B4-4F73-9C1A-4CB302A46262}">
      <dgm:prSet phldrT="[文本]" custT="1"/>
      <dgm:spPr/>
      <dgm:t>
        <a:bodyPr/>
        <a:lstStyle/>
        <a:p>
          <a:endParaRPr lang="zh-CN" altLang="en-US" sz="1800" dirty="0">
            <a:latin typeface="楷体" pitchFamily="49" charset="-122"/>
            <a:ea typeface="楷体" pitchFamily="49" charset="-122"/>
          </a:endParaRPr>
        </a:p>
      </dgm:t>
    </dgm:pt>
    <dgm:pt modelId="{44319B82-DD4A-497B-A620-1BCB65CB4F46}" type="parTrans" cxnId="{9D51ED84-8280-456D-ABA9-38989E7CB310}">
      <dgm:prSet/>
      <dgm:spPr/>
      <dgm:t>
        <a:bodyPr/>
        <a:lstStyle/>
        <a:p>
          <a:endParaRPr lang="zh-CN" altLang="en-US"/>
        </a:p>
      </dgm:t>
    </dgm:pt>
    <dgm:pt modelId="{B4D6CF44-6CF3-41C6-A470-C79F631473D3}" type="sibTrans" cxnId="{9D51ED84-8280-456D-ABA9-38989E7CB310}">
      <dgm:prSet/>
      <dgm:spPr/>
      <dgm:t>
        <a:bodyPr/>
        <a:lstStyle/>
        <a:p>
          <a:endParaRPr lang="zh-CN" altLang="en-US"/>
        </a:p>
      </dgm:t>
    </dgm:pt>
    <dgm:pt modelId="{B5AFFD36-C4CD-48D9-8E76-A7CDAE08FA43}">
      <dgm:prSet phldrT="[文本]" custT="1"/>
      <dgm:spPr/>
      <dgm:t>
        <a:bodyPr/>
        <a:lstStyle/>
        <a:p>
          <a:endParaRPr lang="zh-CN" altLang="en-US" sz="1800" dirty="0">
            <a:latin typeface="楷体" pitchFamily="49" charset="-122"/>
            <a:ea typeface="楷体" pitchFamily="49" charset="-122"/>
          </a:endParaRPr>
        </a:p>
      </dgm:t>
    </dgm:pt>
    <dgm:pt modelId="{3D52E797-5F05-4F55-8CCA-513CA2B459E1}" type="parTrans" cxnId="{1320D515-195C-4C6A-B36D-1D72FCE5110B}">
      <dgm:prSet/>
      <dgm:spPr/>
      <dgm:t>
        <a:bodyPr/>
        <a:lstStyle/>
        <a:p>
          <a:endParaRPr lang="zh-CN" altLang="en-US"/>
        </a:p>
      </dgm:t>
    </dgm:pt>
    <dgm:pt modelId="{8162CCCF-2A6E-4E65-B0F4-3EE04AAF95A7}" type="sibTrans" cxnId="{1320D515-195C-4C6A-B36D-1D72FCE5110B}">
      <dgm:prSet/>
      <dgm:spPr/>
      <dgm:t>
        <a:bodyPr/>
        <a:lstStyle/>
        <a:p>
          <a:endParaRPr lang="zh-CN" altLang="en-US"/>
        </a:p>
      </dgm:t>
    </dgm:pt>
    <dgm:pt modelId="{88778486-446B-4B97-BBD3-D2093EC13DB9}">
      <dgm:prSet phldrT="[文本]" custT="1"/>
      <dgm:spPr/>
      <dgm:t>
        <a:bodyPr/>
        <a:lstStyle/>
        <a:p>
          <a:endParaRPr lang="zh-CN" altLang="en-US" sz="1800" dirty="0">
            <a:latin typeface="楷体" pitchFamily="49" charset="-122"/>
            <a:ea typeface="楷体" pitchFamily="49" charset="-122"/>
          </a:endParaRPr>
        </a:p>
      </dgm:t>
    </dgm:pt>
    <dgm:pt modelId="{C4A12F55-BA46-4D65-B192-F4CBDF79046E}" type="parTrans" cxnId="{2FA3FC1F-3F05-440D-BDA9-3821653322B7}">
      <dgm:prSet/>
      <dgm:spPr/>
      <dgm:t>
        <a:bodyPr/>
        <a:lstStyle/>
        <a:p>
          <a:endParaRPr lang="zh-CN" altLang="en-US"/>
        </a:p>
      </dgm:t>
    </dgm:pt>
    <dgm:pt modelId="{0743E336-9266-4CB4-8394-1D348B7D383F}" type="sibTrans" cxnId="{2FA3FC1F-3F05-440D-BDA9-3821653322B7}">
      <dgm:prSet/>
      <dgm:spPr/>
      <dgm:t>
        <a:bodyPr/>
        <a:lstStyle/>
        <a:p>
          <a:endParaRPr lang="zh-CN" altLang="en-US"/>
        </a:p>
      </dgm:t>
    </dgm:pt>
    <dgm:pt modelId="{2775D664-6BDA-4754-8D1A-F2FDAEC827AF}">
      <dgm:prSet phldrT="[文本]" custT="1"/>
      <dgm:spPr/>
      <dgm:t>
        <a:bodyPr/>
        <a:lstStyle/>
        <a:p>
          <a:endParaRPr lang="zh-CN" altLang="en-US" sz="1800" dirty="0">
            <a:latin typeface="楷体" pitchFamily="49" charset="-122"/>
            <a:ea typeface="楷体" pitchFamily="49" charset="-122"/>
          </a:endParaRPr>
        </a:p>
      </dgm:t>
    </dgm:pt>
    <dgm:pt modelId="{D9247E08-F6C0-4A5E-BCAE-C134593158A3}" type="parTrans" cxnId="{E94349E0-AB9D-4DA0-BC94-B8966B65A9DA}">
      <dgm:prSet/>
      <dgm:spPr/>
      <dgm:t>
        <a:bodyPr/>
        <a:lstStyle/>
        <a:p>
          <a:endParaRPr lang="zh-CN" altLang="en-US"/>
        </a:p>
      </dgm:t>
    </dgm:pt>
    <dgm:pt modelId="{DFC177FD-B455-4CBE-ADE1-9BB2FF68B17A}" type="sibTrans" cxnId="{E94349E0-AB9D-4DA0-BC94-B8966B65A9DA}">
      <dgm:prSet/>
      <dgm:spPr/>
      <dgm:t>
        <a:bodyPr/>
        <a:lstStyle/>
        <a:p>
          <a:endParaRPr lang="zh-CN" altLang="en-US"/>
        </a:p>
      </dgm:t>
    </dgm:pt>
    <dgm:pt modelId="{02642D88-2EF1-46AE-BB4F-6E95F3A53B86}">
      <dgm:prSet phldrT="[文本]" custT="1"/>
      <dgm:spPr/>
      <dgm:t>
        <a:bodyPr/>
        <a:lstStyle/>
        <a:p>
          <a:endParaRPr lang="zh-CN" altLang="en-US" sz="1800" dirty="0">
            <a:latin typeface="楷体" pitchFamily="49" charset="-122"/>
            <a:ea typeface="楷体" pitchFamily="49" charset="-122"/>
          </a:endParaRPr>
        </a:p>
      </dgm:t>
    </dgm:pt>
    <dgm:pt modelId="{82D66274-D25D-42B8-BC76-075BAD6AA2CC}" type="parTrans" cxnId="{771CBFBD-7E87-46DA-811F-C0CEF4432469}">
      <dgm:prSet/>
      <dgm:spPr/>
      <dgm:t>
        <a:bodyPr/>
        <a:lstStyle/>
        <a:p>
          <a:endParaRPr lang="zh-CN" altLang="en-US"/>
        </a:p>
      </dgm:t>
    </dgm:pt>
    <dgm:pt modelId="{2080A5B6-1103-4C7B-82E7-21E40698D042}" type="sibTrans" cxnId="{771CBFBD-7E87-46DA-811F-C0CEF4432469}">
      <dgm:prSet/>
      <dgm:spPr/>
      <dgm:t>
        <a:bodyPr/>
        <a:lstStyle/>
        <a:p>
          <a:endParaRPr lang="zh-CN" altLang="en-US"/>
        </a:p>
      </dgm:t>
    </dgm:pt>
    <dgm:pt modelId="{D02DAFFF-80A9-460F-8D5C-33340A5D3846}">
      <dgm:prSet phldrT="[文本]" custT="1"/>
      <dgm:spPr/>
      <dgm:t>
        <a:bodyPr/>
        <a:lstStyle/>
        <a:p>
          <a:endParaRPr lang="zh-CN" altLang="en-US" sz="1800" dirty="0">
            <a:latin typeface="楷体" pitchFamily="49" charset="-122"/>
            <a:ea typeface="楷体" pitchFamily="49" charset="-122"/>
          </a:endParaRPr>
        </a:p>
      </dgm:t>
    </dgm:pt>
    <dgm:pt modelId="{E2E977FD-EB55-44CF-8CAE-688D141C665B}" type="parTrans" cxnId="{C7EBFE95-1C93-49D9-BC0E-6D78C61597DC}">
      <dgm:prSet/>
      <dgm:spPr/>
      <dgm:t>
        <a:bodyPr/>
        <a:lstStyle/>
        <a:p>
          <a:endParaRPr lang="zh-CN" altLang="en-US"/>
        </a:p>
      </dgm:t>
    </dgm:pt>
    <dgm:pt modelId="{51A1BEEF-5147-4A10-B43F-5A310F4DE05A}" type="sibTrans" cxnId="{C7EBFE95-1C93-49D9-BC0E-6D78C61597DC}">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89DD98E0-4269-4FFE-B7E4-7E957C74D355}" type="pres">
      <dgm:prSet presAssocID="{02642D88-2EF1-46AE-BB4F-6E95F3A53B86}" presName="compositeA" presStyleCnt="0"/>
      <dgm:spPr/>
    </dgm:pt>
    <dgm:pt modelId="{1036A555-6FCF-45FD-806E-CEA5C94B63DE}" type="pres">
      <dgm:prSet presAssocID="{02642D88-2EF1-46AE-BB4F-6E95F3A53B86}" presName="textA" presStyleLbl="revTx" presStyleIdx="0" presStyleCnt="7">
        <dgm:presLayoutVars>
          <dgm:bulletEnabled val="1"/>
        </dgm:presLayoutVars>
      </dgm:prSet>
      <dgm:spPr/>
      <dgm:t>
        <a:bodyPr/>
        <a:lstStyle/>
        <a:p>
          <a:endParaRPr lang="zh-CN" altLang="en-US"/>
        </a:p>
      </dgm:t>
    </dgm:pt>
    <dgm:pt modelId="{4E841E83-5A8C-4C4F-85E6-6236D2468885}" type="pres">
      <dgm:prSet presAssocID="{02642D88-2EF1-46AE-BB4F-6E95F3A53B86}" presName="circleA" presStyleLbl="node1" presStyleIdx="0" presStyleCnt="7" custLinFactX="873140" custLinFactNeighborX="900000" custLinFactNeighborY="2994"/>
      <dgm:spPr>
        <a:solidFill>
          <a:srgbClr val="FF0000"/>
        </a:solidFill>
      </dgm:spPr>
    </dgm:pt>
    <dgm:pt modelId="{B1ADFAB3-BF16-4BD0-AA69-F1941C126A8E}" type="pres">
      <dgm:prSet presAssocID="{02642D88-2EF1-46AE-BB4F-6E95F3A53B86}" presName="spaceA" presStyleCnt="0"/>
      <dgm:spPr/>
    </dgm:pt>
    <dgm:pt modelId="{B02FFA08-B43C-4FC7-871B-C5EBAF6388C5}" type="pres">
      <dgm:prSet presAssocID="{2080A5B6-1103-4C7B-82E7-21E40698D042}" presName="space" presStyleCnt="0"/>
      <dgm:spPr/>
    </dgm:pt>
    <dgm:pt modelId="{12528067-F7B5-410B-8945-3418C09296BD}" type="pres">
      <dgm:prSet presAssocID="{2775D664-6BDA-4754-8D1A-F2FDAEC827AF}" presName="compositeB" presStyleCnt="0"/>
      <dgm:spPr/>
    </dgm:pt>
    <dgm:pt modelId="{28D9E79C-48B0-4FDB-837B-1211CC30436E}" type="pres">
      <dgm:prSet presAssocID="{2775D664-6BDA-4754-8D1A-F2FDAEC827AF}" presName="textB" presStyleLbl="revTx" presStyleIdx="1" presStyleCnt="7">
        <dgm:presLayoutVars>
          <dgm:bulletEnabled val="1"/>
        </dgm:presLayoutVars>
      </dgm:prSet>
      <dgm:spPr/>
      <dgm:t>
        <a:bodyPr/>
        <a:lstStyle/>
        <a:p>
          <a:endParaRPr lang="zh-CN" altLang="en-US"/>
        </a:p>
      </dgm:t>
    </dgm:pt>
    <dgm:pt modelId="{ED5642B0-1F6C-45ED-8764-B34632627319}" type="pres">
      <dgm:prSet presAssocID="{2775D664-6BDA-4754-8D1A-F2FDAEC827AF}" presName="circleB" presStyleLbl="node1" presStyleIdx="1" presStyleCnt="7" custLinFactX="1400000" custLinFactNeighborX="1434921" custLinFactNeighborY="2994"/>
      <dgm:spPr>
        <a:solidFill>
          <a:srgbClr val="FF0000"/>
        </a:solidFill>
      </dgm:spPr>
    </dgm:pt>
    <dgm:pt modelId="{01D18A3E-8809-49A6-B0D5-97FF4939C9FD}" type="pres">
      <dgm:prSet presAssocID="{2775D664-6BDA-4754-8D1A-F2FDAEC827AF}" presName="spaceB" presStyleCnt="0"/>
      <dgm:spPr/>
    </dgm:pt>
    <dgm:pt modelId="{75652823-6160-47E5-9C81-B502583C91B6}" type="pres">
      <dgm:prSet presAssocID="{DFC177FD-B455-4CBE-ADE1-9BB2FF68B17A}" presName="space" presStyleCnt="0"/>
      <dgm:spPr/>
    </dgm:pt>
    <dgm:pt modelId="{D50F8F6E-16AB-4D03-A717-75F901746F13}" type="pres">
      <dgm:prSet presAssocID="{D02DAFFF-80A9-460F-8D5C-33340A5D3846}" presName="compositeA" presStyleCnt="0"/>
      <dgm:spPr/>
    </dgm:pt>
    <dgm:pt modelId="{FA45E363-68D7-4246-9D9A-EDA8F9CCEFB6}" type="pres">
      <dgm:prSet presAssocID="{D02DAFFF-80A9-460F-8D5C-33340A5D3846}" presName="textA" presStyleLbl="revTx" presStyleIdx="2" presStyleCnt="7">
        <dgm:presLayoutVars>
          <dgm:bulletEnabled val="1"/>
        </dgm:presLayoutVars>
      </dgm:prSet>
      <dgm:spPr/>
      <dgm:t>
        <a:bodyPr/>
        <a:lstStyle/>
        <a:p>
          <a:endParaRPr lang="zh-CN" altLang="en-US"/>
        </a:p>
      </dgm:t>
    </dgm:pt>
    <dgm:pt modelId="{B40438EB-6008-4A99-B3CE-B4FDAB3C3865}" type="pres">
      <dgm:prSet presAssocID="{D02DAFFF-80A9-460F-8D5C-33340A5D3846}" presName="circleA" presStyleLbl="node1" presStyleIdx="2" presStyleCnt="7" custScaleX="238803" custScaleY="177609" custLinFactX="1271" custLinFactNeighborX="100000" custLinFactNeighborY="5219"/>
      <dgm:spPr>
        <a:solidFill>
          <a:srgbClr val="FF0000"/>
        </a:solidFill>
      </dgm:spPr>
    </dgm:pt>
    <dgm:pt modelId="{F844BFA5-B534-4B6C-BA0B-2395525E266C}" type="pres">
      <dgm:prSet presAssocID="{D02DAFFF-80A9-460F-8D5C-33340A5D3846}" presName="spaceA" presStyleCnt="0"/>
      <dgm:spPr/>
    </dgm:pt>
    <dgm:pt modelId="{409863DD-25D8-4ED7-A4BA-5BB3C37A0CB2}" type="pres">
      <dgm:prSet presAssocID="{51A1BEEF-5147-4A10-B43F-5A310F4DE05A}" presName="space" presStyleCnt="0"/>
      <dgm:spPr/>
    </dgm:pt>
    <dgm:pt modelId="{ED80465A-CA4B-46FE-9DF3-0A56CE309011}" type="pres">
      <dgm:prSet presAssocID="{DFA27290-C2B4-4F73-9C1A-4CB302A46262}" presName="compositeB" presStyleCnt="0"/>
      <dgm:spPr/>
    </dgm:pt>
    <dgm:pt modelId="{6406430D-A319-411B-AD28-A14BD2851B3D}" type="pres">
      <dgm:prSet presAssocID="{DFA27290-C2B4-4F73-9C1A-4CB302A46262}" presName="textB" presStyleLbl="revTx" presStyleIdx="3" presStyleCnt="7">
        <dgm:presLayoutVars>
          <dgm:bulletEnabled val="1"/>
        </dgm:presLayoutVars>
      </dgm:prSet>
      <dgm:spPr/>
      <dgm:t>
        <a:bodyPr/>
        <a:lstStyle/>
        <a:p>
          <a:endParaRPr lang="zh-CN" altLang="en-US"/>
        </a:p>
      </dgm:t>
    </dgm:pt>
    <dgm:pt modelId="{AF712067-0422-4353-838A-3CBFEEF4BEA2}" type="pres">
      <dgm:prSet presAssocID="{DFA27290-C2B4-4F73-9C1A-4CB302A46262}" presName="circleB" presStyleLbl="node1" presStyleIdx="3" presStyleCnt="7" custLinFactX="-713044" custLinFactNeighborX="-800000" custLinFactNeighborY="1115"/>
      <dgm:spPr>
        <a:solidFill>
          <a:srgbClr val="FF0000"/>
        </a:solidFill>
      </dgm:spPr>
    </dgm:pt>
    <dgm:pt modelId="{977B7030-1687-4F27-988E-3BA9EBB1383B}" type="pres">
      <dgm:prSet presAssocID="{DFA27290-C2B4-4F73-9C1A-4CB302A46262}" presName="spaceB" presStyleCnt="0"/>
      <dgm:spPr/>
    </dgm:pt>
    <dgm:pt modelId="{3AA8249D-6EDC-43AB-8263-D04A5536289B}" type="pres">
      <dgm:prSet presAssocID="{B4D6CF44-6CF3-41C6-A470-C79F631473D3}" presName="space" presStyleCnt="0"/>
      <dgm:spPr/>
    </dgm:pt>
    <dgm:pt modelId="{D01A7AE2-10C6-4568-B684-8314317F1E17}" type="pres">
      <dgm:prSet presAssocID="{B5AFFD36-C4CD-48D9-8E76-A7CDAE08FA43}" presName="compositeA" presStyleCnt="0"/>
      <dgm:spPr/>
    </dgm:pt>
    <dgm:pt modelId="{6DABC484-49B7-40F9-90EE-DE5E65BE6F10}" type="pres">
      <dgm:prSet presAssocID="{B5AFFD36-C4CD-48D9-8E76-A7CDAE08FA43}" presName="textA" presStyleLbl="revTx" presStyleIdx="4" presStyleCnt="7">
        <dgm:presLayoutVars>
          <dgm:bulletEnabled val="1"/>
        </dgm:presLayoutVars>
      </dgm:prSet>
      <dgm:spPr/>
      <dgm:t>
        <a:bodyPr/>
        <a:lstStyle/>
        <a:p>
          <a:endParaRPr lang="zh-CN" altLang="en-US"/>
        </a:p>
      </dgm:t>
    </dgm:pt>
    <dgm:pt modelId="{50EB937C-6936-4134-8120-3E8E76DDF4B0}" type="pres">
      <dgm:prSet presAssocID="{B5AFFD36-C4CD-48D9-8E76-A7CDAE08FA43}" presName="circleA" presStyleLbl="node1" presStyleIdx="4" presStyleCnt="7" custLinFactX="100000" custLinFactNeighborX="125166" custLinFactNeighborY="2994"/>
      <dgm:spPr>
        <a:solidFill>
          <a:srgbClr val="FF0000"/>
        </a:solidFill>
      </dgm:spPr>
    </dgm:pt>
    <dgm:pt modelId="{50827426-43B1-446B-B5F9-725F41732B41}" type="pres">
      <dgm:prSet presAssocID="{B5AFFD36-C4CD-48D9-8E76-A7CDAE08FA43}" presName="spaceA" presStyleCnt="0"/>
      <dgm:spPr/>
    </dgm:pt>
    <dgm:pt modelId="{293B6F7F-335E-432B-AD60-7D74B5C4511D}" type="pres">
      <dgm:prSet presAssocID="{8162CCCF-2A6E-4E65-B0F4-3EE04AAF95A7}" presName="space" presStyleCnt="0"/>
      <dgm:spPr/>
    </dgm:pt>
    <dgm:pt modelId="{09CCB43D-E1E5-425D-9463-1E1CEFC89405}" type="pres">
      <dgm:prSet presAssocID="{88778486-446B-4B97-BBD3-D2093EC13DB9}" presName="compositeB" presStyleCnt="0"/>
      <dgm:spPr/>
    </dgm:pt>
    <dgm:pt modelId="{A6BC1829-F928-4CBC-ACE3-867C7B5E437B}" type="pres">
      <dgm:prSet presAssocID="{88778486-446B-4B97-BBD3-D2093EC13DB9}" presName="textB" presStyleLbl="revTx" presStyleIdx="5" presStyleCnt="7">
        <dgm:presLayoutVars>
          <dgm:bulletEnabled val="1"/>
        </dgm:presLayoutVars>
      </dgm:prSet>
      <dgm:spPr/>
      <dgm:t>
        <a:bodyPr/>
        <a:lstStyle/>
        <a:p>
          <a:endParaRPr lang="zh-CN" altLang="en-US"/>
        </a:p>
      </dgm:t>
    </dgm:pt>
    <dgm:pt modelId="{254B57FA-40CD-4476-B37E-9ACF68A65E34}" type="pres">
      <dgm:prSet presAssocID="{88778486-446B-4B97-BBD3-D2093EC13DB9}" presName="circleB" presStyleLbl="node1" presStyleIdx="5" presStyleCnt="7" custLinFactX="-1000000" custLinFactNeighborX="-1009666" custLinFactNeighborY="2994"/>
      <dgm:spPr>
        <a:solidFill>
          <a:srgbClr val="FF0000"/>
        </a:solidFill>
      </dgm:spPr>
    </dgm:pt>
    <dgm:pt modelId="{B82975FB-2122-48F1-86F1-C8D7A3B30750}" type="pres">
      <dgm:prSet presAssocID="{88778486-446B-4B97-BBD3-D2093EC13DB9}" presName="spaceB" presStyleCnt="0"/>
      <dgm:spPr/>
    </dgm:pt>
    <dgm:pt modelId="{610723A0-8AB4-4332-8982-C96DA277D2CC}" type="pres">
      <dgm:prSet presAssocID="{0743E336-9266-4CB4-8394-1D348B7D383F}" presName="space" presStyleCnt="0"/>
      <dgm:spPr/>
    </dgm:pt>
    <dgm:pt modelId="{13C60FD6-1F89-460A-88E0-FB863821A02C}" type="pres">
      <dgm:prSet presAssocID="{15C91613-E118-4993-9315-7FF7CD44FB9C}" presName="compositeA" presStyleCnt="0"/>
      <dgm:spPr/>
    </dgm:pt>
    <dgm:pt modelId="{C50B55E6-6908-4E53-990F-DA3350DA5520}" type="pres">
      <dgm:prSet presAssocID="{15C91613-E118-4993-9315-7FF7CD44FB9C}" presName="textA" presStyleLbl="revTx" presStyleIdx="6" presStyleCnt="7">
        <dgm:presLayoutVars>
          <dgm:bulletEnabled val="1"/>
        </dgm:presLayoutVars>
      </dgm:prSet>
      <dgm:spPr/>
      <dgm:t>
        <a:bodyPr/>
        <a:lstStyle/>
        <a:p>
          <a:endParaRPr lang="zh-CN" altLang="en-US"/>
        </a:p>
      </dgm:t>
    </dgm:pt>
    <dgm:pt modelId="{F49DF743-F31A-42BA-9DDB-8A86A43C853E}" type="pres">
      <dgm:prSet presAssocID="{15C91613-E118-4993-9315-7FF7CD44FB9C}" presName="circleA" presStyleLbl="node1" presStyleIdx="6" presStyleCnt="7" custLinFactX="-192665" custLinFactNeighborX="-200000" custLinFactNeighborY="2994"/>
      <dgm:spPr>
        <a:solidFill>
          <a:srgbClr val="FF0000"/>
        </a:solidFill>
      </dgm:spPr>
    </dgm:pt>
    <dgm:pt modelId="{89159105-97CA-4D2E-87CC-F90EEF4FAF88}" type="pres">
      <dgm:prSet presAssocID="{15C91613-E118-4993-9315-7FF7CD44FB9C}" presName="spaceA" presStyleCnt="0"/>
      <dgm:spPr/>
    </dgm:pt>
  </dgm:ptLst>
  <dgm:cxnLst>
    <dgm:cxn modelId="{E94349E0-AB9D-4DA0-BC94-B8966B65A9DA}" srcId="{48E4028B-27B2-485E-82AE-2E7332D54C33}" destId="{2775D664-6BDA-4754-8D1A-F2FDAEC827AF}" srcOrd="1" destOrd="0" parTransId="{D9247E08-F6C0-4A5E-BCAE-C134593158A3}" sibTransId="{DFC177FD-B455-4CBE-ADE1-9BB2FF68B17A}"/>
    <dgm:cxn modelId="{35578E69-8D6C-4024-BAB4-6385A0B66A99}" type="presOf" srcId="{48E4028B-27B2-485E-82AE-2E7332D54C33}" destId="{799D2935-DD1D-4DFC-9C5B-1A217FF93271}" srcOrd="0" destOrd="0" presId="urn:microsoft.com/office/officeart/2005/8/layout/hProcess11"/>
    <dgm:cxn modelId="{0050AEAA-031E-44DB-B1F6-E0DB111E864A}" type="presOf" srcId="{2775D664-6BDA-4754-8D1A-F2FDAEC827AF}" destId="{28D9E79C-48B0-4FDB-837B-1211CC30436E}" srcOrd="0" destOrd="0" presId="urn:microsoft.com/office/officeart/2005/8/layout/hProcess11"/>
    <dgm:cxn modelId="{263CCF2F-BD3C-412D-AD57-56F3D3BDB411}" type="presOf" srcId="{02642D88-2EF1-46AE-BB4F-6E95F3A53B86}" destId="{1036A555-6FCF-45FD-806E-CEA5C94B63DE}" srcOrd="0" destOrd="0" presId="urn:microsoft.com/office/officeart/2005/8/layout/hProcess11"/>
    <dgm:cxn modelId="{2B4E96F6-4531-4106-9386-C05F598820E9}" type="presOf" srcId="{B5AFFD36-C4CD-48D9-8E76-A7CDAE08FA43}" destId="{6DABC484-49B7-40F9-90EE-DE5E65BE6F10}" srcOrd="0" destOrd="0" presId="urn:microsoft.com/office/officeart/2005/8/layout/hProcess11"/>
    <dgm:cxn modelId="{839FFA72-7D66-4B60-AC61-6C1384680A64}" type="presOf" srcId="{15C91613-E118-4993-9315-7FF7CD44FB9C}" destId="{C50B55E6-6908-4E53-990F-DA3350DA5520}" srcOrd="0" destOrd="0" presId="urn:microsoft.com/office/officeart/2005/8/layout/hProcess11"/>
    <dgm:cxn modelId="{771CBFBD-7E87-46DA-811F-C0CEF4432469}" srcId="{48E4028B-27B2-485E-82AE-2E7332D54C33}" destId="{02642D88-2EF1-46AE-BB4F-6E95F3A53B86}" srcOrd="0" destOrd="0" parTransId="{82D66274-D25D-42B8-BC76-075BAD6AA2CC}" sibTransId="{2080A5B6-1103-4C7B-82E7-21E40698D042}"/>
    <dgm:cxn modelId="{2C331611-EDBD-44BE-AD6B-28FCC80945D5}" srcId="{48E4028B-27B2-485E-82AE-2E7332D54C33}" destId="{15C91613-E118-4993-9315-7FF7CD44FB9C}" srcOrd="6" destOrd="0" parTransId="{40B1142A-D58A-4352-A0C2-D9073220866F}" sibTransId="{C839BDFB-E30D-444A-9835-0C82A5584284}"/>
    <dgm:cxn modelId="{E4C6F74B-EFA7-47C1-8567-AD6BC9D21616}" type="presOf" srcId="{88778486-446B-4B97-BBD3-D2093EC13DB9}" destId="{A6BC1829-F928-4CBC-ACE3-867C7B5E437B}" srcOrd="0" destOrd="0" presId="urn:microsoft.com/office/officeart/2005/8/layout/hProcess11"/>
    <dgm:cxn modelId="{64C78881-4AF0-46E5-8670-FE6A10AF5619}" type="presOf" srcId="{DFA27290-C2B4-4F73-9C1A-4CB302A46262}" destId="{6406430D-A319-411B-AD28-A14BD2851B3D}" srcOrd="0" destOrd="0" presId="urn:microsoft.com/office/officeart/2005/8/layout/hProcess11"/>
    <dgm:cxn modelId="{1320D515-195C-4C6A-B36D-1D72FCE5110B}" srcId="{48E4028B-27B2-485E-82AE-2E7332D54C33}" destId="{B5AFFD36-C4CD-48D9-8E76-A7CDAE08FA43}" srcOrd="4" destOrd="0" parTransId="{3D52E797-5F05-4F55-8CCA-513CA2B459E1}" sibTransId="{8162CCCF-2A6E-4E65-B0F4-3EE04AAF95A7}"/>
    <dgm:cxn modelId="{9D51ED84-8280-456D-ABA9-38989E7CB310}" srcId="{48E4028B-27B2-485E-82AE-2E7332D54C33}" destId="{DFA27290-C2B4-4F73-9C1A-4CB302A46262}" srcOrd="3" destOrd="0" parTransId="{44319B82-DD4A-497B-A620-1BCB65CB4F46}" sibTransId="{B4D6CF44-6CF3-41C6-A470-C79F631473D3}"/>
    <dgm:cxn modelId="{C7EBFE95-1C93-49D9-BC0E-6D78C61597DC}" srcId="{48E4028B-27B2-485E-82AE-2E7332D54C33}" destId="{D02DAFFF-80A9-460F-8D5C-33340A5D3846}" srcOrd="2" destOrd="0" parTransId="{E2E977FD-EB55-44CF-8CAE-688D141C665B}" sibTransId="{51A1BEEF-5147-4A10-B43F-5A310F4DE05A}"/>
    <dgm:cxn modelId="{2FA3FC1F-3F05-440D-BDA9-3821653322B7}" srcId="{48E4028B-27B2-485E-82AE-2E7332D54C33}" destId="{88778486-446B-4B97-BBD3-D2093EC13DB9}" srcOrd="5" destOrd="0" parTransId="{C4A12F55-BA46-4D65-B192-F4CBDF79046E}" sibTransId="{0743E336-9266-4CB4-8394-1D348B7D383F}"/>
    <dgm:cxn modelId="{192ACB23-7AF7-45BB-B0E6-5DF194A97F69}" type="presOf" srcId="{D02DAFFF-80A9-460F-8D5C-33340A5D3846}" destId="{FA45E363-68D7-4246-9D9A-EDA8F9CCEFB6}" srcOrd="0" destOrd="0" presId="urn:microsoft.com/office/officeart/2005/8/layout/hProcess11"/>
    <dgm:cxn modelId="{F8B16CE8-19B1-4FB3-96EE-E657F805A4BA}" type="presParOf" srcId="{799D2935-DD1D-4DFC-9C5B-1A217FF93271}" destId="{AD91FF94-9E6D-4995-BD3F-1F21CF928E0D}" srcOrd="0" destOrd="0" presId="urn:microsoft.com/office/officeart/2005/8/layout/hProcess11"/>
    <dgm:cxn modelId="{512EFCDF-3F2B-4DD5-90E4-C3D9EAC9AB11}" type="presParOf" srcId="{799D2935-DD1D-4DFC-9C5B-1A217FF93271}" destId="{DFD26A72-8BC9-4F33-B67A-346B97F5FE4B}" srcOrd="1" destOrd="0" presId="urn:microsoft.com/office/officeart/2005/8/layout/hProcess11"/>
    <dgm:cxn modelId="{D6EAA84E-55C6-4D30-854F-37B0DE630D43}" type="presParOf" srcId="{DFD26A72-8BC9-4F33-B67A-346B97F5FE4B}" destId="{89DD98E0-4269-4FFE-B7E4-7E957C74D355}" srcOrd="0" destOrd="0" presId="urn:microsoft.com/office/officeart/2005/8/layout/hProcess11"/>
    <dgm:cxn modelId="{4E0D8001-A237-425A-8B3E-4D67581BC79F}" type="presParOf" srcId="{89DD98E0-4269-4FFE-B7E4-7E957C74D355}" destId="{1036A555-6FCF-45FD-806E-CEA5C94B63DE}" srcOrd="0" destOrd="0" presId="urn:microsoft.com/office/officeart/2005/8/layout/hProcess11"/>
    <dgm:cxn modelId="{7CF6B0AB-AEA2-4E5B-8289-447E41906982}" type="presParOf" srcId="{89DD98E0-4269-4FFE-B7E4-7E957C74D355}" destId="{4E841E83-5A8C-4C4F-85E6-6236D2468885}" srcOrd="1" destOrd="0" presId="urn:microsoft.com/office/officeart/2005/8/layout/hProcess11"/>
    <dgm:cxn modelId="{D7B590F2-7755-47EB-908C-65E2350630ED}" type="presParOf" srcId="{89DD98E0-4269-4FFE-B7E4-7E957C74D355}" destId="{B1ADFAB3-BF16-4BD0-AA69-F1941C126A8E}" srcOrd="2" destOrd="0" presId="urn:microsoft.com/office/officeart/2005/8/layout/hProcess11"/>
    <dgm:cxn modelId="{2337E5C5-DB4A-410F-B887-DFA233E6D5B3}" type="presParOf" srcId="{DFD26A72-8BC9-4F33-B67A-346B97F5FE4B}" destId="{B02FFA08-B43C-4FC7-871B-C5EBAF6388C5}" srcOrd="1" destOrd="0" presId="urn:microsoft.com/office/officeart/2005/8/layout/hProcess11"/>
    <dgm:cxn modelId="{DDF93F5A-510B-48D1-B54B-32C394A123B1}" type="presParOf" srcId="{DFD26A72-8BC9-4F33-B67A-346B97F5FE4B}" destId="{12528067-F7B5-410B-8945-3418C09296BD}" srcOrd="2" destOrd="0" presId="urn:microsoft.com/office/officeart/2005/8/layout/hProcess11"/>
    <dgm:cxn modelId="{7CE8875F-46D4-4223-8A13-9FFF5A75CA9E}" type="presParOf" srcId="{12528067-F7B5-410B-8945-3418C09296BD}" destId="{28D9E79C-48B0-4FDB-837B-1211CC30436E}" srcOrd="0" destOrd="0" presId="urn:microsoft.com/office/officeart/2005/8/layout/hProcess11"/>
    <dgm:cxn modelId="{1DC8742C-60E9-4989-8EC4-EB3B0F565AAE}" type="presParOf" srcId="{12528067-F7B5-410B-8945-3418C09296BD}" destId="{ED5642B0-1F6C-45ED-8764-B34632627319}" srcOrd="1" destOrd="0" presId="urn:microsoft.com/office/officeart/2005/8/layout/hProcess11"/>
    <dgm:cxn modelId="{D81677EF-DB20-4B4D-953A-1370F02F9A89}" type="presParOf" srcId="{12528067-F7B5-410B-8945-3418C09296BD}" destId="{01D18A3E-8809-49A6-B0D5-97FF4939C9FD}" srcOrd="2" destOrd="0" presId="urn:microsoft.com/office/officeart/2005/8/layout/hProcess11"/>
    <dgm:cxn modelId="{08EA5258-4BBB-4E7E-A3C9-03F922420DD0}" type="presParOf" srcId="{DFD26A72-8BC9-4F33-B67A-346B97F5FE4B}" destId="{75652823-6160-47E5-9C81-B502583C91B6}" srcOrd="3" destOrd="0" presId="urn:microsoft.com/office/officeart/2005/8/layout/hProcess11"/>
    <dgm:cxn modelId="{023F9D54-9F1B-4746-BAAE-799E3C0BDB8E}" type="presParOf" srcId="{DFD26A72-8BC9-4F33-B67A-346B97F5FE4B}" destId="{D50F8F6E-16AB-4D03-A717-75F901746F13}" srcOrd="4" destOrd="0" presId="urn:microsoft.com/office/officeart/2005/8/layout/hProcess11"/>
    <dgm:cxn modelId="{CA43D717-AAA3-40A7-AD6D-9AB29AA08AA8}" type="presParOf" srcId="{D50F8F6E-16AB-4D03-A717-75F901746F13}" destId="{FA45E363-68D7-4246-9D9A-EDA8F9CCEFB6}" srcOrd="0" destOrd="0" presId="urn:microsoft.com/office/officeart/2005/8/layout/hProcess11"/>
    <dgm:cxn modelId="{59940750-67A8-4D74-BB33-A0D812CBDF3C}" type="presParOf" srcId="{D50F8F6E-16AB-4D03-A717-75F901746F13}" destId="{B40438EB-6008-4A99-B3CE-B4FDAB3C3865}" srcOrd="1" destOrd="0" presId="urn:microsoft.com/office/officeart/2005/8/layout/hProcess11"/>
    <dgm:cxn modelId="{D499392D-84D9-4607-9F8C-AF517B65ABAC}" type="presParOf" srcId="{D50F8F6E-16AB-4D03-A717-75F901746F13}" destId="{F844BFA5-B534-4B6C-BA0B-2395525E266C}" srcOrd="2" destOrd="0" presId="urn:microsoft.com/office/officeart/2005/8/layout/hProcess11"/>
    <dgm:cxn modelId="{A8485A58-2DA9-4BF5-B837-993B505C825F}" type="presParOf" srcId="{DFD26A72-8BC9-4F33-B67A-346B97F5FE4B}" destId="{409863DD-25D8-4ED7-A4BA-5BB3C37A0CB2}" srcOrd="5" destOrd="0" presId="urn:microsoft.com/office/officeart/2005/8/layout/hProcess11"/>
    <dgm:cxn modelId="{3A33C6AD-E115-451E-9E45-A59C5A2C0E36}" type="presParOf" srcId="{DFD26A72-8BC9-4F33-B67A-346B97F5FE4B}" destId="{ED80465A-CA4B-46FE-9DF3-0A56CE309011}" srcOrd="6" destOrd="0" presId="urn:microsoft.com/office/officeart/2005/8/layout/hProcess11"/>
    <dgm:cxn modelId="{F9855B28-0E35-4EA5-89AB-4755C0C44BB2}" type="presParOf" srcId="{ED80465A-CA4B-46FE-9DF3-0A56CE309011}" destId="{6406430D-A319-411B-AD28-A14BD2851B3D}" srcOrd="0" destOrd="0" presId="urn:microsoft.com/office/officeart/2005/8/layout/hProcess11"/>
    <dgm:cxn modelId="{246A3B70-DD70-4EDB-8919-50074B5C2E6C}" type="presParOf" srcId="{ED80465A-CA4B-46FE-9DF3-0A56CE309011}" destId="{AF712067-0422-4353-838A-3CBFEEF4BEA2}" srcOrd="1" destOrd="0" presId="urn:microsoft.com/office/officeart/2005/8/layout/hProcess11"/>
    <dgm:cxn modelId="{3915F196-620D-40E7-AC55-419721BC877E}" type="presParOf" srcId="{ED80465A-CA4B-46FE-9DF3-0A56CE309011}" destId="{977B7030-1687-4F27-988E-3BA9EBB1383B}" srcOrd="2" destOrd="0" presId="urn:microsoft.com/office/officeart/2005/8/layout/hProcess11"/>
    <dgm:cxn modelId="{DBAF664B-755B-4C16-96DD-33FD1226F635}" type="presParOf" srcId="{DFD26A72-8BC9-4F33-B67A-346B97F5FE4B}" destId="{3AA8249D-6EDC-43AB-8263-D04A5536289B}" srcOrd="7" destOrd="0" presId="urn:microsoft.com/office/officeart/2005/8/layout/hProcess11"/>
    <dgm:cxn modelId="{7F513545-CFDE-43DD-A69B-4BC17A092FA7}" type="presParOf" srcId="{DFD26A72-8BC9-4F33-B67A-346B97F5FE4B}" destId="{D01A7AE2-10C6-4568-B684-8314317F1E17}" srcOrd="8" destOrd="0" presId="urn:microsoft.com/office/officeart/2005/8/layout/hProcess11"/>
    <dgm:cxn modelId="{E589FD04-1473-4D12-88A6-E350CC60487F}" type="presParOf" srcId="{D01A7AE2-10C6-4568-B684-8314317F1E17}" destId="{6DABC484-49B7-40F9-90EE-DE5E65BE6F10}" srcOrd="0" destOrd="0" presId="urn:microsoft.com/office/officeart/2005/8/layout/hProcess11"/>
    <dgm:cxn modelId="{416C3DFD-BA17-4894-9870-9266BE80425D}" type="presParOf" srcId="{D01A7AE2-10C6-4568-B684-8314317F1E17}" destId="{50EB937C-6936-4134-8120-3E8E76DDF4B0}" srcOrd="1" destOrd="0" presId="urn:microsoft.com/office/officeart/2005/8/layout/hProcess11"/>
    <dgm:cxn modelId="{6E47618A-F7BB-458C-A833-1E9431EB3ED7}" type="presParOf" srcId="{D01A7AE2-10C6-4568-B684-8314317F1E17}" destId="{50827426-43B1-446B-B5F9-725F41732B41}" srcOrd="2" destOrd="0" presId="urn:microsoft.com/office/officeart/2005/8/layout/hProcess11"/>
    <dgm:cxn modelId="{C53861BF-E957-42A5-AD47-D37CECC956E0}" type="presParOf" srcId="{DFD26A72-8BC9-4F33-B67A-346B97F5FE4B}" destId="{293B6F7F-335E-432B-AD60-7D74B5C4511D}" srcOrd="9" destOrd="0" presId="urn:microsoft.com/office/officeart/2005/8/layout/hProcess11"/>
    <dgm:cxn modelId="{B3C52055-4448-499B-AA62-3E97CE28DD6B}" type="presParOf" srcId="{DFD26A72-8BC9-4F33-B67A-346B97F5FE4B}" destId="{09CCB43D-E1E5-425D-9463-1E1CEFC89405}" srcOrd="10" destOrd="0" presId="urn:microsoft.com/office/officeart/2005/8/layout/hProcess11"/>
    <dgm:cxn modelId="{6BD241B3-BF4C-4074-982F-A1B52303E3ED}" type="presParOf" srcId="{09CCB43D-E1E5-425D-9463-1E1CEFC89405}" destId="{A6BC1829-F928-4CBC-ACE3-867C7B5E437B}" srcOrd="0" destOrd="0" presId="urn:microsoft.com/office/officeart/2005/8/layout/hProcess11"/>
    <dgm:cxn modelId="{BBA3647E-1487-4B3D-8AE5-B67F5E2A07D6}" type="presParOf" srcId="{09CCB43D-E1E5-425D-9463-1E1CEFC89405}" destId="{254B57FA-40CD-4476-B37E-9ACF68A65E34}" srcOrd="1" destOrd="0" presId="urn:microsoft.com/office/officeart/2005/8/layout/hProcess11"/>
    <dgm:cxn modelId="{155CD833-104C-4263-ABED-48E5738B9D11}" type="presParOf" srcId="{09CCB43D-E1E5-425D-9463-1E1CEFC89405}" destId="{B82975FB-2122-48F1-86F1-C8D7A3B30750}" srcOrd="2" destOrd="0" presId="urn:microsoft.com/office/officeart/2005/8/layout/hProcess11"/>
    <dgm:cxn modelId="{0CBF9E7D-7069-452B-AB6B-70E2DB55D978}" type="presParOf" srcId="{DFD26A72-8BC9-4F33-B67A-346B97F5FE4B}" destId="{610723A0-8AB4-4332-8982-C96DA277D2CC}" srcOrd="11" destOrd="0" presId="urn:microsoft.com/office/officeart/2005/8/layout/hProcess11"/>
    <dgm:cxn modelId="{56AA590C-B98F-466F-988A-BA422673A398}" type="presParOf" srcId="{DFD26A72-8BC9-4F33-B67A-346B97F5FE4B}" destId="{13C60FD6-1F89-460A-88E0-FB863821A02C}" srcOrd="12" destOrd="0" presId="urn:microsoft.com/office/officeart/2005/8/layout/hProcess11"/>
    <dgm:cxn modelId="{C15263D6-41E9-4FAA-9190-F533C69C668A}" type="presParOf" srcId="{13C60FD6-1F89-460A-88E0-FB863821A02C}" destId="{C50B55E6-6908-4E53-990F-DA3350DA5520}" srcOrd="0" destOrd="0" presId="urn:microsoft.com/office/officeart/2005/8/layout/hProcess11"/>
    <dgm:cxn modelId="{F5E48260-B21E-439C-9918-DC5503C8B9D8}" type="presParOf" srcId="{13C60FD6-1F89-460A-88E0-FB863821A02C}" destId="{F49DF743-F31A-42BA-9DDB-8A86A43C853E}" srcOrd="1" destOrd="0" presId="urn:microsoft.com/office/officeart/2005/8/layout/hProcess11"/>
    <dgm:cxn modelId="{573607A1-738C-4A93-A765-8F705CBA5A2D}" type="presParOf" srcId="{13C60FD6-1F89-460A-88E0-FB863821A02C}" destId="{89159105-97CA-4D2E-87CC-F90EEF4FAF88}" srcOrd="2" destOrd="0" presId="urn:microsoft.com/office/officeart/2005/8/layout/hProcess1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2376153-B063-4292-A89A-93478ACAAB2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19775087-6FE9-4F11-976B-C5B703DBAC22}">
      <dgm:prSet phldrT="[文本]" custT="1">
        <dgm:style>
          <a:lnRef idx="1">
            <a:schemeClr val="accent5"/>
          </a:lnRef>
          <a:fillRef idx="2">
            <a:schemeClr val="accent5"/>
          </a:fillRef>
          <a:effectRef idx="1">
            <a:schemeClr val="accent5"/>
          </a:effectRef>
          <a:fontRef idx="minor">
            <a:schemeClr val="dk1"/>
          </a:fontRef>
        </dgm:style>
      </dgm:prSet>
      <dgm:spPr>
        <a:solidFill>
          <a:srgbClr val="C00000"/>
        </a:solidFill>
        <a:ln>
          <a:solidFill>
            <a:srgbClr val="FFDE75"/>
          </a:solidFill>
        </a:ln>
      </dgm:spPr>
      <dgm:t>
        <a:bodyPr/>
        <a:lstStyle/>
        <a:p>
          <a:r>
            <a:rPr lang="zh-CN" altLang="en-US" sz="2400" b="1" dirty="0">
              <a:solidFill>
                <a:schemeClr val="bg1"/>
              </a:solidFill>
              <a:latin typeface="微软雅黑" pitchFamily="34" charset="-122"/>
              <a:ea typeface="微软雅黑" pitchFamily="34" charset="-122"/>
            </a:rPr>
            <a:t>在线支付</a:t>
          </a:r>
        </a:p>
      </dgm:t>
    </dgm:pt>
    <dgm:pt modelId="{A69A73B4-8671-46CC-A57F-39894644052F}" type="parTrans" cxnId="{AD07F5AF-2350-4BE1-84EF-08D03E4C3C7B}">
      <dgm:prSet/>
      <dgm:spPr/>
      <dgm:t>
        <a:bodyPr/>
        <a:lstStyle/>
        <a:p>
          <a:endParaRPr lang="zh-CN" altLang="en-US"/>
        </a:p>
      </dgm:t>
    </dgm:pt>
    <dgm:pt modelId="{5B183245-1C01-4BA2-8E25-73C481F76916}" type="sibTrans" cxnId="{AD07F5AF-2350-4BE1-84EF-08D03E4C3C7B}">
      <dgm:prSet/>
      <dgm:spPr/>
      <dgm:t>
        <a:bodyPr/>
        <a:lstStyle/>
        <a:p>
          <a:endParaRPr lang="zh-CN" altLang="en-US"/>
        </a:p>
      </dgm:t>
    </dgm:pt>
    <dgm:pt modelId="{F5CF1416-13E2-46D0-8B17-A7578EEAC677}">
      <dgm:prSet phldrT="[文本]" custT="1">
        <dgm:style>
          <a:lnRef idx="2">
            <a:schemeClr val="accent5"/>
          </a:lnRef>
          <a:fillRef idx="1">
            <a:schemeClr val="lt1"/>
          </a:fillRef>
          <a:effectRef idx="0">
            <a:schemeClr val="accent5"/>
          </a:effectRef>
          <a:fontRef idx="minor">
            <a:schemeClr val="dk1"/>
          </a:fontRef>
        </dgm:style>
      </dgm:prSet>
      <dgm:spPr>
        <a:noFill/>
        <a:ln>
          <a:solidFill>
            <a:schemeClr val="bg1">
              <a:lumMod val="75000"/>
            </a:schemeClr>
          </a:solidFill>
        </a:ln>
      </dgm:spPr>
      <dgm:t>
        <a:bodyPr/>
        <a:lstStyle/>
        <a:p>
          <a:r>
            <a:rPr lang="zh-CN" altLang="en-US" sz="2000" b="1" dirty="0">
              <a:latin typeface="微软雅黑" pitchFamily="34" charset="-122"/>
              <a:ea typeface="微软雅黑" pitchFamily="34" charset="-122"/>
            </a:rPr>
            <a:t>即时到账</a:t>
          </a:r>
        </a:p>
      </dgm:t>
    </dgm:pt>
    <dgm:pt modelId="{38B0AE98-2176-4397-A8D2-921E9AE51D2C}" type="parTrans" cxnId="{C9824E4B-5344-4439-B027-E6FACCFBFDCB}">
      <dgm:prSet/>
      <dgm:spPr/>
      <dgm:t>
        <a:bodyPr/>
        <a:lstStyle/>
        <a:p>
          <a:endParaRPr lang="zh-CN" altLang="en-US"/>
        </a:p>
      </dgm:t>
    </dgm:pt>
    <dgm:pt modelId="{7359AD55-3B05-4715-803E-F24A434B0F8C}" type="sibTrans" cxnId="{C9824E4B-5344-4439-B027-E6FACCFBFDCB}">
      <dgm:prSet/>
      <dgm:spPr/>
      <dgm:t>
        <a:bodyPr/>
        <a:lstStyle/>
        <a:p>
          <a:endParaRPr lang="zh-CN" altLang="en-US"/>
        </a:p>
      </dgm:t>
    </dgm:pt>
    <dgm:pt modelId="{54E1105F-2617-4B37-B42B-21D594707726}">
      <dgm:prSet phldrT="[文本]" custT="1">
        <dgm:style>
          <a:lnRef idx="2">
            <a:schemeClr val="accent5"/>
          </a:lnRef>
          <a:fillRef idx="1">
            <a:schemeClr val="lt1"/>
          </a:fillRef>
          <a:effectRef idx="0">
            <a:schemeClr val="accent5"/>
          </a:effectRef>
          <a:fontRef idx="minor">
            <a:schemeClr val="dk1"/>
          </a:fontRef>
        </dgm:style>
      </dgm:prSet>
      <dgm:spPr>
        <a:noFill/>
        <a:ln>
          <a:solidFill>
            <a:schemeClr val="bg1">
              <a:lumMod val="75000"/>
            </a:schemeClr>
          </a:solidFill>
        </a:ln>
      </dgm:spPr>
      <dgm:t>
        <a:bodyPr/>
        <a:lstStyle/>
        <a:p>
          <a:r>
            <a:rPr lang="zh-CN" altLang="en-US" sz="2000" b="1" dirty="0">
              <a:latin typeface="微软雅黑" pitchFamily="34" charset="-122"/>
              <a:ea typeface="微软雅黑" pitchFamily="34" charset="-122"/>
            </a:rPr>
            <a:t>无需填写支付信息</a:t>
          </a:r>
        </a:p>
      </dgm:t>
    </dgm:pt>
    <dgm:pt modelId="{E8A9D8C9-819E-432B-9857-D6CFD94C0A73}" type="parTrans" cxnId="{7E41FB89-2EA4-4DFF-8387-0CC567861427}">
      <dgm:prSet/>
      <dgm:spPr/>
      <dgm:t>
        <a:bodyPr/>
        <a:lstStyle/>
        <a:p>
          <a:endParaRPr lang="zh-CN" altLang="en-US"/>
        </a:p>
      </dgm:t>
    </dgm:pt>
    <dgm:pt modelId="{78D4F63B-EEC8-4F68-AB0B-D8F72697F072}" type="sibTrans" cxnId="{7E41FB89-2EA4-4DFF-8387-0CC567861427}">
      <dgm:prSet/>
      <dgm:spPr/>
      <dgm:t>
        <a:bodyPr/>
        <a:lstStyle/>
        <a:p>
          <a:endParaRPr lang="zh-CN" altLang="en-US"/>
        </a:p>
      </dgm:t>
    </dgm:pt>
    <dgm:pt modelId="{5C985BD0-3A4C-485E-9415-F79AFF4A2FD0}">
      <dgm:prSet phldrT="[文本]" custT="1">
        <dgm:style>
          <a:lnRef idx="1">
            <a:schemeClr val="accent5"/>
          </a:lnRef>
          <a:fillRef idx="2">
            <a:schemeClr val="accent5"/>
          </a:fillRef>
          <a:effectRef idx="1">
            <a:schemeClr val="accent5"/>
          </a:effectRef>
          <a:fontRef idx="minor">
            <a:schemeClr val="dk1"/>
          </a:fontRef>
        </dgm:style>
      </dgm:prSet>
      <dgm:spPr>
        <a:solidFill>
          <a:srgbClr val="C00000"/>
        </a:solidFill>
        <a:ln>
          <a:solidFill>
            <a:srgbClr val="D6D5FB"/>
          </a:solidFill>
        </a:ln>
      </dgm:spPr>
      <dgm:t>
        <a:bodyPr/>
        <a:lstStyle/>
        <a:p>
          <a:r>
            <a:rPr lang="zh-CN" altLang="en-US" sz="2400" b="1" dirty="0">
              <a:solidFill>
                <a:schemeClr val="bg1"/>
              </a:solidFill>
              <a:latin typeface="微软雅黑" pitchFamily="34" charset="-122"/>
              <a:ea typeface="微软雅黑" pitchFamily="34" charset="-122"/>
            </a:rPr>
            <a:t>转账支付</a:t>
          </a:r>
        </a:p>
      </dgm:t>
    </dgm:pt>
    <dgm:pt modelId="{CCB19155-F38F-439C-A036-B987A6577E3E}" type="parTrans" cxnId="{7CCC666E-83FC-408A-9372-CAAB43600BDC}">
      <dgm:prSet/>
      <dgm:spPr/>
      <dgm:t>
        <a:bodyPr/>
        <a:lstStyle/>
        <a:p>
          <a:endParaRPr lang="zh-CN" altLang="en-US"/>
        </a:p>
      </dgm:t>
    </dgm:pt>
    <dgm:pt modelId="{75926C35-F4D7-4BE3-B2C9-BE984CF77609}" type="sibTrans" cxnId="{7CCC666E-83FC-408A-9372-CAAB43600BDC}">
      <dgm:prSet/>
      <dgm:spPr/>
      <dgm:t>
        <a:bodyPr/>
        <a:lstStyle/>
        <a:p>
          <a:endParaRPr lang="zh-CN" altLang="en-US"/>
        </a:p>
      </dgm:t>
    </dgm:pt>
    <dgm:pt modelId="{2AC25FE2-BAB6-4989-9B6A-EA485F651396}">
      <dgm:prSet phldrT="[文本]" custT="1">
        <dgm:style>
          <a:lnRef idx="2">
            <a:schemeClr val="accent5"/>
          </a:lnRef>
          <a:fillRef idx="1">
            <a:schemeClr val="lt1"/>
          </a:fillRef>
          <a:effectRef idx="0">
            <a:schemeClr val="accent5"/>
          </a:effectRef>
          <a:fontRef idx="minor">
            <a:schemeClr val="dk1"/>
          </a:fontRef>
        </dgm:style>
      </dgm:prSet>
      <dgm:spPr>
        <a:ln>
          <a:solidFill>
            <a:schemeClr val="bg1">
              <a:lumMod val="75000"/>
            </a:schemeClr>
          </a:solidFill>
        </a:ln>
      </dgm:spPr>
      <dgm:t>
        <a:bodyPr/>
        <a:lstStyle/>
        <a:p>
          <a:r>
            <a:rPr lang="zh-CN" altLang="en-US" sz="2000" b="1" dirty="0">
              <a:latin typeface="微软雅黑" pitchFamily="34" charset="-122"/>
              <a:ea typeface="微软雅黑" pitchFamily="34" charset="-122"/>
            </a:rPr>
            <a:t>到账有延迟</a:t>
          </a:r>
        </a:p>
      </dgm:t>
    </dgm:pt>
    <dgm:pt modelId="{82EE1E84-C69B-4D23-B18B-ED12DFA26140}" type="parTrans" cxnId="{000EA104-2EEA-466F-959D-8CE5D1B83563}">
      <dgm:prSet/>
      <dgm:spPr/>
      <dgm:t>
        <a:bodyPr/>
        <a:lstStyle/>
        <a:p>
          <a:endParaRPr lang="zh-CN" altLang="en-US"/>
        </a:p>
      </dgm:t>
    </dgm:pt>
    <dgm:pt modelId="{5E719B84-4604-4DE4-BBD5-01E09CDD3E01}" type="sibTrans" cxnId="{000EA104-2EEA-466F-959D-8CE5D1B83563}">
      <dgm:prSet/>
      <dgm:spPr/>
      <dgm:t>
        <a:bodyPr/>
        <a:lstStyle/>
        <a:p>
          <a:endParaRPr lang="zh-CN" altLang="en-US"/>
        </a:p>
      </dgm:t>
    </dgm:pt>
    <dgm:pt modelId="{F8E10C33-AEE8-4C01-AF13-892816EC041F}">
      <dgm:prSet phldrT="[文本]" custT="1">
        <dgm:style>
          <a:lnRef idx="2">
            <a:schemeClr val="accent5"/>
          </a:lnRef>
          <a:fillRef idx="1">
            <a:schemeClr val="lt1"/>
          </a:fillRef>
          <a:effectRef idx="0">
            <a:schemeClr val="accent5"/>
          </a:effectRef>
          <a:fontRef idx="minor">
            <a:schemeClr val="dk1"/>
          </a:fontRef>
        </dgm:style>
      </dgm:prSet>
      <dgm:spPr>
        <a:noFill/>
        <a:ln>
          <a:solidFill>
            <a:schemeClr val="bg1">
              <a:lumMod val="75000"/>
            </a:schemeClr>
          </a:solidFill>
        </a:ln>
      </dgm:spPr>
      <dgm:t>
        <a:bodyPr/>
        <a:lstStyle/>
        <a:p>
          <a:r>
            <a:rPr lang="zh-CN" altLang="en-US" sz="2000" b="1" dirty="0">
              <a:latin typeface="微软雅黑" pitchFamily="34" charset="-122"/>
              <a:ea typeface="微软雅黑" pitchFamily="34" charset="-122"/>
            </a:rPr>
            <a:t>无需人工审核</a:t>
          </a:r>
        </a:p>
      </dgm:t>
    </dgm:pt>
    <dgm:pt modelId="{47F7C172-9550-4E5E-BE26-68246DC3EDE1}" type="parTrans" cxnId="{320E388D-1F82-4F39-8A0A-76C8775EC686}">
      <dgm:prSet/>
      <dgm:spPr/>
      <dgm:t>
        <a:bodyPr/>
        <a:lstStyle/>
        <a:p>
          <a:endParaRPr lang="zh-CN" altLang="en-US"/>
        </a:p>
      </dgm:t>
    </dgm:pt>
    <dgm:pt modelId="{FFBAC942-0F34-4E6B-8CFD-7E99D296F1AB}" type="sibTrans" cxnId="{320E388D-1F82-4F39-8A0A-76C8775EC686}">
      <dgm:prSet/>
      <dgm:spPr/>
      <dgm:t>
        <a:bodyPr/>
        <a:lstStyle/>
        <a:p>
          <a:endParaRPr lang="zh-CN" altLang="en-US"/>
        </a:p>
      </dgm:t>
    </dgm:pt>
    <dgm:pt modelId="{D38E7510-E7D0-4B01-B030-7138590F2B3C}">
      <dgm:prSet phldrT="[文本]" custT="1">
        <dgm:style>
          <a:lnRef idx="2">
            <a:schemeClr val="accent5"/>
          </a:lnRef>
          <a:fillRef idx="1">
            <a:schemeClr val="lt1"/>
          </a:fillRef>
          <a:effectRef idx="0">
            <a:schemeClr val="accent5"/>
          </a:effectRef>
          <a:fontRef idx="minor">
            <a:schemeClr val="dk1"/>
          </a:fontRef>
        </dgm:style>
      </dgm:prSet>
      <dgm:spPr>
        <a:noFill/>
        <a:ln>
          <a:solidFill>
            <a:schemeClr val="bg1">
              <a:lumMod val="75000"/>
            </a:schemeClr>
          </a:solidFill>
        </a:ln>
      </dgm:spPr>
      <dgm:t>
        <a:bodyPr/>
        <a:lstStyle/>
        <a:p>
          <a:r>
            <a:rPr lang="zh-CN" altLang="en-US" sz="2000" b="1" dirty="0">
              <a:latin typeface="微软雅黑" pitchFamily="34" charset="-122"/>
              <a:ea typeface="微软雅黑" pitchFamily="34" charset="-122"/>
            </a:rPr>
            <a:t>节省</a:t>
          </a:r>
          <a:r>
            <a:rPr lang="en-US" altLang="zh-CN" sz="2000" b="1" dirty="0">
              <a:latin typeface="微软雅黑" pitchFamily="34" charset="-122"/>
              <a:ea typeface="微软雅黑" pitchFamily="34" charset="-122"/>
            </a:rPr>
            <a:t>1-2</a:t>
          </a:r>
          <a:r>
            <a:rPr lang="zh-CN" altLang="en-US" sz="2000" b="1" dirty="0">
              <a:latin typeface="微软雅黑" pitchFamily="34" charset="-122"/>
              <a:ea typeface="微软雅黑" pitchFamily="34" charset="-122"/>
            </a:rPr>
            <a:t>个工作日</a:t>
          </a:r>
          <a:r>
            <a:rPr lang="en-US" altLang="zh-CN" sz="2000" b="1" dirty="0">
              <a:latin typeface="微软雅黑" pitchFamily="34" charset="-122"/>
              <a:ea typeface="微软雅黑" pitchFamily="34" charset="-122"/>
            </a:rPr>
            <a:t> </a:t>
          </a:r>
          <a:endParaRPr lang="zh-CN" altLang="en-US" sz="2000" b="1" dirty="0">
            <a:latin typeface="微软雅黑" pitchFamily="34" charset="-122"/>
            <a:ea typeface="微软雅黑" pitchFamily="34" charset="-122"/>
          </a:endParaRPr>
        </a:p>
      </dgm:t>
    </dgm:pt>
    <dgm:pt modelId="{B6D9839A-0265-4042-BDC8-32E1131FB800}" type="parTrans" cxnId="{9D9F533A-F4A6-49FA-960E-C7E420C43777}">
      <dgm:prSet/>
      <dgm:spPr/>
      <dgm:t>
        <a:bodyPr/>
        <a:lstStyle/>
        <a:p>
          <a:endParaRPr lang="zh-CN" altLang="en-US"/>
        </a:p>
      </dgm:t>
    </dgm:pt>
    <dgm:pt modelId="{30578B8D-E491-4D49-AB86-5D5E9C786B39}" type="sibTrans" cxnId="{9D9F533A-F4A6-49FA-960E-C7E420C43777}">
      <dgm:prSet/>
      <dgm:spPr/>
      <dgm:t>
        <a:bodyPr/>
        <a:lstStyle/>
        <a:p>
          <a:endParaRPr lang="zh-CN" altLang="en-US"/>
        </a:p>
      </dgm:t>
    </dgm:pt>
    <dgm:pt modelId="{1BE50831-CB1F-4843-BC0D-689F3BD440CB}">
      <dgm:prSet phldrT="[文本]" custT="1">
        <dgm:style>
          <a:lnRef idx="2">
            <a:schemeClr val="accent5"/>
          </a:lnRef>
          <a:fillRef idx="1">
            <a:schemeClr val="lt1"/>
          </a:fillRef>
          <a:effectRef idx="0">
            <a:schemeClr val="accent5"/>
          </a:effectRef>
          <a:fontRef idx="minor">
            <a:schemeClr val="dk1"/>
          </a:fontRef>
        </dgm:style>
      </dgm:prSet>
      <dgm:spPr>
        <a:noFill/>
        <a:ln>
          <a:solidFill>
            <a:schemeClr val="bg1">
              <a:lumMod val="75000"/>
            </a:schemeClr>
          </a:solidFill>
        </a:ln>
      </dgm:spPr>
      <dgm:t>
        <a:bodyPr/>
        <a:lstStyle/>
        <a:p>
          <a:r>
            <a:rPr lang="zh-CN" altLang="en-US" sz="2000" b="1" dirty="0">
              <a:latin typeface="微软雅黑" pitchFamily="34" charset="-122"/>
              <a:ea typeface="微软雅黑" pitchFamily="34" charset="-122"/>
            </a:rPr>
            <a:t>优先开具发票</a:t>
          </a:r>
        </a:p>
      </dgm:t>
    </dgm:pt>
    <dgm:pt modelId="{A7B8379F-D7FB-4132-86AB-38516DC896C1}" type="parTrans" cxnId="{C2486CB1-65B4-4F03-AD72-F4C81AE4B89F}">
      <dgm:prSet/>
      <dgm:spPr/>
      <dgm:t>
        <a:bodyPr/>
        <a:lstStyle/>
        <a:p>
          <a:endParaRPr lang="zh-CN" altLang="en-US"/>
        </a:p>
      </dgm:t>
    </dgm:pt>
    <dgm:pt modelId="{0655C08C-D938-45F4-B7ED-073DBD299F1F}" type="sibTrans" cxnId="{C2486CB1-65B4-4F03-AD72-F4C81AE4B89F}">
      <dgm:prSet/>
      <dgm:spPr/>
      <dgm:t>
        <a:bodyPr/>
        <a:lstStyle/>
        <a:p>
          <a:endParaRPr lang="zh-CN" altLang="en-US"/>
        </a:p>
      </dgm:t>
    </dgm:pt>
    <dgm:pt modelId="{1BF4FE57-4A6C-4040-A478-2EB75306F1F3}">
      <dgm:prSet phldrT="[文本]" custT="1">
        <dgm:style>
          <a:lnRef idx="2">
            <a:schemeClr val="accent5"/>
          </a:lnRef>
          <a:fillRef idx="1">
            <a:schemeClr val="lt1"/>
          </a:fillRef>
          <a:effectRef idx="0">
            <a:schemeClr val="accent5"/>
          </a:effectRef>
          <a:fontRef idx="minor">
            <a:schemeClr val="dk1"/>
          </a:fontRef>
        </dgm:style>
      </dgm:prSet>
      <dgm:spPr>
        <a:ln>
          <a:solidFill>
            <a:schemeClr val="bg1">
              <a:lumMod val="75000"/>
            </a:schemeClr>
          </a:solidFill>
        </a:ln>
      </dgm:spPr>
      <dgm:t>
        <a:bodyPr/>
        <a:lstStyle/>
        <a:p>
          <a:r>
            <a:rPr lang="zh-CN" altLang="en-US" sz="2000" b="1" dirty="0">
              <a:latin typeface="微软雅黑" pitchFamily="34" charset="-122"/>
              <a:ea typeface="微软雅黑" pitchFamily="34" charset="-122"/>
            </a:rPr>
            <a:t>需准确填写支付信息</a:t>
          </a:r>
        </a:p>
      </dgm:t>
    </dgm:pt>
    <dgm:pt modelId="{2E4A244D-21D6-4C1E-8C52-70C1E821FDDA}" type="parTrans" cxnId="{2F8A6EC1-B59D-4025-91B3-1628DBFBEA01}">
      <dgm:prSet/>
      <dgm:spPr/>
      <dgm:t>
        <a:bodyPr/>
        <a:lstStyle/>
        <a:p>
          <a:endParaRPr lang="zh-CN" altLang="en-US"/>
        </a:p>
      </dgm:t>
    </dgm:pt>
    <dgm:pt modelId="{4841876E-E4DF-473E-B496-B5B22AFD5DBF}" type="sibTrans" cxnId="{2F8A6EC1-B59D-4025-91B3-1628DBFBEA01}">
      <dgm:prSet/>
      <dgm:spPr/>
      <dgm:t>
        <a:bodyPr/>
        <a:lstStyle/>
        <a:p>
          <a:endParaRPr lang="zh-CN" altLang="en-US"/>
        </a:p>
      </dgm:t>
    </dgm:pt>
    <dgm:pt modelId="{B1366D17-B8D8-4B12-A21F-88D0EADC7507}">
      <dgm:prSet phldrT="[文本]" custT="1">
        <dgm:style>
          <a:lnRef idx="2">
            <a:schemeClr val="accent5"/>
          </a:lnRef>
          <a:fillRef idx="1">
            <a:schemeClr val="lt1"/>
          </a:fillRef>
          <a:effectRef idx="0">
            <a:schemeClr val="accent5"/>
          </a:effectRef>
          <a:fontRef idx="minor">
            <a:schemeClr val="dk1"/>
          </a:fontRef>
        </dgm:style>
      </dgm:prSet>
      <dgm:spPr>
        <a:ln>
          <a:solidFill>
            <a:schemeClr val="bg1">
              <a:lumMod val="75000"/>
            </a:schemeClr>
          </a:solidFill>
        </a:ln>
      </dgm:spPr>
      <dgm:t>
        <a:bodyPr/>
        <a:lstStyle/>
        <a:p>
          <a:r>
            <a:rPr lang="zh-CN" altLang="en-US" sz="2000" b="1" dirty="0">
              <a:latin typeface="微软雅黑" pitchFamily="34" charset="-122"/>
              <a:ea typeface="微软雅黑" pitchFamily="34" charset="-122"/>
            </a:rPr>
            <a:t>审核流程复杂</a:t>
          </a:r>
        </a:p>
      </dgm:t>
    </dgm:pt>
    <dgm:pt modelId="{C57030F7-2329-4627-9511-A401A1777085}" type="parTrans" cxnId="{0E5C1704-E816-4D1C-9F70-A0869A249B4B}">
      <dgm:prSet/>
      <dgm:spPr/>
      <dgm:t>
        <a:bodyPr/>
        <a:lstStyle/>
        <a:p>
          <a:endParaRPr lang="zh-CN" altLang="en-US"/>
        </a:p>
      </dgm:t>
    </dgm:pt>
    <dgm:pt modelId="{F6DC06BB-55C6-485D-9BC4-ED3F47B8561D}" type="sibTrans" cxnId="{0E5C1704-E816-4D1C-9F70-A0869A249B4B}">
      <dgm:prSet/>
      <dgm:spPr/>
      <dgm:t>
        <a:bodyPr/>
        <a:lstStyle/>
        <a:p>
          <a:endParaRPr lang="zh-CN" altLang="en-US"/>
        </a:p>
      </dgm:t>
    </dgm:pt>
    <dgm:pt modelId="{AD3DCF0D-0BAA-4DF1-B712-34E89F46417E}">
      <dgm:prSet phldrT="[文本]" custT="1">
        <dgm:style>
          <a:lnRef idx="2">
            <a:schemeClr val="accent5"/>
          </a:lnRef>
          <a:fillRef idx="1">
            <a:schemeClr val="lt1"/>
          </a:fillRef>
          <a:effectRef idx="0">
            <a:schemeClr val="accent5"/>
          </a:effectRef>
          <a:fontRef idx="minor">
            <a:schemeClr val="dk1"/>
          </a:fontRef>
        </dgm:style>
      </dgm:prSet>
      <dgm:spPr>
        <a:ln>
          <a:solidFill>
            <a:schemeClr val="bg1">
              <a:lumMod val="75000"/>
            </a:schemeClr>
          </a:solidFill>
        </a:ln>
      </dgm:spPr>
      <dgm:t>
        <a:bodyPr/>
        <a:lstStyle/>
        <a:p>
          <a:r>
            <a:rPr lang="zh-CN" altLang="en-US" sz="2000" b="1" dirty="0">
              <a:latin typeface="微软雅黑" pitchFamily="34" charset="-122"/>
              <a:ea typeface="微软雅黑" pitchFamily="34" charset="-122"/>
            </a:rPr>
            <a:t>不优先开具发票</a:t>
          </a:r>
        </a:p>
      </dgm:t>
    </dgm:pt>
    <dgm:pt modelId="{FFFA1DB6-8730-4CAF-93AF-0FC16CE17826}" type="parTrans" cxnId="{6527BD86-ACEF-469A-82C5-AA6D66BB1131}">
      <dgm:prSet/>
      <dgm:spPr/>
      <dgm:t>
        <a:bodyPr/>
        <a:lstStyle/>
        <a:p>
          <a:endParaRPr lang="zh-CN" altLang="en-US"/>
        </a:p>
      </dgm:t>
    </dgm:pt>
    <dgm:pt modelId="{DD5BA3FA-A2F7-40EC-9402-8A516A8CDEDE}" type="sibTrans" cxnId="{6527BD86-ACEF-469A-82C5-AA6D66BB1131}">
      <dgm:prSet/>
      <dgm:spPr/>
      <dgm:t>
        <a:bodyPr/>
        <a:lstStyle/>
        <a:p>
          <a:endParaRPr lang="zh-CN" altLang="en-US"/>
        </a:p>
      </dgm:t>
    </dgm:pt>
    <dgm:pt modelId="{8FA8AEF0-BB5E-4FBC-B68B-4CCBD6630C79}">
      <dgm:prSet phldrT="[文本]" custT="1">
        <dgm:style>
          <a:lnRef idx="2">
            <a:schemeClr val="accent5"/>
          </a:lnRef>
          <a:fillRef idx="1">
            <a:schemeClr val="lt1"/>
          </a:fillRef>
          <a:effectRef idx="0">
            <a:schemeClr val="accent5"/>
          </a:effectRef>
          <a:fontRef idx="minor">
            <a:schemeClr val="dk1"/>
          </a:fontRef>
        </dgm:style>
      </dgm:prSet>
      <dgm:spPr>
        <a:ln>
          <a:solidFill>
            <a:schemeClr val="bg1">
              <a:lumMod val="75000"/>
            </a:schemeClr>
          </a:solidFill>
        </a:ln>
      </dgm:spPr>
      <dgm:t>
        <a:bodyPr/>
        <a:lstStyle/>
        <a:p>
          <a:r>
            <a:rPr lang="zh-CN" altLang="en-US" sz="2000" b="1" dirty="0">
              <a:latin typeface="微软雅黑" pitchFamily="34" charset="-122"/>
              <a:ea typeface="微软雅黑" pitchFamily="34" charset="-122"/>
            </a:rPr>
            <a:t>可能被驳回修改</a:t>
          </a:r>
        </a:p>
      </dgm:t>
    </dgm:pt>
    <dgm:pt modelId="{E5832DCC-AD7D-4F1A-8CE2-9F1AB2CD7FC2}" type="parTrans" cxnId="{BF054BA6-6B63-415F-A542-6549B51A1156}">
      <dgm:prSet/>
      <dgm:spPr/>
      <dgm:t>
        <a:bodyPr/>
        <a:lstStyle/>
        <a:p>
          <a:endParaRPr lang="zh-CN" altLang="en-US"/>
        </a:p>
      </dgm:t>
    </dgm:pt>
    <dgm:pt modelId="{AC0CE2E0-8971-4745-97AE-5B9273E48A1E}" type="sibTrans" cxnId="{BF054BA6-6B63-415F-A542-6549B51A1156}">
      <dgm:prSet/>
      <dgm:spPr/>
      <dgm:t>
        <a:bodyPr/>
        <a:lstStyle/>
        <a:p>
          <a:endParaRPr lang="zh-CN" altLang="en-US"/>
        </a:p>
      </dgm:t>
    </dgm:pt>
    <dgm:pt modelId="{4C3F6CE0-A56F-45F1-A14F-29903D7752DA}" type="pres">
      <dgm:prSet presAssocID="{92376153-B063-4292-A89A-93478ACAAB29}" presName="Name0" presStyleCnt="0">
        <dgm:presLayoutVars>
          <dgm:dir/>
          <dgm:animLvl val="lvl"/>
          <dgm:resizeHandles val="exact"/>
        </dgm:presLayoutVars>
      </dgm:prSet>
      <dgm:spPr/>
      <dgm:t>
        <a:bodyPr/>
        <a:lstStyle/>
        <a:p>
          <a:endParaRPr lang="zh-CN" altLang="en-US"/>
        </a:p>
      </dgm:t>
    </dgm:pt>
    <dgm:pt modelId="{01A29395-ABA2-4FE1-B193-3832CBFB865D}" type="pres">
      <dgm:prSet presAssocID="{19775087-6FE9-4F11-976B-C5B703DBAC22}" presName="composite" presStyleCnt="0"/>
      <dgm:spPr/>
    </dgm:pt>
    <dgm:pt modelId="{B792988A-A53E-4634-AA19-DDEA105CAE33}" type="pres">
      <dgm:prSet presAssocID="{19775087-6FE9-4F11-976B-C5B703DBAC22}" presName="parTx" presStyleLbl="alignNode1" presStyleIdx="0" presStyleCnt="2" custLinFactNeighborX="-1" custLinFactNeighborY="-752">
        <dgm:presLayoutVars>
          <dgm:chMax val="0"/>
          <dgm:chPref val="0"/>
          <dgm:bulletEnabled val="1"/>
        </dgm:presLayoutVars>
      </dgm:prSet>
      <dgm:spPr/>
      <dgm:t>
        <a:bodyPr/>
        <a:lstStyle/>
        <a:p>
          <a:endParaRPr lang="zh-CN" altLang="en-US"/>
        </a:p>
      </dgm:t>
    </dgm:pt>
    <dgm:pt modelId="{E6174FA1-0661-43A7-BF62-22D494160C66}" type="pres">
      <dgm:prSet presAssocID="{19775087-6FE9-4F11-976B-C5B703DBAC22}" presName="desTx" presStyleLbl="alignAccFollowNode1" presStyleIdx="0" presStyleCnt="2" custLinFactNeighborX="-1369" custLinFactNeighborY="93">
        <dgm:presLayoutVars>
          <dgm:bulletEnabled val="1"/>
        </dgm:presLayoutVars>
      </dgm:prSet>
      <dgm:spPr/>
      <dgm:t>
        <a:bodyPr/>
        <a:lstStyle/>
        <a:p>
          <a:endParaRPr lang="zh-CN" altLang="en-US"/>
        </a:p>
      </dgm:t>
    </dgm:pt>
    <dgm:pt modelId="{DD031488-3270-4904-B0B3-1EA54C3758DA}" type="pres">
      <dgm:prSet presAssocID="{5B183245-1C01-4BA2-8E25-73C481F76916}" presName="space" presStyleCnt="0"/>
      <dgm:spPr/>
    </dgm:pt>
    <dgm:pt modelId="{0BECED4D-8EDB-4333-8E34-83C7C941E2F0}" type="pres">
      <dgm:prSet presAssocID="{5C985BD0-3A4C-485E-9415-F79AFF4A2FD0}" presName="composite" presStyleCnt="0"/>
      <dgm:spPr/>
    </dgm:pt>
    <dgm:pt modelId="{B31E3993-08CE-44CD-8244-FCB6086B704C}" type="pres">
      <dgm:prSet presAssocID="{5C985BD0-3A4C-485E-9415-F79AFF4A2FD0}" presName="parTx" presStyleLbl="alignNode1" presStyleIdx="1" presStyleCnt="2">
        <dgm:presLayoutVars>
          <dgm:chMax val="0"/>
          <dgm:chPref val="0"/>
          <dgm:bulletEnabled val="1"/>
        </dgm:presLayoutVars>
      </dgm:prSet>
      <dgm:spPr/>
      <dgm:t>
        <a:bodyPr/>
        <a:lstStyle/>
        <a:p>
          <a:endParaRPr lang="zh-CN" altLang="en-US"/>
        </a:p>
      </dgm:t>
    </dgm:pt>
    <dgm:pt modelId="{E0E2E1C2-B807-4E09-8971-B7578342E2B6}" type="pres">
      <dgm:prSet presAssocID="{5C985BD0-3A4C-485E-9415-F79AFF4A2FD0}" presName="desTx" presStyleLbl="alignAccFollowNode1" presStyleIdx="1" presStyleCnt="2">
        <dgm:presLayoutVars>
          <dgm:bulletEnabled val="1"/>
        </dgm:presLayoutVars>
      </dgm:prSet>
      <dgm:spPr/>
      <dgm:t>
        <a:bodyPr/>
        <a:lstStyle/>
        <a:p>
          <a:endParaRPr lang="zh-CN" altLang="en-US"/>
        </a:p>
      </dgm:t>
    </dgm:pt>
  </dgm:ptLst>
  <dgm:cxnLst>
    <dgm:cxn modelId="{9ED10682-1E7C-4679-9AE4-814788A6E946}" type="presOf" srcId="{2AC25FE2-BAB6-4989-9B6A-EA485F651396}" destId="{E0E2E1C2-B807-4E09-8971-B7578342E2B6}" srcOrd="0" destOrd="0" presId="urn:microsoft.com/office/officeart/2005/8/layout/hList1"/>
    <dgm:cxn modelId="{BF054BA6-6B63-415F-A542-6549B51A1156}" srcId="{5C985BD0-3A4C-485E-9415-F79AFF4A2FD0}" destId="{8FA8AEF0-BB5E-4FBC-B68B-4CCBD6630C79}" srcOrd="3" destOrd="0" parTransId="{E5832DCC-AD7D-4F1A-8CE2-9F1AB2CD7FC2}" sibTransId="{AC0CE2E0-8971-4745-97AE-5B9273E48A1E}"/>
    <dgm:cxn modelId="{0881B67A-08D0-429B-BE05-2A3ED119AAF5}" type="presOf" srcId="{F5CF1416-13E2-46D0-8B17-A7578EEAC677}" destId="{E6174FA1-0661-43A7-BF62-22D494160C66}" srcOrd="0" destOrd="0" presId="urn:microsoft.com/office/officeart/2005/8/layout/hList1"/>
    <dgm:cxn modelId="{F2A334E2-3C9A-4490-82BF-CE0ECF0341D1}" type="presOf" srcId="{F8E10C33-AEE8-4C01-AF13-892816EC041F}" destId="{E6174FA1-0661-43A7-BF62-22D494160C66}" srcOrd="0" destOrd="2" presId="urn:microsoft.com/office/officeart/2005/8/layout/hList1"/>
    <dgm:cxn modelId="{FFB6648C-6121-499D-B875-9E1CF6E30B8E}" type="presOf" srcId="{AD3DCF0D-0BAA-4DF1-B712-34E89F46417E}" destId="{E0E2E1C2-B807-4E09-8971-B7578342E2B6}" srcOrd="0" destOrd="4" presId="urn:microsoft.com/office/officeart/2005/8/layout/hList1"/>
    <dgm:cxn modelId="{7E41FB89-2EA4-4DFF-8387-0CC567861427}" srcId="{19775087-6FE9-4F11-976B-C5B703DBAC22}" destId="{54E1105F-2617-4B37-B42B-21D594707726}" srcOrd="1" destOrd="0" parTransId="{E8A9D8C9-819E-432B-9857-D6CFD94C0A73}" sibTransId="{78D4F63B-EEC8-4F68-AB0B-D8F72697F072}"/>
    <dgm:cxn modelId="{96C26979-5AC0-47B8-94F5-DB5326716AC2}" type="presOf" srcId="{5C985BD0-3A4C-485E-9415-F79AFF4A2FD0}" destId="{B31E3993-08CE-44CD-8244-FCB6086B704C}" srcOrd="0" destOrd="0" presId="urn:microsoft.com/office/officeart/2005/8/layout/hList1"/>
    <dgm:cxn modelId="{C9824E4B-5344-4439-B027-E6FACCFBFDCB}" srcId="{19775087-6FE9-4F11-976B-C5B703DBAC22}" destId="{F5CF1416-13E2-46D0-8B17-A7578EEAC677}" srcOrd="0" destOrd="0" parTransId="{38B0AE98-2176-4397-A8D2-921E9AE51D2C}" sibTransId="{7359AD55-3B05-4715-803E-F24A434B0F8C}"/>
    <dgm:cxn modelId="{DE9B8988-6D5C-4559-A2F2-E873250BFBD0}" type="presOf" srcId="{8FA8AEF0-BB5E-4FBC-B68B-4CCBD6630C79}" destId="{E0E2E1C2-B807-4E09-8971-B7578342E2B6}" srcOrd="0" destOrd="3" presId="urn:microsoft.com/office/officeart/2005/8/layout/hList1"/>
    <dgm:cxn modelId="{8F03B157-46F5-49EC-96CB-82FEB3FBBE7B}" type="presOf" srcId="{54E1105F-2617-4B37-B42B-21D594707726}" destId="{E6174FA1-0661-43A7-BF62-22D494160C66}" srcOrd="0" destOrd="1" presId="urn:microsoft.com/office/officeart/2005/8/layout/hList1"/>
    <dgm:cxn modelId="{2F8A6EC1-B59D-4025-91B3-1628DBFBEA01}" srcId="{5C985BD0-3A4C-485E-9415-F79AFF4A2FD0}" destId="{1BF4FE57-4A6C-4040-A478-2EB75306F1F3}" srcOrd="1" destOrd="0" parTransId="{2E4A244D-21D6-4C1E-8C52-70C1E821FDDA}" sibTransId="{4841876E-E4DF-473E-B496-B5B22AFD5DBF}"/>
    <dgm:cxn modelId="{64B2CFEF-3837-4E5B-89A6-79D35D3147C7}" type="presOf" srcId="{19775087-6FE9-4F11-976B-C5B703DBAC22}" destId="{B792988A-A53E-4634-AA19-DDEA105CAE33}" srcOrd="0" destOrd="0" presId="urn:microsoft.com/office/officeart/2005/8/layout/hList1"/>
    <dgm:cxn modelId="{6EF0830A-2499-4224-9744-414F629EED5E}" type="presOf" srcId="{B1366D17-B8D8-4B12-A21F-88D0EADC7507}" destId="{E0E2E1C2-B807-4E09-8971-B7578342E2B6}" srcOrd="0" destOrd="2" presId="urn:microsoft.com/office/officeart/2005/8/layout/hList1"/>
    <dgm:cxn modelId="{7CCC666E-83FC-408A-9372-CAAB43600BDC}" srcId="{92376153-B063-4292-A89A-93478ACAAB29}" destId="{5C985BD0-3A4C-485E-9415-F79AFF4A2FD0}" srcOrd="1" destOrd="0" parTransId="{CCB19155-F38F-439C-A036-B987A6577E3E}" sibTransId="{75926C35-F4D7-4BE3-B2C9-BE984CF77609}"/>
    <dgm:cxn modelId="{000EA104-2EEA-466F-959D-8CE5D1B83563}" srcId="{5C985BD0-3A4C-485E-9415-F79AFF4A2FD0}" destId="{2AC25FE2-BAB6-4989-9B6A-EA485F651396}" srcOrd="0" destOrd="0" parTransId="{82EE1E84-C69B-4D23-B18B-ED12DFA26140}" sibTransId="{5E719B84-4604-4DE4-BBD5-01E09CDD3E01}"/>
    <dgm:cxn modelId="{82043E4F-D250-4F28-AD8F-B6FD8D488FBF}" type="presOf" srcId="{92376153-B063-4292-A89A-93478ACAAB29}" destId="{4C3F6CE0-A56F-45F1-A14F-29903D7752DA}" srcOrd="0" destOrd="0" presId="urn:microsoft.com/office/officeart/2005/8/layout/hList1"/>
    <dgm:cxn modelId="{0E5C1704-E816-4D1C-9F70-A0869A249B4B}" srcId="{5C985BD0-3A4C-485E-9415-F79AFF4A2FD0}" destId="{B1366D17-B8D8-4B12-A21F-88D0EADC7507}" srcOrd="2" destOrd="0" parTransId="{C57030F7-2329-4627-9511-A401A1777085}" sibTransId="{F6DC06BB-55C6-485D-9BC4-ED3F47B8561D}"/>
    <dgm:cxn modelId="{96C07AF6-8B70-4F12-8CB6-46E2C7FC3506}" type="presOf" srcId="{1BF4FE57-4A6C-4040-A478-2EB75306F1F3}" destId="{E0E2E1C2-B807-4E09-8971-B7578342E2B6}" srcOrd="0" destOrd="1" presId="urn:microsoft.com/office/officeart/2005/8/layout/hList1"/>
    <dgm:cxn modelId="{AD07F5AF-2350-4BE1-84EF-08D03E4C3C7B}" srcId="{92376153-B063-4292-A89A-93478ACAAB29}" destId="{19775087-6FE9-4F11-976B-C5B703DBAC22}" srcOrd="0" destOrd="0" parTransId="{A69A73B4-8671-46CC-A57F-39894644052F}" sibTransId="{5B183245-1C01-4BA2-8E25-73C481F76916}"/>
    <dgm:cxn modelId="{FBDD82F3-60D2-4FA7-BE61-95F9932A2587}" type="presOf" srcId="{D38E7510-E7D0-4B01-B030-7138590F2B3C}" destId="{E6174FA1-0661-43A7-BF62-22D494160C66}" srcOrd="0" destOrd="3" presId="urn:microsoft.com/office/officeart/2005/8/layout/hList1"/>
    <dgm:cxn modelId="{9D9F533A-F4A6-49FA-960E-C7E420C43777}" srcId="{19775087-6FE9-4F11-976B-C5B703DBAC22}" destId="{D38E7510-E7D0-4B01-B030-7138590F2B3C}" srcOrd="3" destOrd="0" parTransId="{B6D9839A-0265-4042-BDC8-32E1131FB800}" sibTransId="{30578B8D-E491-4D49-AB86-5D5E9C786B39}"/>
    <dgm:cxn modelId="{320E388D-1F82-4F39-8A0A-76C8775EC686}" srcId="{19775087-6FE9-4F11-976B-C5B703DBAC22}" destId="{F8E10C33-AEE8-4C01-AF13-892816EC041F}" srcOrd="2" destOrd="0" parTransId="{47F7C172-9550-4E5E-BE26-68246DC3EDE1}" sibTransId="{FFBAC942-0F34-4E6B-8CFD-7E99D296F1AB}"/>
    <dgm:cxn modelId="{AE980129-525E-4973-A763-8E41D5E4969A}" type="presOf" srcId="{1BE50831-CB1F-4843-BC0D-689F3BD440CB}" destId="{E6174FA1-0661-43A7-BF62-22D494160C66}" srcOrd="0" destOrd="4" presId="urn:microsoft.com/office/officeart/2005/8/layout/hList1"/>
    <dgm:cxn modelId="{6527BD86-ACEF-469A-82C5-AA6D66BB1131}" srcId="{5C985BD0-3A4C-485E-9415-F79AFF4A2FD0}" destId="{AD3DCF0D-0BAA-4DF1-B712-34E89F46417E}" srcOrd="4" destOrd="0" parTransId="{FFFA1DB6-8730-4CAF-93AF-0FC16CE17826}" sibTransId="{DD5BA3FA-A2F7-40EC-9402-8A516A8CDEDE}"/>
    <dgm:cxn modelId="{C2486CB1-65B4-4F03-AD72-F4C81AE4B89F}" srcId="{19775087-6FE9-4F11-976B-C5B703DBAC22}" destId="{1BE50831-CB1F-4843-BC0D-689F3BD440CB}" srcOrd="4" destOrd="0" parTransId="{A7B8379F-D7FB-4132-86AB-38516DC896C1}" sibTransId="{0655C08C-D938-45F4-B7ED-073DBD299F1F}"/>
    <dgm:cxn modelId="{4E635F9C-0A13-4C7D-9F37-4F3432754D17}" type="presParOf" srcId="{4C3F6CE0-A56F-45F1-A14F-29903D7752DA}" destId="{01A29395-ABA2-4FE1-B193-3832CBFB865D}" srcOrd="0" destOrd="0" presId="urn:microsoft.com/office/officeart/2005/8/layout/hList1"/>
    <dgm:cxn modelId="{7D3CD1B4-E5C8-473A-B37A-B763E4DEA722}" type="presParOf" srcId="{01A29395-ABA2-4FE1-B193-3832CBFB865D}" destId="{B792988A-A53E-4634-AA19-DDEA105CAE33}" srcOrd="0" destOrd="0" presId="urn:microsoft.com/office/officeart/2005/8/layout/hList1"/>
    <dgm:cxn modelId="{8821D153-589A-41A3-B248-251E645AD6D2}" type="presParOf" srcId="{01A29395-ABA2-4FE1-B193-3832CBFB865D}" destId="{E6174FA1-0661-43A7-BF62-22D494160C66}" srcOrd="1" destOrd="0" presId="urn:microsoft.com/office/officeart/2005/8/layout/hList1"/>
    <dgm:cxn modelId="{42DB0412-0C3A-45A2-A9CA-C3CACDAA2870}" type="presParOf" srcId="{4C3F6CE0-A56F-45F1-A14F-29903D7752DA}" destId="{DD031488-3270-4904-B0B3-1EA54C3758DA}" srcOrd="1" destOrd="0" presId="urn:microsoft.com/office/officeart/2005/8/layout/hList1"/>
    <dgm:cxn modelId="{640147EE-5052-48EC-9F7B-8A104E7C743E}" type="presParOf" srcId="{4C3F6CE0-A56F-45F1-A14F-29903D7752DA}" destId="{0BECED4D-8EDB-4333-8E34-83C7C941E2F0}" srcOrd="2" destOrd="0" presId="urn:microsoft.com/office/officeart/2005/8/layout/hList1"/>
    <dgm:cxn modelId="{ECDD2897-A731-44F8-8B15-05A62588386B}" type="presParOf" srcId="{0BECED4D-8EDB-4333-8E34-83C7C941E2F0}" destId="{B31E3993-08CE-44CD-8244-FCB6086B704C}" srcOrd="0" destOrd="0" presId="urn:microsoft.com/office/officeart/2005/8/layout/hList1"/>
    <dgm:cxn modelId="{16CFBE24-2E9C-470D-8DCE-2AEAE0B6ED88}" type="presParOf" srcId="{0BECED4D-8EDB-4333-8E34-83C7C941E2F0}" destId="{E0E2E1C2-B807-4E09-8971-B7578342E2B6}" srcOrd="1" destOrd="0" presId="urn:microsoft.com/office/officeart/2005/8/layout/h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 loCatId="process" qsTypeId="urn:microsoft.com/office/officeart/2005/8/quickstyle/simple1" qsCatId="simple" csTypeId="urn:microsoft.com/office/officeart/2005/8/colors/accent1_2" csCatId="accent1" phldr="1"/>
      <dgm:spPr/>
    </dgm:pt>
    <dgm:pt modelId="{15C91613-E118-4993-9315-7FF7CD44FB9C}">
      <dgm:prSet phldrT="[文本]" custT="1"/>
      <dgm:spPr/>
      <dgm:t>
        <a:bodyPr/>
        <a:lstStyle/>
        <a:p>
          <a:endParaRPr lang="zh-CN" altLang="en-US" sz="1800" dirty="0">
            <a:latin typeface="楷体" pitchFamily="49" charset="-122"/>
            <a:ea typeface="楷体" pitchFamily="49" charset="-122"/>
          </a:endParaRPr>
        </a:p>
      </dgm:t>
    </dgm:pt>
    <dgm:pt modelId="{40B1142A-D58A-4352-A0C2-D9073220866F}" type="parTrans" cxnId="{2C331611-EDBD-44BE-AD6B-28FCC80945D5}">
      <dgm:prSet/>
      <dgm:spPr/>
      <dgm:t>
        <a:bodyPr/>
        <a:lstStyle/>
        <a:p>
          <a:endParaRPr lang="zh-CN" altLang="en-US"/>
        </a:p>
      </dgm:t>
    </dgm:pt>
    <dgm:pt modelId="{C839BDFB-E30D-444A-9835-0C82A5584284}" type="sibTrans" cxnId="{2C331611-EDBD-44BE-AD6B-28FCC80945D5}">
      <dgm:prSet/>
      <dgm:spPr/>
      <dgm:t>
        <a:bodyPr/>
        <a:lstStyle/>
        <a:p>
          <a:endParaRPr lang="zh-CN" altLang="en-US"/>
        </a:p>
      </dgm:t>
    </dgm:pt>
    <dgm:pt modelId="{DFA27290-C2B4-4F73-9C1A-4CB302A46262}">
      <dgm:prSet phldrT="[文本]" custT="1"/>
      <dgm:spPr/>
      <dgm:t>
        <a:bodyPr/>
        <a:lstStyle/>
        <a:p>
          <a:endParaRPr lang="zh-CN" altLang="en-US" sz="1800" dirty="0">
            <a:latin typeface="楷体" pitchFamily="49" charset="-122"/>
            <a:ea typeface="楷体" pitchFamily="49" charset="-122"/>
          </a:endParaRPr>
        </a:p>
      </dgm:t>
    </dgm:pt>
    <dgm:pt modelId="{44319B82-DD4A-497B-A620-1BCB65CB4F46}" type="parTrans" cxnId="{9D51ED84-8280-456D-ABA9-38989E7CB310}">
      <dgm:prSet/>
      <dgm:spPr/>
      <dgm:t>
        <a:bodyPr/>
        <a:lstStyle/>
        <a:p>
          <a:endParaRPr lang="zh-CN" altLang="en-US"/>
        </a:p>
      </dgm:t>
    </dgm:pt>
    <dgm:pt modelId="{B4D6CF44-6CF3-41C6-A470-C79F631473D3}" type="sibTrans" cxnId="{9D51ED84-8280-456D-ABA9-38989E7CB310}">
      <dgm:prSet/>
      <dgm:spPr/>
      <dgm:t>
        <a:bodyPr/>
        <a:lstStyle/>
        <a:p>
          <a:endParaRPr lang="zh-CN" altLang="en-US"/>
        </a:p>
      </dgm:t>
    </dgm:pt>
    <dgm:pt modelId="{B5AFFD36-C4CD-48D9-8E76-A7CDAE08FA43}">
      <dgm:prSet phldrT="[文本]" custT="1"/>
      <dgm:spPr/>
      <dgm:t>
        <a:bodyPr/>
        <a:lstStyle/>
        <a:p>
          <a:endParaRPr lang="zh-CN" altLang="en-US" sz="1800" dirty="0">
            <a:latin typeface="楷体" pitchFamily="49" charset="-122"/>
            <a:ea typeface="楷体" pitchFamily="49" charset="-122"/>
          </a:endParaRPr>
        </a:p>
      </dgm:t>
    </dgm:pt>
    <dgm:pt modelId="{3D52E797-5F05-4F55-8CCA-513CA2B459E1}" type="parTrans" cxnId="{1320D515-195C-4C6A-B36D-1D72FCE5110B}">
      <dgm:prSet/>
      <dgm:spPr/>
      <dgm:t>
        <a:bodyPr/>
        <a:lstStyle/>
        <a:p>
          <a:endParaRPr lang="zh-CN" altLang="en-US"/>
        </a:p>
      </dgm:t>
    </dgm:pt>
    <dgm:pt modelId="{8162CCCF-2A6E-4E65-B0F4-3EE04AAF95A7}" type="sibTrans" cxnId="{1320D515-195C-4C6A-B36D-1D72FCE5110B}">
      <dgm:prSet/>
      <dgm:spPr/>
      <dgm:t>
        <a:bodyPr/>
        <a:lstStyle/>
        <a:p>
          <a:endParaRPr lang="zh-CN" altLang="en-US"/>
        </a:p>
      </dgm:t>
    </dgm:pt>
    <dgm:pt modelId="{88778486-446B-4B97-BBD3-D2093EC13DB9}">
      <dgm:prSet phldrT="[文本]" custT="1"/>
      <dgm:spPr/>
      <dgm:t>
        <a:bodyPr/>
        <a:lstStyle/>
        <a:p>
          <a:endParaRPr lang="zh-CN" altLang="en-US" sz="1800" dirty="0">
            <a:latin typeface="楷体" pitchFamily="49" charset="-122"/>
            <a:ea typeface="楷体" pitchFamily="49" charset="-122"/>
          </a:endParaRPr>
        </a:p>
      </dgm:t>
    </dgm:pt>
    <dgm:pt modelId="{C4A12F55-BA46-4D65-B192-F4CBDF79046E}" type="parTrans" cxnId="{2FA3FC1F-3F05-440D-BDA9-3821653322B7}">
      <dgm:prSet/>
      <dgm:spPr/>
      <dgm:t>
        <a:bodyPr/>
        <a:lstStyle/>
        <a:p>
          <a:endParaRPr lang="zh-CN" altLang="en-US"/>
        </a:p>
      </dgm:t>
    </dgm:pt>
    <dgm:pt modelId="{0743E336-9266-4CB4-8394-1D348B7D383F}" type="sibTrans" cxnId="{2FA3FC1F-3F05-440D-BDA9-3821653322B7}">
      <dgm:prSet/>
      <dgm:spPr/>
      <dgm:t>
        <a:bodyPr/>
        <a:lstStyle/>
        <a:p>
          <a:endParaRPr lang="zh-CN" altLang="en-US"/>
        </a:p>
      </dgm:t>
    </dgm:pt>
    <dgm:pt modelId="{2775D664-6BDA-4754-8D1A-F2FDAEC827AF}">
      <dgm:prSet phldrT="[文本]" custT="1"/>
      <dgm:spPr/>
      <dgm:t>
        <a:bodyPr/>
        <a:lstStyle/>
        <a:p>
          <a:endParaRPr lang="zh-CN" altLang="en-US" sz="1800" dirty="0">
            <a:latin typeface="楷体" pitchFamily="49" charset="-122"/>
            <a:ea typeface="楷体" pitchFamily="49" charset="-122"/>
          </a:endParaRPr>
        </a:p>
      </dgm:t>
    </dgm:pt>
    <dgm:pt modelId="{D9247E08-F6C0-4A5E-BCAE-C134593158A3}" type="parTrans" cxnId="{E94349E0-AB9D-4DA0-BC94-B8966B65A9DA}">
      <dgm:prSet/>
      <dgm:spPr/>
      <dgm:t>
        <a:bodyPr/>
        <a:lstStyle/>
        <a:p>
          <a:endParaRPr lang="zh-CN" altLang="en-US"/>
        </a:p>
      </dgm:t>
    </dgm:pt>
    <dgm:pt modelId="{DFC177FD-B455-4CBE-ADE1-9BB2FF68B17A}" type="sibTrans" cxnId="{E94349E0-AB9D-4DA0-BC94-B8966B65A9DA}">
      <dgm:prSet/>
      <dgm:spPr/>
      <dgm:t>
        <a:bodyPr/>
        <a:lstStyle/>
        <a:p>
          <a:endParaRPr lang="zh-CN" altLang="en-US"/>
        </a:p>
      </dgm:t>
    </dgm:pt>
    <dgm:pt modelId="{02642D88-2EF1-46AE-BB4F-6E95F3A53B86}">
      <dgm:prSet phldrT="[文本]" custT="1"/>
      <dgm:spPr/>
      <dgm:t>
        <a:bodyPr/>
        <a:lstStyle/>
        <a:p>
          <a:endParaRPr lang="zh-CN" altLang="en-US" sz="1800" dirty="0">
            <a:latin typeface="楷体" pitchFamily="49" charset="-122"/>
            <a:ea typeface="楷体" pitchFamily="49" charset="-122"/>
          </a:endParaRPr>
        </a:p>
      </dgm:t>
    </dgm:pt>
    <dgm:pt modelId="{82D66274-D25D-42B8-BC76-075BAD6AA2CC}" type="parTrans" cxnId="{771CBFBD-7E87-46DA-811F-C0CEF4432469}">
      <dgm:prSet/>
      <dgm:spPr/>
      <dgm:t>
        <a:bodyPr/>
        <a:lstStyle/>
        <a:p>
          <a:endParaRPr lang="zh-CN" altLang="en-US"/>
        </a:p>
      </dgm:t>
    </dgm:pt>
    <dgm:pt modelId="{2080A5B6-1103-4C7B-82E7-21E40698D042}" type="sibTrans" cxnId="{771CBFBD-7E87-46DA-811F-C0CEF4432469}">
      <dgm:prSet/>
      <dgm:spPr/>
      <dgm:t>
        <a:bodyPr/>
        <a:lstStyle/>
        <a:p>
          <a:endParaRPr lang="zh-CN" altLang="en-US"/>
        </a:p>
      </dgm:t>
    </dgm:pt>
    <dgm:pt modelId="{D02DAFFF-80A9-460F-8D5C-33340A5D3846}">
      <dgm:prSet phldrT="[文本]" custT="1"/>
      <dgm:spPr/>
      <dgm:t>
        <a:bodyPr/>
        <a:lstStyle/>
        <a:p>
          <a:endParaRPr lang="zh-CN" altLang="en-US" sz="1800" dirty="0">
            <a:latin typeface="楷体" pitchFamily="49" charset="-122"/>
            <a:ea typeface="楷体" pitchFamily="49" charset="-122"/>
          </a:endParaRPr>
        </a:p>
      </dgm:t>
    </dgm:pt>
    <dgm:pt modelId="{E2E977FD-EB55-44CF-8CAE-688D141C665B}" type="parTrans" cxnId="{C7EBFE95-1C93-49D9-BC0E-6D78C61597DC}">
      <dgm:prSet/>
      <dgm:spPr/>
      <dgm:t>
        <a:bodyPr/>
        <a:lstStyle/>
        <a:p>
          <a:endParaRPr lang="zh-CN" altLang="en-US"/>
        </a:p>
      </dgm:t>
    </dgm:pt>
    <dgm:pt modelId="{51A1BEEF-5147-4A10-B43F-5A310F4DE05A}" type="sibTrans" cxnId="{C7EBFE95-1C93-49D9-BC0E-6D78C61597DC}">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89DD98E0-4269-4FFE-B7E4-7E957C74D355}" type="pres">
      <dgm:prSet presAssocID="{02642D88-2EF1-46AE-BB4F-6E95F3A53B86}" presName="compositeA" presStyleCnt="0"/>
      <dgm:spPr/>
    </dgm:pt>
    <dgm:pt modelId="{1036A555-6FCF-45FD-806E-CEA5C94B63DE}" type="pres">
      <dgm:prSet presAssocID="{02642D88-2EF1-46AE-BB4F-6E95F3A53B86}" presName="textA" presStyleLbl="revTx" presStyleIdx="0" presStyleCnt="7">
        <dgm:presLayoutVars>
          <dgm:bulletEnabled val="1"/>
        </dgm:presLayoutVars>
      </dgm:prSet>
      <dgm:spPr/>
      <dgm:t>
        <a:bodyPr/>
        <a:lstStyle/>
        <a:p>
          <a:endParaRPr lang="zh-CN" altLang="en-US"/>
        </a:p>
      </dgm:t>
    </dgm:pt>
    <dgm:pt modelId="{4E841E83-5A8C-4C4F-85E6-6236D2468885}" type="pres">
      <dgm:prSet presAssocID="{02642D88-2EF1-46AE-BB4F-6E95F3A53B86}" presName="circleA" presStyleLbl="node1" presStyleIdx="0" presStyleCnt="7" custLinFactX="873140" custLinFactNeighborX="900000" custLinFactNeighborY="2994"/>
      <dgm:spPr>
        <a:solidFill>
          <a:srgbClr val="FF0000"/>
        </a:solidFill>
      </dgm:spPr>
    </dgm:pt>
    <dgm:pt modelId="{B1ADFAB3-BF16-4BD0-AA69-F1941C126A8E}" type="pres">
      <dgm:prSet presAssocID="{02642D88-2EF1-46AE-BB4F-6E95F3A53B86}" presName="spaceA" presStyleCnt="0"/>
      <dgm:spPr/>
    </dgm:pt>
    <dgm:pt modelId="{B02FFA08-B43C-4FC7-871B-C5EBAF6388C5}" type="pres">
      <dgm:prSet presAssocID="{2080A5B6-1103-4C7B-82E7-21E40698D042}" presName="space" presStyleCnt="0"/>
      <dgm:spPr/>
    </dgm:pt>
    <dgm:pt modelId="{12528067-F7B5-410B-8945-3418C09296BD}" type="pres">
      <dgm:prSet presAssocID="{2775D664-6BDA-4754-8D1A-F2FDAEC827AF}" presName="compositeB" presStyleCnt="0"/>
      <dgm:spPr/>
    </dgm:pt>
    <dgm:pt modelId="{28D9E79C-48B0-4FDB-837B-1211CC30436E}" type="pres">
      <dgm:prSet presAssocID="{2775D664-6BDA-4754-8D1A-F2FDAEC827AF}" presName="textB" presStyleLbl="revTx" presStyleIdx="1" presStyleCnt="7">
        <dgm:presLayoutVars>
          <dgm:bulletEnabled val="1"/>
        </dgm:presLayoutVars>
      </dgm:prSet>
      <dgm:spPr/>
      <dgm:t>
        <a:bodyPr/>
        <a:lstStyle/>
        <a:p>
          <a:endParaRPr lang="zh-CN" altLang="en-US"/>
        </a:p>
      </dgm:t>
    </dgm:pt>
    <dgm:pt modelId="{ED5642B0-1F6C-45ED-8764-B34632627319}" type="pres">
      <dgm:prSet presAssocID="{2775D664-6BDA-4754-8D1A-F2FDAEC827AF}" presName="circleB" presStyleLbl="node1" presStyleIdx="1" presStyleCnt="7" custLinFactX="1400000" custLinFactNeighborX="1434921" custLinFactNeighborY="2994"/>
      <dgm:spPr>
        <a:solidFill>
          <a:srgbClr val="FF0000"/>
        </a:solidFill>
      </dgm:spPr>
    </dgm:pt>
    <dgm:pt modelId="{01D18A3E-8809-49A6-B0D5-97FF4939C9FD}" type="pres">
      <dgm:prSet presAssocID="{2775D664-6BDA-4754-8D1A-F2FDAEC827AF}" presName="spaceB" presStyleCnt="0"/>
      <dgm:spPr/>
    </dgm:pt>
    <dgm:pt modelId="{75652823-6160-47E5-9C81-B502583C91B6}" type="pres">
      <dgm:prSet presAssocID="{DFC177FD-B455-4CBE-ADE1-9BB2FF68B17A}" presName="space" presStyleCnt="0"/>
      <dgm:spPr/>
    </dgm:pt>
    <dgm:pt modelId="{D50F8F6E-16AB-4D03-A717-75F901746F13}" type="pres">
      <dgm:prSet presAssocID="{D02DAFFF-80A9-460F-8D5C-33340A5D3846}" presName="compositeA" presStyleCnt="0"/>
      <dgm:spPr/>
    </dgm:pt>
    <dgm:pt modelId="{FA45E363-68D7-4246-9D9A-EDA8F9CCEFB6}" type="pres">
      <dgm:prSet presAssocID="{D02DAFFF-80A9-460F-8D5C-33340A5D3846}" presName="textA" presStyleLbl="revTx" presStyleIdx="2" presStyleCnt="7">
        <dgm:presLayoutVars>
          <dgm:bulletEnabled val="1"/>
        </dgm:presLayoutVars>
      </dgm:prSet>
      <dgm:spPr/>
      <dgm:t>
        <a:bodyPr/>
        <a:lstStyle/>
        <a:p>
          <a:endParaRPr lang="zh-CN" altLang="en-US"/>
        </a:p>
      </dgm:t>
    </dgm:pt>
    <dgm:pt modelId="{B40438EB-6008-4A99-B3CE-B4FDAB3C3865}" type="pres">
      <dgm:prSet presAssocID="{D02DAFFF-80A9-460F-8D5C-33340A5D3846}" presName="circleA" presStyleLbl="node1" presStyleIdx="2" presStyleCnt="7" custScaleX="247015" custScaleY="177609" custLinFactX="600000" custLinFactNeighborX="642305" custLinFactNeighborY="5219"/>
      <dgm:spPr>
        <a:solidFill>
          <a:srgbClr val="FF0000"/>
        </a:solidFill>
      </dgm:spPr>
    </dgm:pt>
    <dgm:pt modelId="{F844BFA5-B534-4B6C-BA0B-2395525E266C}" type="pres">
      <dgm:prSet presAssocID="{D02DAFFF-80A9-460F-8D5C-33340A5D3846}" presName="spaceA" presStyleCnt="0"/>
      <dgm:spPr/>
    </dgm:pt>
    <dgm:pt modelId="{409863DD-25D8-4ED7-A4BA-5BB3C37A0CB2}" type="pres">
      <dgm:prSet presAssocID="{51A1BEEF-5147-4A10-B43F-5A310F4DE05A}" presName="space" presStyleCnt="0"/>
      <dgm:spPr/>
    </dgm:pt>
    <dgm:pt modelId="{ED80465A-CA4B-46FE-9DF3-0A56CE309011}" type="pres">
      <dgm:prSet presAssocID="{DFA27290-C2B4-4F73-9C1A-4CB302A46262}" presName="compositeB" presStyleCnt="0"/>
      <dgm:spPr/>
    </dgm:pt>
    <dgm:pt modelId="{6406430D-A319-411B-AD28-A14BD2851B3D}" type="pres">
      <dgm:prSet presAssocID="{DFA27290-C2B4-4F73-9C1A-4CB302A46262}" presName="textB" presStyleLbl="revTx" presStyleIdx="3" presStyleCnt="7">
        <dgm:presLayoutVars>
          <dgm:bulletEnabled val="1"/>
        </dgm:presLayoutVars>
      </dgm:prSet>
      <dgm:spPr/>
      <dgm:t>
        <a:bodyPr/>
        <a:lstStyle/>
        <a:p>
          <a:endParaRPr lang="zh-CN" altLang="en-US"/>
        </a:p>
      </dgm:t>
    </dgm:pt>
    <dgm:pt modelId="{AF712067-0422-4353-838A-3CBFEEF4BEA2}" type="pres">
      <dgm:prSet presAssocID="{DFA27290-C2B4-4F73-9C1A-4CB302A46262}" presName="circleB" presStyleLbl="node1" presStyleIdx="3" presStyleCnt="7" custLinFactX="-713044" custLinFactNeighborX="-800000" custLinFactNeighborY="1115"/>
      <dgm:spPr>
        <a:solidFill>
          <a:srgbClr val="FF0000"/>
        </a:solidFill>
      </dgm:spPr>
    </dgm:pt>
    <dgm:pt modelId="{977B7030-1687-4F27-988E-3BA9EBB1383B}" type="pres">
      <dgm:prSet presAssocID="{DFA27290-C2B4-4F73-9C1A-4CB302A46262}" presName="spaceB" presStyleCnt="0"/>
      <dgm:spPr/>
    </dgm:pt>
    <dgm:pt modelId="{3AA8249D-6EDC-43AB-8263-D04A5536289B}" type="pres">
      <dgm:prSet presAssocID="{B4D6CF44-6CF3-41C6-A470-C79F631473D3}" presName="space" presStyleCnt="0"/>
      <dgm:spPr/>
    </dgm:pt>
    <dgm:pt modelId="{D01A7AE2-10C6-4568-B684-8314317F1E17}" type="pres">
      <dgm:prSet presAssocID="{B5AFFD36-C4CD-48D9-8E76-A7CDAE08FA43}" presName="compositeA" presStyleCnt="0"/>
      <dgm:spPr/>
    </dgm:pt>
    <dgm:pt modelId="{6DABC484-49B7-40F9-90EE-DE5E65BE6F10}" type="pres">
      <dgm:prSet presAssocID="{B5AFFD36-C4CD-48D9-8E76-A7CDAE08FA43}" presName="textA" presStyleLbl="revTx" presStyleIdx="4" presStyleCnt="7">
        <dgm:presLayoutVars>
          <dgm:bulletEnabled val="1"/>
        </dgm:presLayoutVars>
      </dgm:prSet>
      <dgm:spPr/>
      <dgm:t>
        <a:bodyPr/>
        <a:lstStyle/>
        <a:p>
          <a:endParaRPr lang="zh-CN" altLang="en-US"/>
        </a:p>
      </dgm:t>
    </dgm:pt>
    <dgm:pt modelId="{50EB937C-6936-4134-8120-3E8E76DDF4B0}" type="pres">
      <dgm:prSet presAssocID="{B5AFFD36-C4CD-48D9-8E76-A7CDAE08FA43}" presName="circleA" presStyleLbl="node1" presStyleIdx="4" presStyleCnt="7" custLinFactX="-437079" custLinFactNeighborX="-500000" custLinFactNeighborY="1116"/>
      <dgm:spPr>
        <a:solidFill>
          <a:srgbClr val="FF0000"/>
        </a:solidFill>
      </dgm:spPr>
    </dgm:pt>
    <dgm:pt modelId="{50827426-43B1-446B-B5F9-725F41732B41}" type="pres">
      <dgm:prSet presAssocID="{B5AFFD36-C4CD-48D9-8E76-A7CDAE08FA43}" presName="spaceA" presStyleCnt="0"/>
      <dgm:spPr/>
    </dgm:pt>
    <dgm:pt modelId="{293B6F7F-335E-432B-AD60-7D74B5C4511D}" type="pres">
      <dgm:prSet presAssocID="{8162CCCF-2A6E-4E65-B0F4-3EE04AAF95A7}" presName="space" presStyleCnt="0"/>
      <dgm:spPr/>
    </dgm:pt>
    <dgm:pt modelId="{09CCB43D-E1E5-425D-9463-1E1CEFC89405}" type="pres">
      <dgm:prSet presAssocID="{88778486-446B-4B97-BBD3-D2093EC13DB9}" presName="compositeB" presStyleCnt="0"/>
      <dgm:spPr/>
    </dgm:pt>
    <dgm:pt modelId="{A6BC1829-F928-4CBC-ACE3-867C7B5E437B}" type="pres">
      <dgm:prSet presAssocID="{88778486-446B-4B97-BBD3-D2093EC13DB9}" presName="textB" presStyleLbl="revTx" presStyleIdx="5" presStyleCnt="7">
        <dgm:presLayoutVars>
          <dgm:bulletEnabled val="1"/>
        </dgm:presLayoutVars>
      </dgm:prSet>
      <dgm:spPr/>
      <dgm:t>
        <a:bodyPr/>
        <a:lstStyle/>
        <a:p>
          <a:endParaRPr lang="zh-CN" altLang="en-US"/>
        </a:p>
      </dgm:t>
    </dgm:pt>
    <dgm:pt modelId="{254B57FA-40CD-4476-B37E-9ACF68A65E34}" type="pres">
      <dgm:prSet presAssocID="{88778486-446B-4B97-BBD3-D2093EC13DB9}" presName="circleB" presStyleLbl="node1" presStyleIdx="5" presStyleCnt="7" custLinFactX="-1000000" custLinFactNeighborX="-1009666" custLinFactNeighborY="2994"/>
      <dgm:spPr>
        <a:solidFill>
          <a:srgbClr val="FF0000"/>
        </a:solidFill>
      </dgm:spPr>
    </dgm:pt>
    <dgm:pt modelId="{B82975FB-2122-48F1-86F1-C8D7A3B30750}" type="pres">
      <dgm:prSet presAssocID="{88778486-446B-4B97-BBD3-D2093EC13DB9}" presName="spaceB" presStyleCnt="0"/>
      <dgm:spPr/>
    </dgm:pt>
    <dgm:pt modelId="{610723A0-8AB4-4332-8982-C96DA277D2CC}" type="pres">
      <dgm:prSet presAssocID="{0743E336-9266-4CB4-8394-1D348B7D383F}" presName="space" presStyleCnt="0"/>
      <dgm:spPr/>
    </dgm:pt>
    <dgm:pt modelId="{13C60FD6-1F89-460A-88E0-FB863821A02C}" type="pres">
      <dgm:prSet presAssocID="{15C91613-E118-4993-9315-7FF7CD44FB9C}" presName="compositeA" presStyleCnt="0"/>
      <dgm:spPr/>
    </dgm:pt>
    <dgm:pt modelId="{C50B55E6-6908-4E53-990F-DA3350DA5520}" type="pres">
      <dgm:prSet presAssocID="{15C91613-E118-4993-9315-7FF7CD44FB9C}" presName="textA" presStyleLbl="revTx" presStyleIdx="6" presStyleCnt="7">
        <dgm:presLayoutVars>
          <dgm:bulletEnabled val="1"/>
        </dgm:presLayoutVars>
      </dgm:prSet>
      <dgm:spPr/>
      <dgm:t>
        <a:bodyPr/>
        <a:lstStyle/>
        <a:p>
          <a:endParaRPr lang="zh-CN" altLang="en-US"/>
        </a:p>
      </dgm:t>
    </dgm:pt>
    <dgm:pt modelId="{F49DF743-F31A-42BA-9DDB-8A86A43C853E}" type="pres">
      <dgm:prSet presAssocID="{15C91613-E118-4993-9315-7FF7CD44FB9C}" presName="circleA" presStyleLbl="node1" presStyleIdx="6" presStyleCnt="7" custLinFactX="-192665" custLinFactNeighborX="-200000" custLinFactNeighborY="2994"/>
      <dgm:spPr>
        <a:solidFill>
          <a:srgbClr val="FF0000"/>
        </a:solidFill>
      </dgm:spPr>
    </dgm:pt>
    <dgm:pt modelId="{89159105-97CA-4D2E-87CC-F90EEF4FAF88}" type="pres">
      <dgm:prSet presAssocID="{15C91613-E118-4993-9315-7FF7CD44FB9C}" presName="spaceA" presStyleCnt="0"/>
      <dgm:spPr/>
    </dgm:pt>
  </dgm:ptLst>
  <dgm:cxnLst>
    <dgm:cxn modelId="{E94349E0-AB9D-4DA0-BC94-B8966B65A9DA}" srcId="{48E4028B-27B2-485E-82AE-2E7332D54C33}" destId="{2775D664-6BDA-4754-8D1A-F2FDAEC827AF}" srcOrd="1" destOrd="0" parTransId="{D9247E08-F6C0-4A5E-BCAE-C134593158A3}" sibTransId="{DFC177FD-B455-4CBE-ADE1-9BB2FF68B17A}"/>
    <dgm:cxn modelId="{771CBFBD-7E87-46DA-811F-C0CEF4432469}" srcId="{48E4028B-27B2-485E-82AE-2E7332D54C33}" destId="{02642D88-2EF1-46AE-BB4F-6E95F3A53B86}" srcOrd="0" destOrd="0" parTransId="{82D66274-D25D-42B8-BC76-075BAD6AA2CC}" sibTransId="{2080A5B6-1103-4C7B-82E7-21E40698D042}"/>
    <dgm:cxn modelId="{0A462290-976B-483F-B6B2-32EACA6419AD}" type="presOf" srcId="{B5AFFD36-C4CD-48D9-8E76-A7CDAE08FA43}" destId="{6DABC484-49B7-40F9-90EE-DE5E65BE6F10}" srcOrd="0" destOrd="0" presId="urn:microsoft.com/office/officeart/2005/8/layout/hProcess11"/>
    <dgm:cxn modelId="{2CC61F99-3B36-4BEA-811C-CDECCDF89103}" type="presOf" srcId="{15C91613-E118-4993-9315-7FF7CD44FB9C}" destId="{C50B55E6-6908-4E53-990F-DA3350DA5520}" srcOrd="0" destOrd="0" presId="urn:microsoft.com/office/officeart/2005/8/layout/hProcess11"/>
    <dgm:cxn modelId="{719D0DDC-1B30-4A9E-B2CB-FE325D542706}" type="presOf" srcId="{D02DAFFF-80A9-460F-8D5C-33340A5D3846}" destId="{FA45E363-68D7-4246-9D9A-EDA8F9CCEFB6}" srcOrd="0" destOrd="0" presId="urn:microsoft.com/office/officeart/2005/8/layout/hProcess11"/>
    <dgm:cxn modelId="{2C331611-EDBD-44BE-AD6B-28FCC80945D5}" srcId="{48E4028B-27B2-485E-82AE-2E7332D54C33}" destId="{15C91613-E118-4993-9315-7FF7CD44FB9C}" srcOrd="6" destOrd="0" parTransId="{40B1142A-D58A-4352-A0C2-D9073220866F}" sibTransId="{C839BDFB-E30D-444A-9835-0C82A5584284}"/>
    <dgm:cxn modelId="{0FE97A29-3D4E-4A7C-9677-C65BC8B042C7}" type="presOf" srcId="{48E4028B-27B2-485E-82AE-2E7332D54C33}" destId="{799D2935-DD1D-4DFC-9C5B-1A217FF93271}" srcOrd="0" destOrd="0" presId="urn:microsoft.com/office/officeart/2005/8/layout/hProcess11"/>
    <dgm:cxn modelId="{005A1C78-D5B5-461F-9CE7-6A36A88DA491}" type="presOf" srcId="{02642D88-2EF1-46AE-BB4F-6E95F3A53B86}" destId="{1036A555-6FCF-45FD-806E-CEA5C94B63DE}" srcOrd="0" destOrd="0" presId="urn:microsoft.com/office/officeart/2005/8/layout/hProcess11"/>
    <dgm:cxn modelId="{1320D515-195C-4C6A-B36D-1D72FCE5110B}" srcId="{48E4028B-27B2-485E-82AE-2E7332D54C33}" destId="{B5AFFD36-C4CD-48D9-8E76-A7CDAE08FA43}" srcOrd="4" destOrd="0" parTransId="{3D52E797-5F05-4F55-8CCA-513CA2B459E1}" sibTransId="{8162CCCF-2A6E-4E65-B0F4-3EE04AAF95A7}"/>
    <dgm:cxn modelId="{CC57EC38-DC87-425F-9DC2-3BF2C92F9B8A}" type="presOf" srcId="{2775D664-6BDA-4754-8D1A-F2FDAEC827AF}" destId="{28D9E79C-48B0-4FDB-837B-1211CC30436E}" srcOrd="0" destOrd="0" presId="urn:microsoft.com/office/officeart/2005/8/layout/hProcess11"/>
    <dgm:cxn modelId="{9D51ED84-8280-456D-ABA9-38989E7CB310}" srcId="{48E4028B-27B2-485E-82AE-2E7332D54C33}" destId="{DFA27290-C2B4-4F73-9C1A-4CB302A46262}" srcOrd="3" destOrd="0" parTransId="{44319B82-DD4A-497B-A620-1BCB65CB4F46}" sibTransId="{B4D6CF44-6CF3-41C6-A470-C79F631473D3}"/>
    <dgm:cxn modelId="{C7EBFE95-1C93-49D9-BC0E-6D78C61597DC}" srcId="{48E4028B-27B2-485E-82AE-2E7332D54C33}" destId="{D02DAFFF-80A9-460F-8D5C-33340A5D3846}" srcOrd="2" destOrd="0" parTransId="{E2E977FD-EB55-44CF-8CAE-688D141C665B}" sibTransId="{51A1BEEF-5147-4A10-B43F-5A310F4DE05A}"/>
    <dgm:cxn modelId="{2FA3FC1F-3F05-440D-BDA9-3821653322B7}" srcId="{48E4028B-27B2-485E-82AE-2E7332D54C33}" destId="{88778486-446B-4B97-BBD3-D2093EC13DB9}" srcOrd="5" destOrd="0" parTransId="{C4A12F55-BA46-4D65-B192-F4CBDF79046E}" sibTransId="{0743E336-9266-4CB4-8394-1D348B7D383F}"/>
    <dgm:cxn modelId="{1197290E-6447-444F-9662-41B010B32E61}" type="presOf" srcId="{88778486-446B-4B97-BBD3-D2093EC13DB9}" destId="{A6BC1829-F928-4CBC-ACE3-867C7B5E437B}" srcOrd="0" destOrd="0" presId="urn:microsoft.com/office/officeart/2005/8/layout/hProcess11"/>
    <dgm:cxn modelId="{C1BA4666-7769-4B07-98B9-9A70F64174A0}" type="presOf" srcId="{DFA27290-C2B4-4F73-9C1A-4CB302A46262}" destId="{6406430D-A319-411B-AD28-A14BD2851B3D}" srcOrd="0" destOrd="0" presId="urn:microsoft.com/office/officeart/2005/8/layout/hProcess11"/>
    <dgm:cxn modelId="{63813017-27E2-4692-BFED-BA7D4FEFD0C9}" type="presParOf" srcId="{799D2935-DD1D-4DFC-9C5B-1A217FF93271}" destId="{AD91FF94-9E6D-4995-BD3F-1F21CF928E0D}" srcOrd="0" destOrd="0" presId="urn:microsoft.com/office/officeart/2005/8/layout/hProcess11"/>
    <dgm:cxn modelId="{D56ADC6C-658D-474D-B48C-2A590ACBFDCF}" type="presParOf" srcId="{799D2935-DD1D-4DFC-9C5B-1A217FF93271}" destId="{DFD26A72-8BC9-4F33-B67A-346B97F5FE4B}" srcOrd="1" destOrd="0" presId="urn:microsoft.com/office/officeart/2005/8/layout/hProcess11"/>
    <dgm:cxn modelId="{14746A29-0F94-4C26-8C8A-ACFFF67FFF02}" type="presParOf" srcId="{DFD26A72-8BC9-4F33-B67A-346B97F5FE4B}" destId="{89DD98E0-4269-4FFE-B7E4-7E957C74D355}" srcOrd="0" destOrd="0" presId="urn:microsoft.com/office/officeart/2005/8/layout/hProcess11"/>
    <dgm:cxn modelId="{387CCA2F-DA7D-4507-AC30-7859DF066023}" type="presParOf" srcId="{89DD98E0-4269-4FFE-B7E4-7E957C74D355}" destId="{1036A555-6FCF-45FD-806E-CEA5C94B63DE}" srcOrd="0" destOrd="0" presId="urn:microsoft.com/office/officeart/2005/8/layout/hProcess11"/>
    <dgm:cxn modelId="{E9A081F4-F8E8-41DC-9A6A-FC911B67B312}" type="presParOf" srcId="{89DD98E0-4269-4FFE-B7E4-7E957C74D355}" destId="{4E841E83-5A8C-4C4F-85E6-6236D2468885}" srcOrd="1" destOrd="0" presId="urn:microsoft.com/office/officeart/2005/8/layout/hProcess11"/>
    <dgm:cxn modelId="{9092C769-C5E3-4F27-AE73-BBF7DCE9B5D3}" type="presParOf" srcId="{89DD98E0-4269-4FFE-B7E4-7E957C74D355}" destId="{B1ADFAB3-BF16-4BD0-AA69-F1941C126A8E}" srcOrd="2" destOrd="0" presId="urn:microsoft.com/office/officeart/2005/8/layout/hProcess11"/>
    <dgm:cxn modelId="{A7567E3F-E4DD-444F-9BBC-41B1AFF061A6}" type="presParOf" srcId="{DFD26A72-8BC9-4F33-B67A-346B97F5FE4B}" destId="{B02FFA08-B43C-4FC7-871B-C5EBAF6388C5}" srcOrd="1" destOrd="0" presId="urn:microsoft.com/office/officeart/2005/8/layout/hProcess11"/>
    <dgm:cxn modelId="{65777FFD-CF4C-4D13-9351-671F5DA20AEE}" type="presParOf" srcId="{DFD26A72-8BC9-4F33-B67A-346B97F5FE4B}" destId="{12528067-F7B5-410B-8945-3418C09296BD}" srcOrd="2" destOrd="0" presId="urn:microsoft.com/office/officeart/2005/8/layout/hProcess11"/>
    <dgm:cxn modelId="{41A470BA-C953-4504-8E1F-6CAE342A7214}" type="presParOf" srcId="{12528067-F7B5-410B-8945-3418C09296BD}" destId="{28D9E79C-48B0-4FDB-837B-1211CC30436E}" srcOrd="0" destOrd="0" presId="urn:microsoft.com/office/officeart/2005/8/layout/hProcess11"/>
    <dgm:cxn modelId="{04687A1D-BFE4-4E0C-BE4C-230D4357779C}" type="presParOf" srcId="{12528067-F7B5-410B-8945-3418C09296BD}" destId="{ED5642B0-1F6C-45ED-8764-B34632627319}" srcOrd="1" destOrd="0" presId="urn:microsoft.com/office/officeart/2005/8/layout/hProcess11"/>
    <dgm:cxn modelId="{6256632F-CBFF-46C5-AEB7-A0DD30DBB1E1}" type="presParOf" srcId="{12528067-F7B5-410B-8945-3418C09296BD}" destId="{01D18A3E-8809-49A6-B0D5-97FF4939C9FD}" srcOrd="2" destOrd="0" presId="urn:microsoft.com/office/officeart/2005/8/layout/hProcess11"/>
    <dgm:cxn modelId="{3F6DD2BB-2D17-4C37-9348-3A232D397798}" type="presParOf" srcId="{DFD26A72-8BC9-4F33-B67A-346B97F5FE4B}" destId="{75652823-6160-47E5-9C81-B502583C91B6}" srcOrd="3" destOrd="0" presId="urn:microsoft.com/office/officeart/2005/8/layout/hProcess11"/>
    <dgm:cxn modelId="{F04B8829-0F3D-44A6-800E-7594545F06BE}" type="presParOf" srcId="{DFD26A72-8BC9-4F33-B67A-346B97F5FE4B}" destId="{D50F8F6E-16AB-4D03-A717-75F901746F13}" srcOrd="4" destOrd="0" presId="urn:microsoft.com/office/officeart/2005/8/layout/hProcess11"/>
    <dgm:cxn modelId="{ED468782-A587-445C-95AB-DC0C061FBCC2}" type="presParOf" srcId="{D50F8F6E-16AB-4D03-A717-75F901746F13}" destId="{FA45E363-68D7-4246-9D9A-EDA8F9CCEFB6}" srcOrd="0" destOrd="0" presId="urn:microsoft.com/office/officeart/2005/8/layout/hProcess11"/>
    <dgm:cxn modelId="{C3B3B8D3-6BC4-4EF5-AB64-B92052FAF605}" type="presParOf" srcId="{D50F8F6E-16AB-4D03-A717-75F901746F13}" destId="{B40438EB-6008-4A99-B3CE-B4FDAB3C3865}" srcOrd="1" destOrd="0" presId="urn:microsoft.com/office/officeart/2005/8/layout/hProcess11"/>
    <dgm:cxn modelId="{A81C20F1-E33B-4F27-A589-9E2007F69251}" type="presParOf" srcId="{D50F8F6E-16AB-4D03-A717-75F901746F13}" destId="{F844BFA5-B534-4B6C-BA0B-2395525E266C}" srcOrd="2" destOrd="0" presId="urn:microsoft.com/office/officeart/2005/8/layout/hProcess11"/>
    <dgm:cxn modelId="{158B9FFE-2AB6-4629-8D17-E14A9CC7762E}" type="presParOf" srcId="{DFD26A72-8BC9-4F33-B67A-346B97F5FE4B}" destId="{409863DD-25D8-4ED7-A4BA-5BB3C37A0CB2}" srcOrd="5" destOrd="0" presId="urn:microsoft.com/office/officeart/2005/8/layout/hProcess11"/>
    <dgm:cxn modelId="{25138886-5D4D-43B7-A84C-98E02D5591CB}" type="presParOf" srcId="{DFD26A72-8BC9-4F33-B67A-346B97F5FE4B}" destId="{ED80465A-CA4B-46FE-9DF3-0A56CE309011}" srcOrd="6" destOrd="0" presId="urn:microsoft.com/office/officeart/2005/8/layout/hProcess11"/>
    <dgm:cxn modelId="{88103587-C184-43E8-849D-65E82F872127}" type="presParOf" srcId="{ED80465A-CA4B-46FE-9DF3-0A56CE309011}" destId="{6406430D-A319-411B-AD28-A14BD2851B3D}" srcOrd="0" destOrd="0" presId="urn:microsoft.com/office/officeart/2005/8/layout/hProcess11"/>
    <dgm:cxn modelId="{C157C063-1F7D-4222-B916-837CA38AF8FD}" type="presParOf" srcId="{ED80465A-CA4B-46FE-9DF3-0A56CE309011}" destId="{AF712067-0422-4353-838A-3CBFEEF4BEA2}" srcOrd="1" destOrd="0" presId="urn:microsoft.com/office/officeart/2005/8/layout/hProcess11"/>
    <dgm:cxn modelId="{5288B8A9-08A5-400B-8D47-D12AD1BD7B99}" type="presParOf" srcId="{ED80465A-CA4B-46FE-9DF3-0A56CE309011}" destId="{977B7030-1687-4F27-988E-3BA9EBB1383B}" srcOrd="2" destOrd="0" presId="urn:microsoft.com/office/officeart/2005/8/layout/hProcess11"/>
    <dgm:cxn modelId="{D338E40F-076D-4CAE-AA00-D7C1F2B3C910}" type="presParOf" srcId="{DFD26A72-8BC9-4F33-B67A-346B97F5FE4B}" destId="{3AA8249D-6EDC-43AB-8263-D04A5536289B}" srcOrd="7" destOrd="0" presId="urn:microsoft.com/office/officeart/2005/8/layout/hProcess11"/>
    <dgm:cxn modelId="{737395F2-B5D7-493C-8F63-96C73B78DAA7}" type="presParOf" srcId="{DFD26A72-8BC9-4F33-B67A-346B97F5FE4B}" destId="{D01A7AE2-10C6-4568-B684-8314317F1E17}" srcOrd="8" destOrd="0" presId="urn:microsoft.com/office/officeart/2005/8/layout/hProcess11"/>
    <dgm:cxn modelId="{AB730279-BDE2-4705-9916-B35E77876205}" type="presParOf" srcId="{D01A7AE2-10C6-4568-B684-8314317F1E17}" destId="{6DABC484-49B7-40F9-90EE-DE5E65BE6F10}" srcOrd="0" destOrd="0" presId="urn:microsoft.com/office/officeart/2005/8/layout/hProcess11"/>
    <dgm:cxn modelId="{1CE8F84E-429E-451C-8981-E9D54FD89EE9}" type="presParOf" srcId="{D01A7AE2-10C6-4568-B684-8314317F1E17}" destId="{50EB937C-6936-4134-8120-3E8E76DDF4B0}" srcOrd="1" destOrd="0" presId="urn:microsoft.com/office/officeart/2005/8/layout/hProcess11"/>
    <dgm:cxn modelId="{B26D64D9-5FE1-497D-A7D2-46BDC08F29DC}" type="presParOf" srcId="{D01A7AE2-10C6-4568-B684-8314317F1E17}" destId="{50827426-43B1-446B-B5F9-725F41732B41}" srcOrd="2" destOrd="0" presId="urn:microsoft.com/office/officeart/2005/8/layout/hProcess11"/>
    <dgm:cxn modelId="{454CDA4C-0388-48CC-82B7-4C7071F1C0C5}" type="presParOf" srcId="{DFD26A72-8BC9-4F33-B67A-346B97F5FE4B}" destId="{293B6F7F-335E-432B-AD60-7D74B5C4511D}" srcOrd="9" destOrd="0" presId="urn:microsoft.com/office/officeart/2005/8/layout/hProcess11"/>
    <dgm:cxn modelId="{C65FA5C3-93AF-4F5F-B12A-5C9591431676}" type="presParOf" srcId="{DFD26A72-8BC9-4F33-B67A-346B97F5FE4B}" destId="{09CCB43D-E1E5-425D-9463-1E1CEFC89405}" srcOrd="10" destOrd="0" presId="urn:microsoft.com/office/officeart/2005/8/layout/hProcess11"/>
    <dgm:cxn modelId="{E959B568-9BA2-44FC-ACE1-1A1278697CE4}" type="presParOf" srcId="{09CCB43D-E1E5-425D-9463-1E1CEFC89405}" destId="{A6BC1829-F928-4CBC-ACE3-867C7B5E437B}" srcOrd="0" destOrd="0" presId="urn:microsoft.com/office/officeart/2005/8/layout/hProcess11"/>
    <dgm:cxn modelId="{50325EE1-59BD-4810-A9B7-47ED0363E9AA}" type="presParOf" srcId="{09CCB43D-E1E5-425D-9463-1E1CEFC89405}" destId="{254B57FA-40CD-4476-B37E-9ACF68A65E34}" srcOrd="1" destOrd="0" presId="urn:microsoft.com/office/officeart/2005/8/layout/hProcess11"/>
    <dgm:cxn modelId="{E021E98D-4493-4295-A625-5D2F04F6A214}" type="presParOf" srcId="{09CCB43D-E1E5-425D-9463-1E1CEFC89405}" destId="{B82975FB-2122-48F1-86F1-C8D7A3B30750}" srcOrd="2" destOrd="0" presId="urn:microsoft.com/office/officeart/2005/8/layout/hProcess11"/>
    <dgm:cxn modelId="{685EE857-9466-42CE-9540-65B5DA61B952}" type="presParOf" srcId="{DFD26A72-8BC9-4F33-B67A-346B97F5FE4B}" destId="{610723A0-8AB4-4332-8982-C96DA277D2CC}" srcOrd="11" destOrd="0" presId="urn:microsoft.com/office/officeart/2005/8/layout/hProcess11"/>
    <dgm:cxn modelId="{F8709DE6-37E2-489C-B9E6-496B66FCAE8D}" type="presParOf" srcId="{DFD26A72-8BC9-4F33-B67A-346B97F5FE4B}" destId="{13C60FD6-1F89-460A-88E0-FB863821A02C}" srcOrd="12" destOrd="0" presId="urn:microsoft.com/office/officeart/2005/8/layout/hProcess11"/>
    <dgm:cxn modelId="{01FDD5BC-56AA-4B69-8ED5-EC377B72F2DD}" type="presParOf" srcId="{13C60FD6-1F89-460A-88E0-FB863821A02C}" destId="{C50B55E6-6908-4E53-990F-DA3350DA5520}" srcOrd="0" destOrd="0" presId="urn:microsoft.com/office/officeart/2005/8/layout/hProcess11"/>
    <dgm:cxn modelId="{4C697AB8-7114-423E-94B9-2094F590ED05}" type="presParOf" srcId="{13C60FD6-1F89-460A-88E0-FB863821A02C}" destId="{F49DF743-F31A-42BA-9DDB-8A86A43C853E}" srcOrd="1" destOrd="0" presId="urn:microsoft.com/office/officeart/2005/8/layout/hProcess11"/>
    <dgm:cxn modelId="{408E2C1A-1EE5-419C-AF00-A02A850DC243}" type="presParOf" srcId="{13C60FD6-1F89-460A-88E0-FB863821A02C}" destId="{89159105-97CA-4D2E-87CC-F90EEF4FAF88}" srcOrd="2" destOrd="0" presId="urn:microsoft.com/office/officeart/2005/8/layout/hProcess1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 loCatId="process" qsTypeId="urn:microsoft.com/office/officeart/2005/8/quickstyle/simple1" qsCatId="simple" csTypeId="urn:microsoft.com/office/officeart/2005/8/colors/accent1_2" csCatId="accent1" phldr="1"/>
      <dgm:spPr/>
    </dgm:pt>
    <dgm:pt modelId="{15C91613-E118-4993-9315-7FF7CD44FB9C}">
      <dgm:prSet phldrT="[文本]" custT="1"/>
      <dgm:spPr/>
      <dgm:t>
        <a:bodyPr/>
        <a:lstStyle/>
        <a:p>
          <a:endParaRPr lang="zh-CN" altLang="en-US" sz="1800" dirty="0">
            <a:latin typeface="楷体" pitchFamily="49" charset="-122"/>
            <a:ea typeface="楷体" pitchFamily="49" charset="-122"/>
          </a:endParaRPr>
        </a:p>
      </dgm:t>
    </dgm:pt>
    <dgm:pt modelId="{40B1142A-D58A-4352-A0C2-D9073220866F}" type="parTrans" cxnId="{2C331611-EDBD-44BE-AD6B-28FCC80945D5}">
      <dgm:prSet/>
      <dgm:spPr/>
      <dgm:t>
        <a:bodyPr/>
        <a:lstStyle/>
        <a:p>
          <a:endParaRPr lang="zh-CN" altLang="en-US"/>
        </a:p>
      </dgm:t>
    </dgm:pt>
    <dgm:pt modelId="{C839BDFB-E30D-444A-9835-0C82A5584284}" type="sibTrans" cxnId="{2C331611-EDBD-44BE-AD6B-28FCC80945D5}">
      <dgm:prSet/>
      <dgm:spPr/>
      <dgm:t>
        <a:bodyPr/>
        <a:lstStyle/>
        <a:p>
          <a:endParaRPr lang="zh-CN" altLang="en-US"/>
        </a:p>
      </dgm:t>
    </dgm:pt>
    <dgm:pt modelId="{DFA27290-C2B4-4F73-9C1A-4CB302A46262}">
      <dgm:prSet phldrT="[文本]" custT="1"/>
      <dgm:spPr/>
      <dgm:t>
        <a:bodyPr/>
        <a:lstStyle/>
        <a:p>
          <a:endParaRPr lang="zh-CN" altLang="en-US" sz="1800" dirty="0">
            <a:latin typeface="楷体" pitchFamily="49" charset="-122"/>
            <a:ea typeface="楷体" pitchFamily="49" charset="-122"/>
          </a:endParaRPr>
        </a:p>
      </dgm:t>
    </dgm:pt>
    <dgm:pt modelId="{44319B82-DD4A-497B-A620-1BCB65CB4F46}" type="parTrans" cxnId="{9D51ED84-8280-456D-ABA9-38989E7CB310}">
      <dgm:prSet/>
      <dgm:spPr/>
      <dgm:t>
        <a:bodyPr/>
        <a:lstStyle/>
        <a:p>
          <a:endParaRPr lang="zh-CN" altLang="en-US"/>
        </a:p>
      </dgm:t>
    </dgm:pt>
    <dgm:pt modelId="{B4D6CF44-6CF3-41C6-A470-C79F631473D3}" type="sibTrans" cxnId="{9D51ED84-8280-456D-ABA9-38989E7CB310}">
      <dgm:prSet/>
      <dgm:spPr/>
      <dgm:t>
        <a:bodyPr/>
        <a:lstStyle/>
        <a:p>
          <a:endParaRPr lang="zh-CN" altLang="en-US"/>
        </a:p>
      </dgm:t>
    </dgm:pt>
    <dgm:pt modelId="{B5AFFD36-C4CD-48D9-8E76-A7CDAE08FA43}">
      <dgm:prSet phldrT="[文本]" custT="1"/>
      <dgm:spPr/>
      <dgm:t>
        <a:bodyPr/>
        <a:lstStyle/>
        <a:p>
          <a:endParaRPr lang="zh-CN" altLang="en-US" sz="1800" dirty="0">
            <a:latin typeface="楷体" pitchFamily="49" charset="-122"/>
            <a:ea typeface="楷体" pitchFamily="49" charset="-122"/>
          </a:endParaRPr>
        </a:p>
      </dgm:t>
    </dgm:pt>
    <dgm:pt modelId="{3D52E797-5F05-4F55-8CCA-513CA2B459E1}" type="parTrans" cxnId="{1320D515-195C-4C6A-B36D-1D72FCE5110B}">
      <dgm:prSet/>
      <dgm:spPr/>
      <dgm:t>
        <a:bodyPr/>
        <a:lstStyle/>
        <a:p>
          <a:endParaRPr lang="zh-CN" altLang="en-US"/>
        </a:p>
      </dgm:t>
    </dgm:pt>
    <dgm:pt modelId="{8162CCCF-2A6E-4E65-B0F4-3EE04AAF95A7}" type="sibTrans" cxnId="{1320D515-195C-4C6A-B36D-1D72FCE5110B}">
      <dgm:prSet/>
      <dgm:spPr/>
      <dgm:t>
        <a:bodyPr/>
        <a:lstStyle/>
        <a:p>
          <a:endParaRPr lang="zh-CN" altLang="en-US"/>
        </a:p>
      </dgm:t>
    </dgm:pt>
    <dgm:pt modelId="{88778486-446B-4B97-BBD3-D2093EC13DB9}">
      <dgm:prSet phldrT="[文本]" custT="1"/>
      <dgm:spPr/>
      <dgm:t>
        <a:bodyPr/>
        <a:lstStyle/>
        <a:p>
          <a:endParaRPr lang="zh-CN" altLang="en-US" sz="1800" dirty="0">
            <a:latin typeface="楷体" pitchFamily="49" charset="-122"/>
            <a:ea typeface="楷体" pitchFamily="49" charset="-122"/>
          </a:endParaRPr>
        </a:p>
      </dgm:t>
    </dgm:pt>
    <dgm:pt modelId="{C4A12F55-BA46-4D65-B192-F4CBDF79046E}" type="parTrans" cxnId="{2FA3FC1F-3F05-440D-BDA9-3821653322B7}">
      <dgm:prSet/>
      <dgm:spPr/>
      <dgm:t>
        <a:bodyPr/>
        <a:lstStyle/>
        <a:p>
          <a:endParaRPr lang="zh-CN" altLang="en-US"/>
        </a:p>
      </dgm:t>
    </dgm:pt>
    <dgm:pt modelId="{0743E336-9266-4CB4-8394-1D348B7D383F}" type="sibTrans" cxnId="{2FA3FC1F-3F05-440D-BDA9-3821653322B7}">
      <dgm:prSet/>
      <dgm:spPr/>
      <dgm:t>
        <a:bodyPr/>
        <a:lstStyle/>
        <a:p>
          <a:endParaRPr lang="zh-CN" altLang="en-US"/>
        </a:p>
      </dgm:t>
    </dgm:pt>
    <dgm:pt modelId="{2775D664-6BDA-4754-8D1A-F2FDAEC827AF}">
      <dgm:prSet phldrT="[文本]" custT="1"/>
      <dgm:spPr/>
      <dgm:t>
        <a:bodyPr/>
        <a:lstStyle/>
        <a:p>
          <a:endParaRPr lang="zh-CN" altLang="en-US" sz="1800" dirty="0">
            <a:latin typeface="楷体" pitchFamily="49" charset="-122"/>
            <a:ea typeface="楷体" pitchFamily="49" charset="-122"/>
          </a:endParaRPr>
        </a:p>
      </dgm:t>
    </dgm:pt>
    <dgm:pt modelId="{D9247E08-F6C0-4A5E-BCAE-C134593158A3}" type="parTrans" cxnId="{E94349E0-AB9D-4DA0-BC94-B8966B65A9DA}">
      <dgm:prSet/>
      <dgm:spPr/>
      <dgm:t>
        <a:bodyPr/>
        <a:lstStyle/>
        <a:p>
          <a:endParaRPr lang="zh-CN" altLang="en-US"/>
        </a:p>
      </dgm:t>
    </dgm:pt>
    <dgm:pt modelId="{DFC177FD-B455-4CBE-ADE1-9BB2FF68B17A}" type="sibTrans" cxnId="{E94349E0-AB9D-4DA0-BC94-B8966B65A9DA}">
      <dgm:prSet/>
      <dgm:spPr/>
      <dgm:t>
        <a:bodyPr/>
        <a:lstStyle/>
        <a:p>
          <a:endParaRPr lang="zh-CN" altLang="en-US"/>
        </a:p>
      </dgm:t>
    </dgm:pt>
    <dgm:pt modelId="{02642D88-2EF1-46AE-BB4F-6E95F3A53B86}">
      <dgm:prSet phldrT="[文本]" custT="1"/>
      <dgm:spPr/>
      <dgm:t>
        <a:bodyPr/>
        <a:lstStyle/>
        <a:p>
          <a:endParaRPr lang="zh-CN" altLang="en-US" sz="1800" dirty="0">
            <a:latin typeface="楷体" pitchFamily="49" charset="-122"/>
            <a:ea typeface="楷体" pitchFamily="49" charset="-122"/>
          </a:endParaRPr>
        </a:p>
      </dgm:t>
    </dgm:pt>
    <dgm:pt modelId="{82D66274-D25D-42B8-BC76-075BAD6AA2CC}" type="parTrans" cxnId="{771CBFBD-7E87-46DA-811F-C0CEF4432469}">
      <dgm:prSet/>
      <dgm:spPr/>
      <dgm:t>
        <a:bodyPr/>
        <a:lstStyle/>
        <a:p>
          <a:endParaRPr lang="zh-CN" altLang="en-US"/>
        </a:p>
      </dgm:t>
    </dgm:pt>
    <dgm:pt modelId="{2080A5B6-1103-4C7B-82E7-21E40698D042}" type="sibTrans" cxnId="{771CBFBD-7E87-46DA-811F-C0CEF4432469}">
      <dgm:prSet/>
      <dgm:spPr/>
      <dgm:t>
        <a:bodyPr/>
        <a:lstStyle/>
        <a:p>
          <a:endParaRPr lang="zh-CN" altLang="en-US"/>
        </a:p>
      </dgm:t>
    </dgm:pt>
    <dgm:pt modelId="{D02DAFFF-80A9-460F-8D5C-33340A5D3846}">
      <dgm:prSet phldrT="[文本]" custT="1"/>
      <dgm:spPr/>
      <dgm:t>
        <a:bodyPr/>
        <a:lstStyle/>
        <a:p>
          <a:endParaRPr lang="zh-CN" altLang="en-US" sz="1800" dirty="0">
            <a:latin typeface="楷体" pitchFamily="49" charset="-122"/>
            <a:ea typeface="楷体" pitchFamily="49" charset="-122"/>
          </a:endParaRPr>
        </a:p>
      </dgm:t>
    </dgm:pt>
    <dgm:pt modelId="{E2E977FD-EB55-44CF-8CAE-688D141C665B}" type="parTrans" cxnId="{C7EBFE95-1C93-49D9-BC0E-6D78C61597DC}">
      <dgm:prSet/>
      <dgm:spPr/>
      <dgm:t>
        <a:bodyPr/>
        <a:lstStyle/>
        <a:p>
          <a:endParaRPr lang="zh-CN" altLang="en-US"/>
        </a:p>
      </dgm:t>
    </dgm:pt>
    <dgm:pt modelId="{51A1BEEF-5147-4A10-B43F-5A310F4DE05A}" type="sibTrans" cxnId="{C7EBFE95-1C93-49D9-BC0E-6D78C61597DC}">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89DD98E0-4269-4FFE-B7E4-7E957C74D355}" type="pres">
      <dgm:prSet presAssocID="{02642D88-2EF1-46AE-BB4F-6E95F3A53B86}" presName="compositeA" presStyleCnt="0"/>
      <dgm:spPr/>
    </dgm:pt>
    <dgm:pt modelId="{1036A555-6FCF-45FD-806E-CEA5C94B63DE}" type="pres">
      <dgm:prSet presAssocID="{02642D88-2EF1-46AE-BB4F-6E95F3A53B86}" presName="textA" presStyleLbl="revTx" presStyleIdx="0" presStyleCnt="7">
        <dgm:presLayoutVars>
          <dgm:bulletEnabled val="1"/>
        </dgm:presLayoutVars>
      </dgm:prSet>
      <dgm:spPr/>
      <dgm:t>
        <a:bodyPr/>
        <a:lstStyle/>
        <a:p>
          <a:endParaRPr lang="zh-CN" altLang="en-US"/>
        </a:p>
      </dgm:t>
    </dgm:pt>
    <dgm:pt modelId="{4E841E83-5A8C-4C4F-85E6-6236D2468885}" type="pres">
      <dgm:prSet presAssocID="{02642D88-2EF1-46AE-BB4F-6E95F3A53B86}" presName="circleA" presStyleLbl="node1" presStyleIdx="0" presStyleCnt="7" custLinFactX="873140" custLinFactNeighborX="900000" custLinFactNeighborY="2994"/>
      <dgm:spPr>
        <a:solidFill>
          <a:srgbClr val="FF0000"/>
        </a:solidFill>
      </dgm:spPr>
    </dgm:pt>
    <dgm:pt modelId="{B1ADFAB3-BF16-4BD0-AA69-F1941C126A8E}" type="pres">
      <dgm:prSet presAssocID="{02642D88-2EF1-46AE-BB4F-6E95F3A53B86}" presName="spaceA" presStyleCnt="0"/>
      <dgm:spPr/>
    </dgm:pt>
    <dgm:pt modelId="{B02FFA08-B43C-4FC7-871B-C5EBAF6388C5}" type="pres">
      <dgm:prSet presAssocID="{2080A5B6-1103-4C7B-82E7-21E40698D042}" presName="space" presStyleCnt="0"/>
      <dgm:spPr/>
    </dgm:pt>
    <dgm:pt modelId="{12528067-F7B5-410B-8945-3418C09296BD}" type="pres">
      <dgm:prSet presAssocID="{2775D664-6BDA-4754-8D1A-F2FDAEC827AF}" presName="compositeB" presStyleCnt="0"/>
      <dgm:spPr/>
    </dgm:pt>
    <dgm:pt modelId="{28D9E79C-48B0-4FDB-837B-1211CC30436E}" type="pres">
      <dgm:prSet presAssocID="{2775D664-6BDA-4754-8D1A-F2FDAEC827AF}" presName="textB" presStyleLbl="revTx" presStyleIdx="1" presStyleCnt="7">
        <dgm:presLayoutVars>
          <dgm:bulletEnabled val="1"/>
        </dgm:presLayoutVars>
      </dgm:prSet>
      <dgm:spPr/>
      <dgm:t>
        <a:bodyPr/>
        <a:lstStyle/>
        <a:p>
          <a:endParaRPr lang="zh-CN" altLang="en-US"/>
        </a:p>
      </dgm:t>
    </dgm:pt>
    <dgm:pt modelId="{ED5642B0-1F6C-45ED-8764-B34632627319}" type="pres">
      <dgm:prSet presAssocID="{2775D664-6BDA-4754-8D1A-F2FDAEC827AF}" presName="circleB" presStyleLbl="node1" presStyleIdx="1" presStyleCnt="7" custLinFactX="900000" custLinFactNeighborX="911481" custLinFactNeighborY="1116"/>
      <dgm:spPr>
        <a:solidFill>
          <a:srgbClr val="FF0000"/>
        </a:solidFill>
      </dgm:spPr>
    </dgm:pt>
    <dgm:pt modelId="{01D18A3E-8809-49A6-B0D5-97FF4939C9FD}" type="pres">
      <dgm:prSet presAssocID="{2775D664-6BDA-4754-8D1A-F2FDAEC827AF}" presName="spaceB" presStyleCnt="0"/>
      <dgm:spPr/>
    </dgm:pt>
    <dgm:pt modelId="{75652823-6160-47E5-9C81-B502583C91B6}" type="pres">
      <dgm:prSet presAssocID="{DFC177FD-B455-4CBE-ADE1-9BB2FF68B17A}" presName="space" presStyleCnt="0"/>
      <dgm:spPr/>
    </dgm:pt>
    <dgm:pt modelId="{D50F8F6E-16AB-4D03-A717-75F901746F13}" type="pres">
      <dgm:prSet presAssocID="{D02DAFFF-80A9-460F-8D5C-33340A5D3846}" presName="compositeA" presStyleCnt="0"/>
      <dgm:spPr/>
    </dgm:pt>
    <dgm:pt modelId="{FA45E363-68D7-4246-9D9A-EDA8F9CCEFB6}" type="pres">
      <dgm:prSet presAssocID="{D02DAFFF-80A9-460F-8D5C-33340A5D3846}" presName="textA" presStyleLbl="revTx" presStyleIdx="2" presStyleCnt="7">
        <dgm:presLayoutVars>
          <dgm:bulletEnabled val="1"/>
        </dgm:presLayoutVars>
      </dgm:prSet>
      <dgm:spPr/>
      <dgm:t>
        <a:bodyPr/>
        <a:lstStyle/>
        <a:p>
          <a:endParaRPr lang="zh-CN" altLang="en-US"/>
        </a:p>
      </dgm:t>
    </dgm:pt>
    <dgm:pt modelId="{B40438EB-6008-4A99-B3CE-B4FDAB3C3865}" type="pres">
      <dgm:prSet presAssocID="{D02DAFFF-80A9-460F-8D5C-33340A5D3846}" presName="circleA" presStyleLbl="node1" presStyleIdx="2" presStyleCnt="7" custScaleX="247015" custScaleY="177609" custLinFactX="1100000" custLinFactNeighborX="1187447" custLinFactNeighborY="5219"/>
      <dgm:spPr>
        <a:solidFill>
          <a:srgbClr val="FF0000"/>
        </a:solidFill>
      </dgm:spPr>
    </dgm:pt>
    <dgm:pt modelId="{F844BFA5-B534-4B6C-BA0B-2395525E266C}" type="pres">
      <dgm:prSet presAssocID="{D02DAFFF-80A9-460F-8D5C-33340A5D3846}" presName="spaceA" presStyleCnt="0"/>
      <dgm:spPr/>
    </dgm:pt>
    <dgm:pt modelId="{409863DD-25D8-4ED7-A4BA-5BB3C37A0CB2}" type="pres">
      <dgm:prSet presAssocID="{51A1BEEF-5147-4A10-B43F-5A310F4DE05A}" presName="space" presStyleCnt="0"/>
      <dgm:spPr/>
    </dgm:pt>
    <dgm:pt modelId="{ED80465A-CA4B-46FE-9DF3-0A56CE309011}" type="pres">
      <dgm:prSet presAssocID="{DFA27290-C2B4-4F73-9C1A-4CB302A46262}" presName="compositeB" presStyleCnt="0"/>
      <dgm:spPr/>
    </dgm:pt>
    <dgm:pt modelId="{6406430D-A319-411B-AD28-A14BD2851B3D}" type="pres">
      <dgm:prSet presAssocID="{DFA27290-C2B4-4F73-9C1A-4CB302A46262}" presName="textB" presStyleLbl="revTx" presStyleIdx="3" presStyleCnt="7">
        <dgm:presLayoutVars>
          <dgm:bulletEnabled val="1"/>
        </dgm:presLayoutVars>
      </dgm:prSet>
      <dgm:spPr/>
      <dgm:t>
        <a:bodyPr/>
        <a:lstStyle/>
        <a:p>
          <a:endParaRPr lang="zh-CN" altLang="en-US"/>
        </a:p>
      </dgm:t>
    </dgm:pt>
    <dgm:pt modelId="{AF712067-0422-4353-838A-3CBFEEF4BEA2}" type="pres">
      <dgm:prSet presAssocID="{DFA27290-C2B4-4F73-9C1A-4CB302A46262}" presName="circleB" presStyleLbl="node1" presStyleIdx="3" presStyleCnt="7" custLinFactX="-713044" custLinFactNeighborX="-800000" custLinFactNeighborY="1115"/>
      <dgm:spPr>
        <a:solidFill>
          <a:srgbClr val="FF0000"/>
        </a:solidFill>
      </dgm:spPr>
    </dgm:pt>
    <dgm:pt modelId="{977B7030-1687-4F27-988E-3BA9EBB1383B}" type="pres">
      <dgm:prSet presAssocID="{DFA27290-C2B4-4F73-9C1A-4CB302A46262}" presName="spaceB" presStyleCnt="0"/>
      <dgm:spPr/>
    </dgm:pt>
    <dgm:pt modelId="{3AA8249D-6EDC-43AB-8263-D04A5536289B}" type="pres">
      <dgm:prSet presAssocID="{B4D6CF44-6CF3-41C6-A470-C79F631473D3}" presName="space" presStyleCnt="0"/>
      <dgm:spPr/>
    </dgm:pt>
    <dgm:pt modelId="{D01A7AE2-10C6-4568-B684-8314317F1E17}" type="pres">
      <dgm:prSet presAssocID="{B5AFFD36-C4CD-48D9-8E76-A7CDAE08FA43}" presName="compositeA" presStyleCnt="0"/>
      <dgm:spPr/>
    </dgm:pt>
    <dgm:pt modelId="{6DABC484-49B7-40F9-90EE-DE5E65BE6F10}" type="pres">
      <dgm:prSet presAssocID="{B5AFFD36-C4CD-48D9-8E76-A7CDAE08FA43}" presName="textA" presStyleLbl="revTx" presStyleIdx="4" presStyleCnt="7">
        <dgm:presLayoutVars>
          <dgm:bulletEnabled val="1"/>
        </dgm:presLayoutVars>
      </dgm:prSet>
      <dgm:spPr/>
      <dgm:t>
        <a:bodyPr/>
        <a:lstStyle/>
        <a:p>
          <a:endParaRPr lang="zh-CN" altLang="en-US"/>
        </a:p>
      </dgm:t>
    </dgm:pt>
    <dgm:pt modelId="{50EB937C-6936-4134-8120-3E8E76DDF4B0}" type="pres">
      <dgm:prSet presAssocID="{B5AFFD36-C4CD-48D9-8E76-A7CDAE08FA43}" presName="circleA" presStyleLbl="node1" presStyleIdx="4" presStyleCnt="7" custLinFactX="-437079" custLinFactNeighborX="-500000" custLinFactNeighborY="1116"/>
      <dgm:spPr>
        <a:solidFill>
          <a:srgbClr val="FF0000"/>
        </a:solidFill>
      </dgm:spPr>
    </dgm:pt>
    <dgm:pt modelId="{50827426-43B1-446B-B5F9-725F41732B41}" type="pres">
      <dgm:prSet presAssocID="{B5AFFD36-C4CD-48D9-8E76-A7CDAE08FA43}" presName="spaceA" presStyleCnt="0"/>
      <dgm:spPr/>
    </dgm:pt>
    <dgm:pt modelId="{293B6F7F-335E-432B-AD60-7D74B5C4511D}" type="pres">
      <dgm:prSet presAssocID="{8162CCCF-2A6E-4E65-B0F4-3EE04AAF95A7}" presName="space" presStyleCnt="0"/>
      <dgm:spPr/>
    </dgm:pt>
    <dgm:pt modelId="{09CCB43D-E1E5-425D-9463-1E1CEFC89405}" type="pres">
      <dgm:prSet presAssocID="{88778486-446B-4B97-BBD3-D2093EC13DB9}" presName="compositeB" presStyleCnt="0"/>
      <dgm:spPr/>
    </dgm:pt>
    <dgm:pt modelId="{A6BC1829-F928-4CBC-ACE3-867C7B5E437B}" type="pres">
      <dgm:prSet presAssocID="{88778486-446B-4B97-BBD3-D2093EC13DB9}" presName="textB" presStyleLbl="revTx" presStyleIdx="5" presStyleCnt="7">
        <dgm:presLayoutVars>
          <dgm:bulletEnabled val="1"/>
        </dgm:presLayoutVars>
      </dgm:prSet>
      <dgm:spPr/>
      <dgm:t>
        <a:bodyPr/>
        <a:lstStyle/>
        <a:p>
          <a:endParaRPr lang="zh-CN" altLang="en-US"/>
        </a:p>
      </dgm:t>
    </dgm:pt>
    <dgm:pt modelId="{254B57FA-40CD-4476-B37E-9ACF68A65E34}" type="pres">
      <dgm:prSet presAssocID="{88778486-446B-4B97-BBD3-D2093EC13DB9}" presName="circleB" presStyleLbl="node1" presStyleIdx="5" presStyleCnt="7" custLinFactX="-1000000" custLinFactNeighborX="-1009666" custLinFactNeighborY="2994"/>
      <dgm:spPr>
        <a:solidFill>
          <a:srgbClr val="FF0000"/>
        </a:solidFill>
      </dgm:spPr>
    </dgm:pt>
    <dgm:pt modelId="{B82975FB-2122-48F1-86F1-C8D7A3B30750}" type="pres">
      <dgm:prSet presAssocID="{88778486-446B-4B97-BBD3-D2093EC13DB9}" presName="spaceB" presStyleCnt="0"/>
      <dgm:spPr/>
    </dgm:pt>
    <dgm:pt modelId="{610723A0-8AB4-4332-8982-C96DA277D2CC}" type="pres">
      <dgm:prSet presAssocID="{0743E336-9266-4CB4-8394-1D348B7D383F}" presName="space" presStyleCnt="0"/>
      <dgm:spPr/>
    </dgm:pt>
    <dgm:pt modelId="{13C60FD6-1F89-460A-88E0-FB863821A02C}" type="pres">
      <dgm:prSet presAssocID="{15C91613-E118-4993-9315-7FF7CD44FB9C}" presName="compositeA" presStyleCnt="0"/>
      <dgm:spPr/>
    </dgm:pt>
    <dgm:pt modelId="{C50B55E6-6908-4E53-990F-DA3350DA5520}" type="pres">
      <dgm:prSet presAssocID="{15C91613-E118-4993-9315-7FF7CD44FB9C}" presName="textA" presStyleLbl="revTx" presStyleIdx="6" presStyleCnt="7">
        <dgm:presLayoutVars>
          <dgm:bulletEnabled val="1"/>
        </dgm:presLayoutVars>
      </dgm:prSet>
      <dgm:spPr/>
      <dgm:t>
        <a:bodyPr/>
        <a:lstStyle/>
        <a:p>
          <a:endParaRPr lang="zh-CN" altLang="en-US"/>
        </a:p>
      </dgm:t>
    </dgm:pt>
    <dgm:pt modelId="{F49DF743-F31A-42BA-9DDB-8A86A43C853E}" type="pres">
      <dgm:prSet presAssocID="{15C91613-E118-4993-9315-7FF7CD44FB9C}" presName="circleA" presStyleLbl="node1" presStyleIdx="6" presStyleCnt="7" custLinFactX="-192665" custLinFactNeighborX="-200000" custLinFactNeighborY="2994"/>
      <dgm:spPr>
        <a:solidFill>
          <a:srgbClr val="FF0000"/>
        </a:solidFill>
      </dgm:spPr>
    </dgm:pt>
    <dgm:pt modelId="{89159105-97CA-4D2E-87CC-F90EEF4FAF88}" type="pres">
      <dgm:prSet presAssocID="{15C91613-E118-4993-9315-7FF7CD44FB9C}" presName="spaceA" presStyleCnt="0"/>
      <dgm:spPr/>
    </dgm:pt>
  </dgm:ptLst>
  <dgm:cxnLst>
    <dgm:cxn modelId="{E94349E0-AB9D-4DA0-BC94-B8966B65A9DA}" srcId="{48E4028B-27B2-485E-82AE-2E7332D54C33}" destId="{2775D664-6BDA-4754-8D1A-F2FDAEC827AF}" srcOrd="1" destOrd="0" parTransId="{D9247E08-F6C0-4A5E-BCAE-C134593158A3}" sibTransId="{DFC177FD-B455-4CBE-ADE1-9BB2FF68B17A}"/>
    <dgm:cxn modelId="{17893CCC-B513-422D-BA55-E4CC9F2E8E7C}" type="presOf" srcId="{88778486-446B-4B97-BBD3-D2093EC13DB9}" destId="{A6BC1829-F928-4CBC-ACE3-867C7B5E437B}" srcOrd="0" destOrd="0" presId="urn:microsoft.com/office/officeart/2005/8/layout/hProcess11"/>
    <dgm:cxn modelId="{74F8D624-7C47-454D-A64E-A77CADD7BF11}" type="presOf" srcId="{02642D88-2EF1-46AE-BB4F-6E95F3A53B86}" destId="{1036A555-6FCF-45FD-806E-CEA5C94B63DE}" srcOrd="0" destOrd="0" presId="urn:microsoft.com/office/officeart/2005/8/layout/hProcess11"/>
    <dgm:cxn modelId="{771CBFBD-7E87-46DA-811F-C0CEF4432469}" srcId="{48E4028B-27B2-485E-82AE-2E7332D54C33}" destId="{02642D88-2EF1-46AE-BB4F-6E95F3A53B86}" srcOrd="0" destOrd="0" parTransId="{82D66274-D25D-42B8-BC76-075BAD6AA2CC}" sibTransId="{2080A5B6-1103-4C7B-82E7-21E40698D042}"/>
    <dgm:cxn modelId="{2C331611-EDBD-44BE-AD6B-28FCC80945D5}" srcId="{48E4028B-27B2-485E-82AE-2E7332D54C33}" destId="{15C91613-E118-4993-9315-7FF7CD44FB9C}" srcOrd="6" destOrd="0" parTransId="{40B1142A-D58A-4352-A0C2-D9073220866F}" sibTransId="{C839BDFB-E30D-444A-9835-0C82A5584284}"/>
    <dgm:cxn modelId="{83AA80EA-A18B-4773-BB1E-FCE7A8F4F0D4}" type="presOf" srcId="{DFA27290-C2B4-4F73-9C1A-4CB302A46262}" destId="{6406430D-A319-411B-AD28-A14BD2851B3D}" srcOrd="0" destOrd="0" presId="urn:microsoft.com/office/officeart/2005/8/layout/hProcess11"/>
    <dgm:cxn modelId="{2FE07641-014E-4779-9B95-63A608F35ADB}" type="presOf" srcId="{B5AFFD36-C4CD-48D9-8E76-A7CDAE08FA43}" destId="{6DABC484-49B7-40F9-90EE-DE5E65BE6F10}" srcOrd="0" destOrd="0" presId="urn:microsoft.com/office/officeart/2005/8/layout/hProcess11"/>
    <dgm:cxn modelId="{ECCBC64E-A488-4340-8D85-E2AA0207AB49}" type="presOf" srcId="{48E4028B-27B2-485E-82AE-2E7332D54C33}" destId="{799D2935-DD1D-4DFC-9C5B-1A217FF93271}" srcOrd="0" destOrd="0" presId="urn:microsoft.com/office/officeart/2005/8/layout/hProcess11"/>
    <dgm:cxn modelId="{EC129EF6-8937-4AFA-B5BC-E82BB257905B}" type="presOf" srcId="{D02DAFFF-80A9-460F-8D5C-33340A5D3846}" destId="{FA45E363-68D7-4246-9D9A-EDA8F9CCEFB6}" srcOrd="0" destOrd="0" presId="urn:microsoft.com/office/officeart/2005/8/layout/hProcess11"/>
    <dgm:cxn modelId="{1320D515-195C-4C6A-B36D-1D72FCE5110B}" srcId="{48E4028B-27B2-485E-82AE-2E7332D54C33}" destId="{B5AFFD36-C4CD-48D9-8E76-A7CDAE08FA43}" srcOrd="4" destOrd="0" parTransId="{3D52E797-5F05-4F55-8CCA-513CA2B459E1}" sibTransId="{8162CCCF-2A6E-4E65-B0F4-3EE04AAF95A7}"/>
    <dgm:cxn modelId="{9D51ED84-8280-456D-ABA9-38989E7CB310}" srcId="{48E4028B-27B2-485E-82AE-2E7332D54C33}" destId="{DFA27290-C2B4-4F73-9C1A-4CB302A46262}" srcOrd="3" destOrd="0" parTransId="{44319B82-DD4A-497B-A620-1BCB65CB4F46}" sibTransId="{B4D6CF44-6CF3-41C6-A470-C79F631473D3}"/>
    <dgm:cxn modelId="{E8C8059B-957C-43BA-9390-29C057C86A3A}" type="presOf" srcId="{2775D664-6BDA-4754-8D1A-F2FDAEC827AF}" destId="{28D9E79C-48B0-4FDB-837B-1211CC30436E}" srcOrd="0" destOrd="0" presId="urn:microsoft.com/office/officeart/2005/8/layout/hProcess11"/>
    <dgm:cxn modelId="{C7EBFE95-1C93-49D9-BC0E-6D78C61597DC}" srcId="{48E4028B-27B2-485E-82AE-2E7332D54C33}" destId="{D02DAFFF-80A9-460F-8D5C-33340A5D3846}" srcOrd="2" destOrd="0" parTransId="{E2E977FD-EB55-44CF-8CAE-688D141C665B}" sibTransId="{51A1BEEF-5147-4A10-B43F-5A310F4DE05A}"/>
    <dgm:cxn modelId="{2FA3FC1F-3F05-440D-BDA9-3821653322B7}" srcId="{48E4028B-27B2-485E-82AE-2E7332D54C33}" destId="{88778486-446B-4B97-BBD3-D2093EC13DB9}" srcOrd="5" destOrd="0" parTransId="{C4A12F55-BA46-4D65-B192-F4CBDF79046E}" sibTransId="{0743E336-9266-4CB4-8394-1D348B7D383F}"/>
    <dgm:cxn modelId="{0F148166-D38F-40EC-8B0A-7E63A8F33EC5}" type="presOf" srcId="{15C91613-E118-4993-9315-7FF7CD44FB9C}" destId="{C50B55E6-6908-4E53-990F-DA3350DA5520}" srcOrd="0" destOrd="0" presId="urn:microsoft.com/office/officeart/2005/8/layout/hProcess11"/>
    <dgm:cxn modelId="{A4EDC4D4-5B42-446F-A802-814D05D41460}" type="presParOf" srcId="{799D2935-DD1D-4DFC-9C5B-1A217FF93271}" destId="{AD91FF94-9E6D-4995-BD3F-1F21CF928E0D}" srcOrd="0" destOrd="0" presId="urn:microsoft.com/office/officeart/2005/8/layout/hProcess11"/>
    <dgm:cxn modelId="{11F0981C-C901-402E-A66A-71FAAA76F756}" type="presParOf" srcId="{799D2935-DD1D-4DFC-9C5B-1A217FF93271}" destId="{DFD26A72-8BC9-4F33-B67A-346B97F5FE4B}" srcOrd="1" destOrd="0" presId="urn:microsoft.com/office/officeart/2005/8/layout/hProcess11"/>
    <dgm:cxn modelId="{A7CD237C-6BE9-4AF5-BC3D-029EDEF09AF7}" type="presParOf" srcId="{DFD26A72-8BC9-4F33-B67A-346B97F5FE4B}" destId="{89DD98E0-4269-4FFE-B7E4-7E957C74D355}" srcOrd="0" destOrd="0" presId="urn:microsoft.com/office/officeart/2005/8/layout/hProcess11"/>
    <dgm:cxn modelId="{E9226618-D3F3-46EC-B054-2EDB0EBF649F}" type="presParOf" srcId="{89DD98E0-4269-4FFE-B7E4-7E957C74D355}" destId="{1036A555-6FCF-45FD-806E-CEA5C94B63DE}" srcOrd="0" destOrd="0" presId="urn:microsoft.com/office/officeart/2005/8/layout/hProcess11"/>
    <dgm:cxn modelId="{EE9A74DF-72E1-4353-8993-69C5F7E77CCC}" type="presParOf" srcId="{89DD98E0-4269-4FFE-B7E4-7E957C74D355}" destId="{4E841E83-5A8C-4C4F-85E6-6236D2468885}" srcOrd="1" destOrd="0" presId="urn:microsoft.com/office/officeart/2005/8/layout/hProcess11"/>
    <dgm:cxn modelId="{4BB6FF16-7183-4ED8-8E4B-598A6BEF922F}" type="presParOf" srcId="{89DD98E0-4269-4FFE-B7E4-7E957C74D355}" destId="{B1ADFAB3-BF16-4BD0-AA69-F1941C126A8E}" srcOrd="2" destOrd="0" presId="urn:microsoft.com/office/officeart/2005/8/layout/hProcess11"/>
    <dgm:cxn modelId="{67799338-4F33-4B14-8BF4-57EB52D808D4}" type="presParOf" srcId="{DFD26A72-8BC9-4F33-B67A-346B97F5FE4B}" destId="{B02FFA08-B43C-4FC7-871B-C5EBAF6388C5}" srcOrd="1" destOrd="0" presId="urn:microsoft.com/office/officeart/2005/8/layout/hProcess11"/>
    <dgm:cxn modelId="{B7A6AE0A-8CCA-4028-9797-6053EEDD11BE}" type="presParOf" srcId="{DFD26A72-8BC9-4F33-B67A-346B97F5FE4B}" destId="{12528067-F7B5-410B-8945-3418C09296BD}" srcOrd="2" destOrd="0" presId="urn:microsoft.com/office/officeart/2005/8/layout/hProcess11"/>
    <dgm:cxn modelId="{5E9EA384-C7AD-4FB8-9EB7-A70DA9CB2C74}" type="presParOf" srcId="{12528067-F7B5-410B-8945-3418C09296BD}" destId="{28D9E79C-48B0-4FDB-837B-1211CC30436E}" srcOrd="0" destOrd="0" presId="urn:microsoft.com/office/officeart/2005/8/layout/hProcess11"/>
    <dgm:cxn modelId="{5413B6E7-CB1F-4A49-A434-9FC12DF9737F}" type="presParOf" srcId="{12528067-F7B5-410B-8945-3418C09296BD}" destId="{ED5642B0-1F6C-45ED-8764-B34632627319}" srcOrd="1" destOrd="0" presId="urn:microsoft.com/office/officeart/2005/8/layout/hProcess11"/>
    <dgm:cxn modelId="{03FB6027-EB3C-42EB-BBF7-6313D5EFC0A9}" type="presParOf" srcId="{12528067-F7B5-410B-8945-3418C09296BD}" destId="{01D18A3E-8809-49A6-B0D5-97FF4939C9FD}" srcOrd="2" destOrd="0" presId="urn:microsoft.com/office/officeart/2005/8/layout/hProcess11"/>
    <dgm:cxn modelId="{8A702778-EE61-4D40-9068-13EB18CE0234}" type="presParOf" srcId="{DFD26A72-8BC9-4F33-B67A-346B97F5FE4B}" destId="{75652823-6160-47E5-9C81-B502583C91B6}" srcOrd="3" destOrd="0" presId="urn:microsoft.com/office/officeart/2005/8/layout/hProcess11"/>
    <dgm:cxn modelId="{EDA044B0-F29A-4DE0-9367-BFDC833CE58F}" type="presParOf" srcId="{DFD26A72-8BC9-4F33-B67A-346B97F5FE4B}" destId="{D50F8F6E-16AB-4D03-A717-75F901746F13}" srcOrd="4" destOrd="0" presId="urn:microsoft.com/office/officeart/2005/8/layout/hProcess11"/>
    <dgm:cxn modelId="{6694CDB8-3A5B-4EC8-9A0F-47670DB2767B}" type="presParOf" srcId="{D50F8F6E-16AB-4D03-A717-75F901746F13}" destId="{FA45E363-68D7-4246-9D9A-EDA8F9CCEFB6}" srcOrd="0" destOrd="0" presId="urn:microsoft.com/office/officeart/2005/8/layout/hProcess11"/>
    <dgm:cxn modelId="{A5FF434D-90B1-490D-891A-7BCEE1AF87FC}" type="presParOf" srcId="{D50F8F6E-16AB-4D03-A717-75F901746F13}" destId="{B40438EB-6008-4A99-B3CE-B4FDAB3C3865}" srcOrd="1" destOrd="0" presId="urn:microsoft.com/office/officeart/2005/8/layout/hProcess11"/>
    <dgm:cxn modelId="{5BF9E553-A747-4E89-AFE0-1C86DC2B3ACE}" type="presParOf" srcId="{D50F8F6E-16AB-4D03-A717-75F901746F13}" destId="{F844BFA5-B534-4B6C-BA0B-2395525E266C}" srcOrd="2" destOrd="0" presId="urn:microsoft.com/office/officeart/2005/8/layout/hProcess11"/>
    <dgm:cxn modelId="{F87CB0A0-FB43-463B-872A-9BE1B496B0FC}" type="presParOf" srcId="{DFD26A72-8BC9-4F33-B67A-346B97F5FE4B}" destId="{409863DD-25D8-4ED7-A4BA-5BB3C37A0CB2}" srcOrd="5" destOrd="0" presId="urn:microsoft.com/office/officeart/2005/8/layout/hProcess11"/>
    <dgm:cxn modelId="{423BA9F5-B61F-44B1-A8D6-FD3023F3138E}" type="presParOf" srcId="{DFD26A72-8BC9-4F33-B67A-346B97F5FE4B}" destId="{ED80465A-CA4B-46FE-9DF3-0A56CE309011}" srcOrd="6" destOrd="0" presId="urn:microsoft.com/office/officeart/2005/8/layout/hProcess11"/>
    <dgm:cxn modelId="{D47B665F-AC91-47AC-8671-275497C1E1E7}" type="presParOf" srcId="{ED80465A-CA4B-46FE-9DF3-0A56CE309011}" destId="{6406430D-A319-411B-AD28-A14BD2851B3D}" srcOrd="0" destOrd="0" presId="urn:microsoft.com/office/officeart/2005/8/layout/hProcess11"/>
    <dgm:cxn modelId="{E2DBCDCD-0441-494D-9220-E733FA22019A}" type="presParOf" srcId="{ED80465A-CA4B-46FE-9DF3-0A56CE309011}" destId="{AF712067-0422-4353-838A-3CBFEEF4BEA2}" srcOrd="1" destOrd="0" presId="urn:microsoft.com/office/officeart/2005/8/layout/hProcess11"/>
    <dgm:cxn modelId="{72577E83-B9C5-4A67-AF46-09EBCE98E084}" type="presParOf" srcId="{ED80465A-CA4B-46FE-9DF3-0A56CE309011}" destId="{977B7030-1687-4F27-988E-3BA9EBB1383B}" srcOrd="2" destOrd="0" presId="urn:microsoft.com/office/officeart/2005/8/layout/hProcess11"/>
    <dgm:cxn modelId="{5D656640-DD2A-467F-BCD1-BBE4A6272886}" type="presParOf" srcId="{DFD26A72-8BC9-4F33-B67A-346B97F5FE4B}" destId="{3AA8249D-6EDC-43AB-8263-D04A5536289B}" srcOrd="7" destOrd="0" presId="urn:microsoft.com/office/officeart/2005/8/layout/hProcess11"/>
    <dgm:cxn modelId="{792A48F7-D060-4124-853A-DDC0A49564A0}" type="presParOf" srcId="{DFD26A72-8BC9-4F33-B67A-346B97F5FE4B}" destId="{D01A7AE2-10C6-4568-B684-8314317F1E17}" srcOrd="8" destOrd="0" presId="urn:microsoft.com/office/officeart/2005/8/layout/hProcess11"/>
    <dgm:cxn modelId="{F0A5972F-AAA6-4B72-B5FA-9BCDC6C0F2E1}" type="presParOf" srcId="{D01A7AE2-10C6-4568-B684-8314317F1E17}" destId="{6DABC484-49B7-40F9-90EE-DE5E65BE6F10}" srcOrd="0" destOrd="0" presId="urn:microsoft.com/office/officeart/2005/8/layout/hProcess11"/>
    <dgm:cxn modelId="{712870E2-D642-41C8-ABBE-2F083F15B238}" type="presParOf" srcId="{D01A7AE2-10C6-4568-B684-8314317F1E17}" destId="{50EB937C-6936-4134-8120-3E8E76DDF4B0}" srcOrd="1" destOrd="0" presId="urn:microsoft.com/office/officeart/2005/8/layout/hProcess11"/>
    <dgm:cxn modelId="{7CEECE72-701D-42E6-8109-1EAEE6C22567}" type="presParOf" srcId="{D01A7AE2-10C6-4568-B684-8314317F1E17}" destId="{50827426-43B1-446B-B5F9-725F41732B41}" srcOrd="2" destOrd="0" presId="urn:microsoft.com/office/officeart/2005/8/layout/hProcess11"/>
    <dgm:cxn modelId="{815935F6-889B-4F01-B8C0-1DFB32F1A01E}" type="presParOf" srcId="{DFD26A72-8BC9-4F33-B67A-346B97F5FE4B}" destId="{293B6F7F-335E-432B-AD60-7D74B5C4511D}" srcOrd="9" destOrd="0" presId="urn:microsoft.com/office/officeart/2005/8/layout/hProcess11"/>
    <dgm:cxn modelId="{50BC5AE3-4570-47AD-9EDA-364E4B968B0E}" type="presParOf" srcId="{DFD26A72-8BC9-4F33-B67A-346B97F5FE4B}" destId="{09CCB43D-E1E5-425D-9463-1E1CEFC89405}" srcOrd="10" destOrd="0" presId="urn:microsoft.com/office/officeart/2005/8/layout/hProcess11"/>
    <dgm:cxn modelId="{01B90BC6-4C48-49C8-8602-456EAE0D77DC}" type="presParOf" srcId="{09CCB43D-E1E5-425D-9463-1E1CEFC89405}" destId="{A6BC1829-F928-4CBC-ACE3-867C7B5E437B}" srcOrd="0" destOrd="0" presId="urn:microsoft.com/office/officeart/2005/8/layout/hProcess11"/>
    <dgm:cxn modelId="{6805E773-EA94-4CBC-9CF8-34F97E474585}" type="presParOf" srcId="{09CCB43D-E1E5-425D-9463-1E1CEFC89405}" destId="{254B57FA-40CD-4476-B37E-9ACF68A65E34}" srcOrd="1" destOrd="0" presId="urn:microsoft.com/office/officeart/2005/8/layout/hProcess11"/>
    <dgm:cxn modelId="{01410A7A-0754-4184-97D6-7966E548FA57}" type="presParOf" srcId="{09CCB43D-E1E5-425D-9463-1E1CEFC89405}" destId="{B82975FB-2122-48F1-86F1-C8D7A3B30750}" srcOrd="2" destOrd="0" presId="urn:microsoft.com/office/officeart/2005/8/layout/hProcess11"/>
    <dgm:cxn modelId="{99FAB994-15AC-40B6-9FB4-7C2BC9E960DF}" type="presParOf" srcId="{DFD26A72-8BC9-4F33-B67A-346B97F5FE4B}" destId="{610723A0-8AB4-4332-8982-C96DA277D2CC}" srcOrd="11" destOrd="0" presId="urn:microsoft.com/office/officeart/2005/8/layout/hProcess11"/>
    <dgm:cxn modelId="{F3E24EA2-3A52-4D7C-9E4C-561B84B59557}" type="presParOf" srcId="{DFD26A72-8BC9-4F33-B67A-346B97F5FE4B}" destId="{13C60FD6-1F89-460A-88E0-FB863821A02C}" srcOrd="12" destOrd="0" presId="urn:microsoft.com/office/officeart/2005/8/layout/hProcess11"/>
    <dgm:cxn modelId="{77716EB2-C79F-46B7-AEA6-4CC750BBFBCC}" type="presParOf" srcId="{13C60FD6-1F89-460A-88E0-FB863821A02C}" destId="{C50B55E6-6908-4E53-990F-DA3350DA5520}" srcOrd="0" destOrd="0" presId="urn:microsoft.com/office/officeart/2005/8/layout/hProcess11"/>
    <dgm:cxn modelId="{A6D51DF2-A1C7-4671-81DA-C11C8004DFF1}" type="presParOf" srcId="{13C60FD6-1F89-460A-88E0-FB863821A02C}" destId="{F49DF743-F31A-42BA-9DDB-8A86A43C853E}" srcOrd="1" destOrd="0" presId="urn:microsoft.com/office/officeart/2005/8/layout/hProcess11"/>
    <dgm:cxn modelId="{9FD15D1D-88ED-4C3A-BA50-9B622ECE8307}" type="presParOf" srcId="{13C60FD6-1F89-460A-88E0-FB863821A02C}" destId="{89159105-97CA-4D2E-87CC-F90EEF4FAF88}" srcOrd="2" destOrd="0" presId="urn:microsoft.com/office/officeart/2005/8/layout/hProcess1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5B6B98E-3383-4B8B-B1B1-321E42D66BDB}" type="doc">
      <dgm:prSet loTypeId="urn:microsoft.com/office/officeart/2005/8/layout/process1" loCatId="process" qsTypeId="urn:microsoft.com/office/officeart/2005/8/quickstyle/simple2" qsCatId="simple" csTypeId="urn:microsoft.com/office/officeart/2005/8/colors/accent2_2" csCatId="accent2" phldr="1"/>
      <dgm:spPr/>
      <dgm:t>
        <a:bodyPr/>
        <a:lstStyle/>
        <a:p>
          <a:endParaRPr lang="zh-CN" altLang="en-US"/>
        </a:p>
      </dgm:t>
    </dgm:pt>
    <dgm:pt modelId="{86BE0228-3173-4E9A-ADAC-95907E7B2E2F}">
      <dgm:prSet phldrT="[文本]" custT="1"/>
      <dgm:spPr/>
      <dgm:t>
        <a:bodyPr/>
        <a:lstStyle/>
        <a:p>
          <a:r>
            <a:rPr lang="zh-CN" altLang="en-US" sz="1600" b="1" dirty="0">
              <a:solidFill>
                <a:schemeClr val="bg1"/>
              </a:solidFill>
            </a:rPr>
            <a:t>向股转公司申请备案（券商）</a:t>
          </a:r>
        </a:p>
      </dgm:t>
    </dgm:pt>
    <dgm:pt modelId="{A86CF9F0-B277-489C-A512-E789A96F16E0}" type="parTrans" cxnId="{51723D3F-117C-4DE8-B462-335B8F20544B}">
      <dgm:prSet/>
      <dgm:spPr/>
      <dgm:t>
        <a:bodyPr/>
        <a:lstStyle/>
        <a:p>
          <a:endParaRPr lang="zh-CN" altLang="en-US" b="1"/>
        </a:p>
      </dgm:t>
    </dgm:pt>
    <dgm:pt modelId="{9064CCE2-0097-449F-BAC3-F8DF643391D4}" type="sibTrans" cxnId="{51723D3F-117C-4DE8-B462-335B8F20544B}">
      <dgm:prSet/>
      <dgm:spPr/>
      <dgm:t>
        <a:bodyPr/>
        <a:lstStyle/>
        <a:p>
          <a:endParaRPr lang="zh-CN" altLang="en-US" b="1"/>
        </a:p>
      </dgm:t>
    </dgm:pt>
    <dgm:pt modelId="{CA371950-5484-4023-93F7-120CD5EB31D9}">
      <dgm:prSet phldrT="[文本]" custT="1"/>
      <dgm:spPr/>
      <dgm:t>
        <a:bodyPr/>
        <a:lstStyle/>
        <a:p>
          <a:r>
            <a:rPr lang="zh-CN" altLang="en-US" sz="1600" b="1" dirty="0">
              <a:solidFill>
                <a:srgbClr val="FF0000"/>
              </a:solidFill>
            </a:rPr>
            <a:t>在中国结算办理业务</a:t>
          </a:r>
        </a:p>
      </dgm:t>
    </dgm:pt>
    <dgm:pt modelId="{88B86D7A-891B-4E9D-8A4F-910E0F87D16E}" type="parTrans" cxnId="{E1F38E45-14EA-4257-B8B4-1E43C7A7B24F}">
      <dgm:prSet/>
      <dgm:spPr/>
      <dgm:t>
        <a:bodyPr/>
        <a:lstStyle/>
        <a:p>
          <a:endParaRPr lang="zh-CN" altLang="en-US" b="1"/>
        </a:p>
      </dgm:t>
    </dgm:pt>
    <dgm:pt modelId="{5B52A06E-733E-4797-B255-32C3E181DBD1}" type="sibTrans" cxnId="{E1F38E45-14EA-4257-B8B4-1E43C7A7B24F}">
      <dgm:prSet/>
      <dgm:spPr/>
      <dgm:t>
        <a:bodyPr/>
        <a:lstStyle/>
        <a:p>
          <a:endParaRPr lang="zh-CN" altLang="en-US" b="1"/>
        </a:p>
      </dgm:t>
    </dgm:pt>
    <dgm:pt modelId="{A2219400-F85C-4E4C-B9DE-D978709A16FD}">
      <dgm:prSet phldrT="[文本]" custT="1"/>
      <dgm:spPr/>
      <dgm:t>
        <a:bodyPr/>
        <a:lstStyle/>
        <a:p>
          <a:r>
            <a:rPr lang="zh-CN" altLang="en-US" sz="1600" b="1" dirty="0"/>
            <a:t>公开转让</a:t>
          </a:r>
        </a:p>
      </dgm:t>
    </dgm:pt>
    <dgm:pt modelId="{7EF17354-DEBA-4027-A85B-0E3F7A193D58}" type="parTrans" cxnId="{E4E23A3E-0293-4A26-9518-FAAF728114A8}">
      <dgm:prSet/>
      <dgm:spPr/>
      <dgm:t>
        <a:bodyPr/>
        <a:lstStyle/>
        <a:p>
          <a:endParaRPr lang="zh-CN" altLang="en-US" b="1"/>
        </a:p>
      </dgm:t>
    </dgm:pt>
    <dgm:pt modelId="{6022B56B-953D-489D-9DD4-B6D6547333FB}" type="sibTrans" cxnId="{E4E23A3E-0293-4A26-9518-FAAF728114A8}">
      <dgm:prSet/>
      <dgm:spPr/>
      <dgm:t>
        <a:bodyPr/>
        <a:lstStyle/>
        <a:p>
          <a:endParaRPr lang="zh-CN" altLang="en-US" b="1"/>
        </a:p>
      </dgm:t>
    </dgm:pt>
    <dgm:pt modelId="{0261B652-66AE-45DE-94D4-B84A2DF88398}">
      <dgm:prSet phldrT="[文本]" custT="1"/>
      <dgm:spPr/>
      <dgm:t>
        <a:bodyPr/>
        <a:lstStyle/>
        <a:p>
          <a:r>
            <a:rPr lang="zh-CN" altLang="en-US" sz="1600" b="1" dirty="0"/>
            <a:t>查询股东名册</a:t>
          </a:r>
        </a:p>
      </dgm:t>
    </dgm:pt>
    <dgm:pt modelId="{4C4C8DEE-BEEE-472B-A434-52B8FCA27331}" type="sibTrans" cxnId="{63729678-D976-41CA-BBEC-29290B6533EE}">
      <dgm:prSet/>
      <dgm:spPr/>
      <dgm:t>
        <a:bodyPr/>
        <a:lstStyle/>
        <a:p>
          <a:endParaRPr lang="zh-CN" altLang="en-US" b="1"/>
        </a:p>
      </dgm:t>
    </dgm:pt>
    <dgm:pt modelId="{29F5AF9E-F064-419B-8DB6-F88E8ECE61B7}" type="parTrans" cxnId="{63729678-D976-41CA-BBEC-29290B6533EE}">
      <dgm:prSet/>
      <dgm:spPr/>
      <dgm:t>
        <a:bodyPr/>
        <a:lstStyle/>
        <a:p>
          <a:endParaRPr lang="zh-CN" altLang="en-US" b="1"/>
        </a:p>
      </dgm:t>
    </dgm:pt>
    <dgm:pt modelId="{BE04BFA2-F448-4794-B401-9166AD436643}" type="pres">
      <dgm:prSet presAssocID="{C5B6B98E-3383-4B8B-B1B1-321E42D66BDB}" presName="Name0" presStyleCnt="0">
        <dgm:presLayoutVars>
          <dgm:dir/>
          <dgm:resizeHandles val="exact"/>
        </dgm:presLayoutVars>
      </dgm:prSet>
      <dgm:spPr/>
      <dgm:t>
        <a:bodyPr/>
        <a:lstStyle/>
        <a:p>
          <a:endParaRPr lang="zh-CN" altLang="en-US"/>
        </a:p>
      </dgm:t>
    </dgm:pt>
    <dgm:pt modelId="{05CF2CED-71E6-40CC-BFF1-33725268414B}" type="pres">
      <dgm:prSet presAssocID="{0261B652-66AE-45DE-94D4-B84A2DF88398}" presName="node" presStyleLbl="node1" presStyleIdx="0" presStyleCnt="4" custScaleY="161588">
        <dgm:presLayoutVars>
          <dgm:bulletEnabled val="1"/>
        </dgm:presLayoutVars>
      </dgm:prSet>
      <dgm:spPr/>
      <dgm:t>
        <a:bodyPr/>
        <a:lstStyle/>
        <a:p>
          <a:endParaRPr lang="zh-CN" altLang="en-US"/>
        </a:p>
      </dgm:t>
    </dgm:pt>
    <dgm:pt modelId="{EC246580-5782-499F-8992-845580CA40A0}" type="pres">
      <dgm:prSet presAssocID="{4C4C8DEE-BEEE-472B-A434-52B8FCA27331}" presName="sibTrans" presStyleLbl="sibTrans2D1" presStyleIdx="0" presStyleCnt="3"/>
      <dgm:spPr/>
      <dgm:t>
        <a:bodyPr/>
        <a:lstStyle/>
        <a:p>
          <a:endParaRPr lang="zh-CN" altLang="en-US"/>
        </a:p>
      </dgm:t>
    </dgm:pt>
    <dgm:pt modelId="{BAB8D9C8-5924-4ECF-86C9-58F733DB7055}" type="pres">
      <dgm:prSet presAssocID="{4C4C8DEE-BEEE-472B-A434-52B8FCA27331}" presName="connectorText" presStyleLbl="sibTrans2D1" presStyleIdx="0" presStyleCnt="3"/>
      <dgm:spPr/>
      <dgm:t>
        <a:bodyPr/>
        <a:lstStyle/>
        <a:p>
          <a:endParaRPr lang="zh-CN" altLang="en-US"/>
        </a:p>
      </dgm:t>
    </dgm:pt>
    <dgm:pt modelId="{EFFD6DBE-460F-48A4-BA00-42A5FFA5B93C}" type="pres">
      <dgm:prSet presAssocID="{86BE0228-3173-4E9A-ADAC-95907E7B2E2F}" presName="node" presStyleLbl="node1" presStyleIdx="1" presStyleCnt="4" custScaleY="161588">
        <dgm:presLayoutVars>
          <dgm:bulletEnabled val="1"/>
        </dgm:presLayoutVars>
      </dgm:prSet>
      <dgm:spPr/>
      <dgm:t>
        <a:bodyPr/>
        <a:lstStyle/>
        <a:p>
          <a:endParaRPr lang="zh-CN" altLang="en-US"/>
        </a:p>
      </dgm:t>
    </dgm:pt>
    <dgm:pt modelId="{16E1F769-3034-48E6-AA11-5A7DB17107F6}" type="pres">
      <dgm:prSet presAssocID="{9064CCE2-0097-449F-BAC3-F8DF643391D4}" presName="sibTrans" presStyleLbl="sibTrans2D1" presStyleIdx="1" presStyleCnt="3"/>
      <dgm:spPr/>
      <dgm:t>
        <a:bodyPr/>
        <a:lstStyle/>
        <a:p>
          <a:endParaRPr lang="zh-CN" altLang="en-US"/>
        </a:p>
      </dgm:t>
    </dgm:pt>
    <dgm:pt modelId="{D4D746D3-2C80-4B38-B193-01E21389C6CC}" type="pres">
      <dgm:prSet presAssocID="{9064CCE2-0097-449F-BAC3-F8DF643391D4}" presName="connectorText" presStyleLbl="sibTrans2D1" presStyleIdx="1" presStyleCnt="3"/>
      <dgm:spPr/>
      <dgm:t>
        <a:bodyPr/>
        <a:lstStyle/>
        <a:p>
          <a:endParaRPr lang="zh-CN" altLang="en-US"/>
        </a:p>
      </dgm:t>
    </dgm:pt>
    <dgm:pt modelId="{BF214344-42EA-467F-A3EC-741B5DE77D05}" type="pres">
      <dgm:prSet presAssocID="{CA371950-5484-4023-93F7-120CD5EB31D9}" presName="node" presStyleLbl="node1" presStyleIdx="2" presStyleCnt="4" custScaleY="161588">
        <dgm:presLayoutVars>
          <dgm:bulletEnabled val="1"/>
        </dgm:presLayoutVars>
      </dgm:prSet>
      <dgm:spPr/>
      <dgm:t>
        <a:bodyPr/>
        <a:lstStyle/>
        <a:p>
          <a:endParaRPr lang="zh-CN" altLang="en-US"/>
        </a:p>
      </dgm:t>
    </dgm:pt>
    <dgm:pt modelId="{B177BAC9-7D0E-4AB9-B9F1-AC52571B63E2}" type="pres">
      <dgm:prSet presAssocID="{5B52A06E-733E-4797-B255-32C3E181DBD1}" presName="sibTrans" presStyleLbl="sibTrans2D1" presStyleIdx="2" presStyleCnt="3"/>
      <dgm:spPr/>
      <dgm:t>
        <a:bodyPr/>
        <a:lstStyle/>
        <a:p>
          <a:endParaRPr lang="zh-CN" altLang="en-US"/>
        </a:p>
      </dgm:t>
    </dgm:pt>
    <dgm:pt modelId="{C640740F-192D-45A6-A8C7-535BBC3EC8FA}" type="pres">
      <dgm:prSet presAssocID="{5B52A06E-733E-4797-B255-32C3E181DBD1}" presName="connectorText" presStyleLbl="sibTrans2D1" presStyleIdx="2" presStyleCnt="3"/>
      <dgm:spPr/>
      <dgm:t>
        <a:bodyPr/>
        <a:lstStyle/>
        <a:p>
          <a:endParaRPr lang="zh-CN" altLang="en-US"/>
        </a:p>
      </dgm:t>
    </dgm:pt>
    <dgm:pt modelId="{7AA47DA5-1F56-4A8B-A08A-8F799B1977A2}" type="pres">
      <dgm:prSet presAssocID="{A2219400-F85C-4E4C-B9DE-D978709A16FD}" presName="node" presStyleLbl="node1" presStyleIdx="3" presStyleCnt="4" custScaleY="161588">
        <dgm:presLayoutVars>
          <dgm:bulletEnabled val="1"/>
        </dgm:presLayoutVars>
      </dgm:prSet>
      <dgm:spPr/>
      <dgm:t>
        <a:bodyPr/>
        <a:lstStyle/>
        <a:p>
          <a:endParaRPr lang="zh-CN" altLang="en-US"/>
        </a:p>
      </dgm:t>
    </dgm:pt>
  </dgm:ptLst>
  <dgm:cxnLst>
    <dgm:cxn modelId="{F42F3351-A967-4BA0-854E-D5E4C532953D}" type="presOf" srcId="{4C4C8DEE-BEEE-472B-A434-52B8FCA27331}" destId="{EC246580-5782-499F-8992-845580CA40A0}" srcOrd="0" destOrd="0" presId="urn:microsoft.com/office/officeart/2005/8/layout/process1"/>
    <dgm:cxn modelId="{1DCA4672-AD23-42C5-86E0-01A8C86AB4FB}" type="presOf" srcId="{0261B652-66AE-45DE-94D4-B84A2DF88398}" destId="{05CF2CED-71E6-40CC-BFF1-33725268414B}" srcOrd="0" destOrd="0" presId="urn:microsoft.com/office/officeart/2005/8/layout/process1"/>
    <dgm:cxn modelId="{FAB4F19E-8BB7-401C-9F18-833A5A16582D}" type="presOf" srcId="{C5B6B98E-3383-4B8B-B1B1-321E42D66BDB}" destId="{BE04BFA2-F448-4794-B401-9166AD436643}" srcOrd="0" destOrd="0" presId="urn:microsoft.com/office/officeart/2005/8/layout/process1"/>
    <dgm:cxn modelId="{3AC541C7-F52D-48A2-A6A6-D1E461DC56D1}" type="presOf" srcId="{4C4C8DEE-BEEE-472B-A434-52B8FCA27331}" destId="{BAB8D9C8-5924-4ECF-86C9-58F733DB7055}" srcOrd="1" destOrd="0" presId="urn:microsoft.com/office/officeart/2005/8/layout/process1"/>
    <dgm:cxn modelId="{E4E23A3E-0293-4A26-9518-FAAF728114A8}" srcId="{C5B6B98E-3383-4B8B-B1B1-321E42D66BDB}" destId="{A2219400-F85C-4E4C-B9DE-D978709A16FD}" srcOrd="3" destOrd="0" parTransId="{7EF17354-DEBA-4027-A85B-0E3F7A193D58}" sibTransId="{6022B56B-953D-489D-9DD4-B6D6547333FB}"/>
    <dgm:cxn modelId="{5779732B-219B-48E6-8C52-9A1B5C81A0E1}" type="presOf" srcId="{9064CCE2-0097-449F-BAC3-F8DF643391D4}" destId="{16E1F769-3034-48E6-AA11-5A7DB17107F6}" srcOrd="0" destOrd="0" presId="urn:microsoft.com/office/officeart/2005/8/layout/process1"/>
    <dgm:cxn modelId="{51723D3F-117C-4DE8-B462-335B8F20544B}" srcId="{C5B6B98E-3383-4B8B-B1B1-321E42D66BDB}" destId="{86BE0228-3173-4E9A-ADAC-95907E7B2E2F}" srcOrd="1" destOrd="0" parTransId="{A86CF9F0-B277-489C-A512-E789A96F16E0}" sibTransId="{9064CCE2-0097-449F-BAC3-F8DF643391D4}"/>
    <dgm:cxn modelId="{D186B3BE-A1D5-4A77-A93D-2DC13078B96A}" type="presOf" srcId="{A2219400-F85C-4E4C-B9DE-D978709A16FD}" destId="{7AA47DA5-1F56-4A8B-A08A-8F799B1977A2}" srcOrd="0" destOrd="0" presId="urn:microsoft.com/office/officeart/2005/8/layout/process1"/>
    <dgm:cxn modelId="{71B914B4-151F-4CC2-A622-206249F8FD74}" type="presOf" srcId="{5B52A06E-733E-4797-B255-32C3E181DBD1}" destId="{B177BAC9-7D0E-4AB9-B9F1-AC52571B63E2}" srcOrd="0" destOrd="0" presId="urn:microsoft.com/office/officeart/2005/8/layout/process1"/>
    <dgm:cxn modelId="{824F9947-C4DF-4748-86A7-7260914D16C8}" type="presOf" srcId="{CA371950-5484-4023-93F7-120CD5EB31D9}" destId="{BF214344-42EA-467F-A3EC-741B5DE77D05}" srcOrd="0" destOrd="0" presId="urn:microsoft.com/office/officeart/2005/8/layout/process1"/>
    <dgm:cxn modelId="{63729678-D976-41CA-BBEC-29290B6533EE}" srcId="{C5B6B98E-3383-4B8B-B1B1-321E42D66BDB}" destId="{0261B652-66AE-45DE-94D4-B84A2DF88398}" srcOrd="0" destOrd="0" parTransId="{29F5AF9E-F064-419B-8DB6-F88E8ECE61B7}" sibTransId="{4C4C8DEE-BEEE-472B-A434-52B8FCA27331}"/>
    <dgm:cxn modelId="{C786B83C-3837-4C44-9E76-41093DC73CB2}" type="presOf" srcId="{86BE0228-3173-4E9A-ADAC-95907E7B2E2F}" destId="{EFFD6DBE-460F-48A4-BA00-42A5FFA5B93C}" srcOrd="0" destOrd="0" presId="urn:microsoft.com/office/officeart/2005/8/layout/process1"/>
    <dgm:cxn modelId="{4091A68D-41EC-4E0D-A18C-6B0887E777C2}" type="presOf" srcId="{9064CCE2-0097-449F-BAC3-F8DF643391D4}" destId="{D4D746D3-2C80-4B38-B193-01E21389C6CC}" srcOrd="1" destOrd="0" presId="urn:microsoft.com/office/officeart/2005/8/layout/process1"/>
    <dgm:cxn modelId="{E1F38E45-14EA-4257-B8B4-1E43C7A7B24F}" srcId="{C5B6B98E-3383-4B8B-B1B1-321E42D66BDB}" destId="{CA371950-5484-4023-93F7-120CD5EB31D9}" srcOrd="2" destOrd="0" parTransId="{88B86D7A-891B-4E9D-8A4F-910E0F87D16E}" sibTransId="{5B52A06E-733E-4797-B255-32C3E181DBD1}"/>
    <dgm:cxn modelId="{3FDE569B-FDCA-43C5-9AA7-C73C5F9B99B6}" type="presOf" srcId="{5B52A06E-733E-4797-B255-32C3E181DBD1}" destId="{C640740F-192D-45A6-A8C7-535BBC3EC8FA}" srcOrd="1" destOrd="0" presId="urn:microsoft.com/office/officeart/2005/8/layout/process1"/>
    <dgm:cxn modelId="{86CB3E4C-14B3-4D7A-A8A5-DDE14D21C5DA}" type="presParOf" srcId="{BE04BFA2-F448-4794-B401-9166AD436643}" destId="{05CF2CED-71E6-40CC-BFF1-33725268414B}" srcOrd="0" destOrd="0" presId="urn:microsoft.com/office/officeart/2005/8/layout/process1"/>
    <dgm:cxn modelId="{5BD3F5E5-3EEC-4CF3-AD23-557A14568798}" type="presParOf" srcId="{BE04BFA2-F448-4794-B401-9166AD436643}" destId="{EC246580-5782-499F-8992-845580CA40A0}" srcOrd="1" destOrd="0" presId="urn:microsoft.com/office/officeart/2005/8/layout/process1"/>
    <dgm:cxn modelId="{159E6A47-8437-4FF8-82A6-58EEDBDFE762}" type="presParOf" srcId="{EC246580-5782-499F-8992-845580CA40A0}" destId="{BAB8D9C8-5924-4ECF-86C9-58F733DB7055}" srcOrd="0" destOrd="0" presId="urn:microsoft.com/office/officeart/2005/8/layout/process1"/>
    <dgm:cxn modelId="{285AB89B-8FEB-4074-8335-9C30BC5D0E4C}" type="presParOf" srcId="{BE04BFA2-F448-4794-B401-9166AD436643}" destId="{EFFD6DBE-460F-48A4-BA00-42A5FFA5B93C}" srcOrd="2" destOrd="0" presId="urn:microsoft.com/office/officeart/2005/8/layout/process1"/>
    <dgm:cxn modelId="{B356B25A-1871-4375-AA1A-10DA5EB013D7}" type="presParOf" srcId="{BE04BFA2-F448-4794-B401-9166AD436643}" destId="{16E1F769-3034-48E6-AA11-5A7DB17107F6}" srcOrd="3" destOrd="0" presId="urn:microsoft.com/office/officeart/2005/8/layout/process1"/>
    <dgm:cxn modelId="{ADE72E88-0390-4C1E-A41E-065062F2C81E}" type="presParOf" srcId="{16E1F769-3034-48E6-AA11-5A7DB17107F6}" destId="{D4D746D3-2C80-4B38-B193-01E21389C6CC}" srcOrd="0" destOrd="0" presId="urn:microsoft.com/office/officeart/2005/8/layout/process1"/>
    <dgm:cxn modelId="{BEDF97F6-FABC-4257-B143-689A58647A23}" type="presParOf" srcId="{BE04BFA2-F448-4794-B401-9166AD436643}" destId="{BF214344-42EA-467F-A3EC-741B5DE77D05}" srcOrd="4" destOrd="0" presId="urn:microsoft.com/office/officeart/2005/8/layout/process1"/>
    <dgm:cxn modelId="{292339D3-0A1E-4F2E-92C1-AFBE1982982A}" type="presParOf" srcId="{BE04BFA2-F448-4794-B401-9166AD436643}" destId="{B177BAC9-7D0E-4AB9-B9F1-AC52571B63E2}" srcOrd="5" destOrd="0" presId="urn:microsoft.com/office/officeart/2005/8/layout/process1"/>
    <dgm:cxn modelId="{92EBB1B0-5070-46C4-93E7-FB0191430CE0}" type="presParOf" srcId="{B177BAC9-7D0E-4AB9-B9F1-AC52571B63E2}" destId="{C640740F-192D-45A6-A8C7-535BBC3EC8FA}" srcOrd="0" destOrd="0" presId="urn:microsoft.com/office/officeart/2005/8/layout/process1"/>
    <dgm:cxn modelId="{D9FD80CD-737D-4CC3-ADA3-D6F3FA3A5A92}" type="presParOf" srcId="{BE04BFA2-F448-4794-B401-9166AD436643}" destId="{7AA47DA5-1F56-4A8B-A08A-8F799B1977A2}" srcOrd="6" destOrd="0" presId="urn:microsoft.com/office/officeart/2005/8/layout/process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 loCatId="process" qsTypeId="urn:microsoft.com/office/officeart/2005/8/quickstyle/simple1" qsCatId="simple" csTypeId="urn:microsoft.com/office/officeart/2005/8/colors/accent1_2" csCatId="accent1" phldr="1"/>
      <dgm:spPr/>
    </dgm:pt>
    <dgm:pt modelId="{15C91613-E118-4993-9315-7FF7CD44FB9C}">
      <dgm:prSet phldrT="[文本]" custT="1"/>
      <dgm:spPr/>
      <dgm:t>
        <a:bodyPr/>
        <a:lstStyle/>
        <a:p>
          <a:endParaRPr lang="zh-CN" altLang="en-US" sz="1800" dirty="0">
            <a:latin typeface="楷体" pitchFamily="49" charset="-122"/>
            <a:ea typeface="楷体" pitchFamily="49" charset="-122"/>
          </a:endParaRPr>
        </a:p>
      </dgm:t>
    </dgm:pt>
    <dgm:pt modelId="{40B1142A-D58A-4352-A0C2-D9073220866F}" type="parTrans" cxnId="{2C331611-EDBD-44BE-AD6B-28FCC80945D5}">
      <dgm:prSet/>
      <dgm:spPr/>
      <dgm:t>
        <a:bodyPr/>
        <a:lstStyle/>
        <a:p>
          <a:endParaRPr lang="zh-CN" altLang="en-US"/>
        </a:p>
      </dgm:t>
    </dgm:pt>
    <dgm:pt modelId="{C839BDFB-E30D-444A-9835-0C82A5584284}" type="sibTrans" cxnId="{2C331611-EDBD-44BE-AD6B-28FCC80945D5}">
      <dgm:prSet/>
      <dgm:spPr/>
      <dgm:t>
        <a:bodyPr/>
        <a:lstStyle/>
        <a:p>
          <a:endParaRPr lang="zh-CN" altLang="en-US"/>
        </a:p>
      </dgm:t>
    </dgm:pt>
    <dgm:pt modelId="{DFA27290-C2B4-4F73-9C1A-4CB302A46262}">
      <dgm:prSet phldrT="[文本]" custT="1"/>
      <dgm:spPr/>
      <dgm:t>
        <a:bodyPr/>
        <a:lstStyle/>
        <a:p>
          <a:endParaRPr lang="zh-CN" altLang="en-US" sz="1800" dirty="0">
            <a:latin typeface="楷体" pitchFamily="49" charset="-122"/>
            <a:ea typeface="楷体" pitchFamily="49" charset="-122"/>
          </a:endParaRPr>
        </a:p>
      </dgm:t>
    </dgm:pt>
    <dgm:pt modelId="{44319B82-DD4A-497B-A620-1BCB65CB4F46}" type="parTrans" cxnId="{9D51ED84-8280-456D-ABA9-38989E7CB310}">
      <dgm:prSet/>
      <dgm:spPr/>
      <dgm:t>
        <a:bodyPr/>
        <a:lstStyle/>
        <a:p>
          <a:endParaRPr lang="zh-CN" altLang="en-US"/>
        </a:p>
      </dgm:t>
    </dgm:pt>
    <dgm:pt modelId="{B4D6CF44-6CF3-41C6-A470-C79F631473D3}" type="sibTrans" cxnId="{9D51ED84-8280-456D-ABA9-38989E7CB310}">
      <dgm:prSet/>
      <dgm:spPr/>
      <dgm:t>
        <a:bodyPr/>
        <a:lstStyle/>
        <a:p>
          <a:endParaRPr lang="zh-CN" altLang="en-US"/>
        </a:p>
      </dgm:t>
    </dgm:pt>
    <dgm:pt modelId="{B5AFFD36-C4CD-48D9-8E76-A7CDAE08FA43}">
      <dgm:prSet phldrT="[文本]" custT="1"/>
      <dgm:spPr/>
      <dgm:t>
        <a:bodyPr/>
        <a:lstStyle/>
        <a:p>
          <a:endParaRPr lang="zh-CN" altLang="en-US" sz="1800" dirty="0">
            <a:latin typeface="楷体" pitchFamily="49" charset="-122"/>
            <a:ea typeface="楷体" pitchFamily="49" charset="-122"/>
          </a:endParaRPr>
        </a:p>
      </dgm:t>
    </dgm:pt>
    <dgm:pt modelId="{3D52E797-5F05-4F55-8CCA-513CA2B459E1}" type="parTrans" cxnId="{1320D515-195C-4C6A-B36D-1D72FCE5110B}">
      <dgm:prSet/>
      <dgm:spPr/>
      <dgm:t>
        <a:bodyPr/>
        <a:lstStyle/>
        <a:p>
          <a:endParaRPr lang="zh-CN" altLang="en-US"/>
        </a:p>
      </dgm:t>
    </dgm:pt>
    <dgm:pt modelId="{8162CCCF-2A6E-4E65-B0F4-3EE04AAF95A7}" type="sibTrans" cxnId="{1320D515-195C-4C6A-B36D-1D72FCE5110B}">
      <dgm:prSet/>
      <dgm:spPr/>
      <dgm:t>
        <a:bodyPr/>
        <a:lstStyle/>
        <a:p>
          <a:endParaRPr lang="zh-CN" altLang="en-US"/>
        </a:p>
      </dgm:t>
    </dgm:pt>
    <dgm:pt modelId="{136C84BA-B417-4DEB-BE17-1EB3ED0EE680}">
      <dgm:prSet phldrT="[文本]" custT="1"/>
      <dgm:spPr/>
      <dgm:t>
        <a:bodyPr/>
        <a:lstStyle/>
        <a:p>
          <a:endParaRPr lang="zh-CN" altLang="en-US" sz="1800" dirty="0">
            <a:latin typeface="楷体" pitchFamily="49" charset="-122"/>
            <a:ea typeface="楷体" pitchFamily="49" charset="-122"/>
          </a:endParaRPr>
        </a:p>
      </dgm:t>
    </dgm:pt>
    <dgm:pt modelId="{F3AE44AB-EF66-486E-91D6-82211DA2AFD7}" type="parTrans" cxnId="{3E0168BD-5AE1-42EE-A90A-40B32903E02E}">
      <dgm:prSet/>
      <dgm:spPr/>
      <dgm:t>
        <a:bodyPr/>
        <a:lstStyle/>
        <a:p>
          <a:endParaRPr lang="zh-CN" altLang="en-US"/>
        </a:p>
      </dgm:t>
    </dgm:pt>
    <dgm:pt modelId="{1F00A9A3-0844-488B-83C6-696E32264272}" type="sibTrans" cxnId="{3E0168BD-5AE1-42EE-A90A-40B32903E02E}">
      <dgm:prSet/>
      <dgm:spPr/>
      <dgm:t>
        <a:bodyPr/>
        <a:lstStyle/>
        <a:p>
          <a:endParaRPr lang="zh-CN" altLang="en-US"/>
        </a:p>
      </dgm:t>
    </dgm:pt>
    <dgm:pt modelId="{974A0C92-81A9-45BC-B4DD-3449D1749F63}">
      <dgm:prSet phldrT="[文本]" custT="1"/>
      <dgm:spPr/>
      <dgm:t>
        <a:bodyPr/>
        <a:lstStyle/>
        <a:p>
          <a:endParaRPr lang="zh-CN" altLang="en-US" sz="1800" dirty="0">
            <a:latin typeface="楷体" pitchFamily="49" charset="-122"/>
            <a:ea typeface="楷体" pitchFamily="49" charset="-122"/>
          </a:endParaRPr>
        </a:p>
      </dgm:t>
    </dgm:pt>
    <dgm:pt modelId="{4E2D8F14-F6CE-43D3-ABF3-B41FD2AF93FF}" type="parTrans" cxnId="{11908EFB-76E7-4E82-A86B-2B002FF82B2C}">
      <dgm:prSet/>
      <dgm:spPr/>
      <dgm:t>
        <a:bodyPr/>
        <a:lstStyle/>
        <a:p>
          <a:endParaRPr lang="zh-CN" altLang="en-US"/>
        </a:p>
      </dgm:t>
    </dgm:pt>
    <dgm:pt modelId="{A038976A-017A-4E9C-B5BC-F6D6FF5CC4E8}" type="sibTrans" cxnId="{11908EFB-76E7-4E82-A86B-2B002FF82B2C}">
      <dgm:prSet/>
      <dgm:spPr/>
      <dgm:t>
        <a:bodyPr/>
        <a:lstStyle/>
        <a:p>
          <a:endParaRPr lang="zh-CN" altLang="en-US"/>
        </a:p>
      </dgm:t>
    </dgm:pt>
    <dgm:pt modelId="{4C3B353B-1B4E-4645-8146-7FD7F43F1D47}">
      <dgm:prSet phldrT="[文本]" custT="1"/>
      <dgm:spPr/>
      <dgm:t>
        <a:bodyPr/>
        <a:lstStyle/>
        <a:p>
          <a:endParaRPr lang="zh-CN" altLang="en-US" sz="1800" dirty="0">
            <a:latin typeface="楷体" pitchFamily="49" charset="-122"/>
            <a:ea typeface="楷体" pitchFamily="49" charset="-122"/>
          </a:endParaRPr>
        </a:p>
      </dgm:t>
    </dgm:pt>
    <dgm:pt modelId="{AB5CF9A0-D88B-4594-BF57-B289919C049B}" type="parTrans" cxnId="{000FE777-7743-4739-BC5E-EF0D0E1BFC1D}">
      <dgm:prSet/>
      <dgm:spPr/>
      <dgm:t>
        <a:bodyPr/>
        <a:lstStyle/>
        <a:p>
          <a:endParaRPr lang="zh-CN" altLang="en-US"/>
        </a:p>
      </dgm:t>
    </dgm:pt>
    <dgm:pt modelId="{8113CD25-3EF2-4025-87E9-CA88D67938CC}" type="sibTrans" cxnId="{000FE777-7743-4739-BC5E-EF0D0E1BFC1D}">
      <dgm:prSet/>
      <dgm:spPr/>
      <dgm:t>
        <a:bodyPr/>
        <a:lstStyle/>
        <a:p>
          <a:endParaRPr lang="zh-CN" altLang="en-US"/>
        </a:p>
      </dgm:t>
    </dgm:pt>
    <dgm:pt modelId="{8A39CE6E-29E9-44D3-A5BA-E05182CB45C5}">
      <dgm:prSet phldrT="[文本]" custT="1"/>
      <dgm:spPr/>
      <dgm:t>
        <a:bodyPr/>
        <a:lstStyle/>
        <a:p>
          <a:endParaRPr lang="zh-CN" altLang="en-US" sz="1800" dirty="0">
            <a:latin typeface="楷体" pitchFamily="49" charset="-122"/>
            <a:ea typeface="楷体" pitchFamily="49" charset="-122"/>
          </a:endParaRPr>
        </a:p>
      </dgm:t>
    </dgm:pt>
    <dgm:pt modelId="{B162C1B5-5CF5-40F3-85A2-DDAF8816AD6C}" type="parTrans" cxnId="{9FA02BF9-64C7-43DA-9144-F2C27BF081BA}">
      <dgm:prSet/>
      <dgm:spPr/>
      <dgm:t>
        <a:bodyPr/>
        <a:lstStyle/>
        <a:p>
          <a:endParaRPr lang="zh-CN" altLang="en-US"/>
        </a:p>
      </dgm:t>
    </dgm:pt>
    <dgm:pt modelId="{BB40A37A-6D4C-489B-9253-649DFD53F4E4}" type="sibTrans" cxnId="{9FA02BF9-64C7-43DA-9144-F2C27BF081BA}">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B2FAB37F-E65B-4866-AFBB-BF4C91503A83}" type="pres">
      <dgm:prSet presAssocID="{974A0C92-81A9-45BC-B4DD-3449D1749F63}" presName="compositeA" presStyleCnt="0"/>
      <dgm:spPr/>
    </dgm:pt>
    <dgm:pt modelId="{A094BD2B-9947-4103-8407-60D0393BE138}" type="pres">
      <dgm:prSet presAssocID="{974A0C92-81A9-45BC-B4DD-3449D1749F63}" presName="textA" presStyleLbl="revTx" presStyleIdx="0" presStyleCnt="7">
        <dgm:presLayoutVars>
          <dgm:bulletEnabled val="1"/>
        </dgm:presLayoutVars>
      </dgm:prSet>
      <dgm:spPr/>
      <dgm:t>
        <a:bodyPr/>
        <a:lstStyle/>
        <a:p>
          <a:endParaRPr lang="zh-CN" altLang="en-US"/>
        </a:p>
      </dgm:t>
    </dgm:pt>
    <dgm:pt modelId="{B2BE6C07-7412-4320-A238-5A7EA9F8AEE1}" type="pres">
      <dgm:prSet presAssocID="{974A0C92-81A9-45BC-B4DD-3449D1749F63}" presName="circleA" presStyleLbl="node1" presStyleIdx="0" presStyleCnt="7" custScaleX="201500" custScaleY="148184"/>
      <dgm:spPr>
        <a:solidFill>
          <a:srgbClr val="FF0000"/>
        </a:solidFill>
      </dgm:spPr>
    </dgm:pt>
    <dgm:pt modelId="{02D73517-D146-4970-8780-BCD4067F9770}" type="pres">
      <dgm:prSet presAssocID="{974A0C92-81A9-45BC-B4DD-3449D1749F63}" presName="spaceA" presStyleCnt="0"/>
      <dgm:spPr/>
    </dgm:pt>
    <dgm:pt modelId="{6003C8F5-1F33-4F40-9082-B2D0BA9B1505}" type="pres">
      <dgm:prSet presAssocID="{A038976A-017A-4E9C-B5BC-F6D6FF5CC4E8}" presName="space" presStyleCnt="0"/>
      <dgm:spPr/>
    </dgm:pt>
    <dgm:pt modelId="{768A8DB7-F711-462C-98B2-729532049F72}" type="pres">
      <dgm:prSet presAssocID="{DFA27290-C2B4-4F73-9C1A-4CB302A46262}" presName="compositeB" presStyleCnt="0"/>
      <dgm:spPr/>
    </dgm:pt>
    <dgm:pt modelId="{FC778618-D9E8-449D-9F18-FD87BB8EBA59}" type="pres">
      <dgm:prSet presAssocID="{DFA27290-C2B4-4F73-9C1A-4CB302A46262}" presName="textB" presStyleLbl="revTx" presStyleIdx="1" presStyleCnt="7">
        <dgm:presLayoutVars>
          <dgm:bulletEnabled val="1"/>
        </dgm:presLayoutVars>
      </dgm:prSet>
      <dgm:spPr/>
      <dgm:t>
        <a:bodyPr/>
        <a:lstStyle/>
        <a:p>
          <a:endParaRPr lang="zh-CN" altLang="en-US"/>
        </a:p>
      </dgm:t>
    </dgm:pt>
    <dgm:pt modelId="{6ABC2BF2-C822-483A-AF30-00C2D3519862}" type="pres">
      <dgm:prSet presAssocID="{DFA27290-C2B4-4F73-9C1A-4CB302A46262}" presName="circleB" presStyleLbl="node1" presStyleIdx="1" presStyleCnt="7" custLinFactNeighborX="20058"/>
      <dgm:spPr>
        <a:solidFill>
          <a:srgbClr val="FF0000"/>
        </a:solidFill>
      </dgm:spPr>
    </dgm:pt>
    <dgm:pt modelId="{4073CFF3-A4EB-42AE-9C97-DE09412E8071}" type="pres">
      <dgm:prSet presAssocID="{DFA27290-C2B4-4F73-9C1A-4CB302A46262}" presName="spaceB" presStyleCnt="0"/>
      <dgm:spPr/>
    </dgm:pt>
    <dgm:pt modelId="{3AA8249D-6EDC-43AB-8263-D04A5536289B}" type="pres">
      <dgm:prSet presAssocID="{B4D6CF44-6CF3-41C6-A470-C79F631473D3}" presName="space" presStyleCnt="0"/>
      <dgm:spPr/>
    </dgm:pt>
    <dgm:pt modelId="{B85B4906-5254-4A0D-84CB-FF8F1C0A3DDA}" type="pres">
      <dgm:prSet presAssocID="{B5AFFD36-C4CD-48D9-8E76-A7CDAE08FA43}" presName="compositeA" presStyleCnt="0"/>
      <dgm:spPr/>
    </dgm:pt>
    <dgm:pt modelId="{759B0816-C1D0-41E7-A261-F27B73F171BA}" type="pres">
      <dgm:prSet presAssocID="{B5AFFD36-C4CD-48D9-8E76-A7CDAE08FA43}" presName="textA" presStyleLbl="revTx" presStyleIdx="2" presStyleCnt="7">
        <dgm:presLayoutVars>
          <dgm:bulletEnabled val="1"/>
        </dgm:presLayoutVars>
      </dgm:prSet>
      <dgm:spPr/>
      <dgm:t>
        <a:bodyPr/>
        <a:lstStyle/>
        <a:p>
          <a:endParaRPr lang="zh-CN" altLang="en-US"/>
        </a:p>
      </dgm:t>
    </dgm:pt>
    <dgm:pt modelId="{2D9D1CD1-FF6A-483C-9D5D-576DF455B866}" type="pres">
      <dgm:prSet presAssocID="{B5AFFD36-C4CD-48D9-8E76-A7CDAE08FA43}" presName="circleA" presStyleLbl="node1" presStyleIdx="2" presStyleCnt="7" custLinFactNeighborX="58770"/>
      <dgm:spPr>
        <a:solidFill>
          <a:srgbClr val="FF0000"/>
        </a:solidFill>
      </dgm:spPr>
    </dgm:pt>
    <dgm:pt modelId="{F4DEB532-B763-47CA-9A93-6A1C476683AE}" type="pres">
      <dgm:prSet presAssocID="{B5AFFD36-C4CD-48D9-8E76-A7CDAE08FA43}" presName="spaceA" presStyleCnt="0"/>
      <dgm:spPr/>
    </dgm:pt>
    <dgm:pt modelId="{293B6F7F-335E-432B-AD60-7D74B5C4511D}" type="pres">
      <dgm:prSet presAssocID="{8162CCCF-2A6E-4E65-B0F4-3EE04AAF95A7}" presName="space" presStyleCnt="0"/>
      <dgm:spPr/>
    </dgm:pt>
    <dgm:pt modelId="{840635F1-B760-4B6C-A952-F3360F9F10BF}" type="pres">
      <dgm:prSet presAssocID="{4C3B353B-1B4E-4645-8146-7FD7F43F1D47}" presName="compositeB" presStyleCnt="0"/>
      <dgm:spPr/>
    </dgm:pt>
    <dgm:pt modelId="{3C18A61C-EABF-4018-9AD9-ABCBDB0357F9}" type="pres">
      <dgm:prSet presAssocID="{4C3B353B-1B4E-4645-8146-7FD7F43F1D47}" presName="textB" presStyleLbl="revTx" presStyleIdx="3" presStyleCnt="7">
        <dgm:presLayoutVars>
          <dgm:bulletEnabled val="1"/>
        </dgm:presLayoutVars>
      </dgm:prSet>
      <dgm:spPr/>
      <dgm:t>
        <a:bodyPr/>
        <a:lstStyle/>
        <a:p>
          <a:endParaRPr lang="zh-CN" altLang="en-US"/>
        </a:p>
      </dgm:t>
    </dgm:pt>
    <dgm:pt modelId="{40CB1993-CF22-4691-A062-43869D951751}" type="pres">
      <dgm:prSet presAssocID="{4C3B353B-1B4E-4645-8146-7FD7F43F1D47}" presName="circleB" presStyleLbl="node1" presStyleIdx="3" presStyleCnt="7" custLinFactX="66883" custLinFactNeighborX="100000"/>
      <dgm:spPr>
        <a:solidFill>
          <a:srgbClr val="FF0000"/>
        </a:solidFill>
      </dgm:spPr>
    </dgm:pt>
    <dgm:pt modelId="{01CB1029-6D2E-4A78-ABA3-03DDE130260E}" type="pres">
      <dgm:prSet presAssocID="{4C3B353B-1B4E-4645-8146-7FD7F43F1D47}" presName="spaceB" presStyleCnt="0"/>
      <dgm:spPr/>
    </dgm:pt>
    <dgm:pt modelId="{5A6F452D-87E4-49FD-AC5A-B3EF222826A7}" type="pres">
      <dgm:prSet presAssocID="{8113CD25-3EF2-4025-87E9-CA88D67938CC}" presName="space" presStyleCnt="0"/>
      <dgm:spPr/>
    </dgm:pt>
    <dgm:pt modelId="{42D9E4CD-B3F5-4C9D-8701-339CF4BAB21A}" type="pres">
      <dgm:prSet presAssocID="{8A39CE6E-29E9-44D3-A5BA-E05182CB45C5}" presName="compositeA" presStyleCnt="0"/>
      <dgm:spPr/>
    </dgm:pt>
    <dgm:pt modelId="{521AABBF-B602-489D-9D10-BD0D1CB97A53}" type="pres">
      <dgm:prSet presAssocID="{8A39CE6E-29E9-44D3-A5BA-E05182CB45C5}" presName="textA" presStyleLbl="revTx" presStyleIdx="4" presStyleCnt="7">
        <dgm:presLayoutVars>
          <dgm:bulletEnabled val="1"/>
        </dgm:presLayoutVars>
      </dgm:prSet>
      <dgm:spPr/>
      <dgm:t>
        <a:bodyPr/>
        <a:lstStyle/>
        <a:p>
          <a:endParaRPr lang="zh-CN" altLang="en-US"/>
        </a:p>
      </dgm:t>
    </dgm:pt>
    <dgm:pt modelId="{7A8D2EC2-D412-47F2-BE6E-1424287C2174}" type="pres">
      <dgm:prSet presAssocID="{8A39CE6E-29E9-44D3-A5BA-E05182CB45C5}" presName="circleA" presStyleLbl="node1" presStyleIdx="4" presStyleCnt="7" custLinFactX="100000" custLinFactNeighborX="140296"/>
      <dgm:spPr>
        <a:solidFill>
          <a:srgbClr val="FF0000"/>
        </a:solidFill>
      </dgm:spPr>
    </dgm:pt>
    <dgm:pt modelId="{AA15B7D9-F71F-49C4-BAD0-6C7B32C97B31}" type="pres">
      <dgm:prSet presAssocID="{8A39CE6E-29E9-44D3-A5BA-E05182CB45C5}" presName="spaceA" presStyleCnt="0"/>
      <dgm:spPr/>
    </dgm:pt>
    <dgm:pt modelId="{BA19D3D1-5219-4516-A6CF-36156AA4C937}" type="pres">
      <dgm:prSet presAssocID="{BB40A37A-6D4C-489B-9253-649DFD53F4E4}" presName="space" presStyleCnt="0"/>
      <dgm:spPr/>
    </dgm:pt>
    <dgm:pt modelId="{00324B4C-1E58-41FC-9A01-D32F276B88E1}" type="pres">
      <dgm:prSet presAssocID="{136C84BA-B417-4DEB-BE17-1EB3ED0EE680}" presName="compositeB" presStyleCnt="0"/>
      <dgm:spPr/>
    </dgm:pt>
    <dgm:pt modelId="{F25A67BA-E58E-4765-AC24-876D1FC7F109}" type="pres">
      <dgm:prSet presAssocID="{136C84BA-B417-4DEB-BE17-1EB3ED0EE680}" presName="textB" presStyleLbl="revTx" presStyleIdx="5" presStyleCnt="7">
        <dgm:presLayoutVars>
          <dgm:bulletEnabled val="1"/>
        </dgm:presLayoutVars>
      </dgm:prSet>
      <dgm:spPr/>
      <dgm:t>
        <a:bodyPr/>
        <a:lstStyle/>
        <a:p>
          <a:endParaRPr lang="zh-CN" altLang="en-US"/>
        </a:p>
      </dgm:t>
    </dgm:pt>
    <dgm:pt modelId="{6EEF46BC-BED0-4B07-8145-9AA4EF0079F8}" type="pres">
      <dgm:prSet presAssocID="{136C84BA-B417-4DEB-BE17-1EB3ED0EE680}" presName="circleB" presStyleLbl="node1" presStyleIdx="5" presStyleCnt="7" custLinFactX="100000" custLinFactNeighborX="179007" custLinFactNeighborY="-533"/>
      <dgm:spPr>
        <a:solidFill>
          <a:srgbClr val="FF0000"/>
        </a:solidFill>
      </dgm:spPr>
    </dgm:pt>
    <dgm:pt modelId="{AD7DA790-6783-4FFA-9558-7D040420503F}" type="pres">
      <dgm:prSet presAssocID="{136C84BA-B417-4DEB-BE17-1EB3ED0EE680}" presName="spaceB" presStyleCnt="0"/>
      <dgm:spPr/>
    </dgm:pt>
    <dgm:pt modelId="{6FF97C6B-9A73-45BB-8755-9E06EFDEE05C}" type="pres">
      <dgm:prSet presAssocID="{1F00A9A3-0844-488B-83C6-696E32264272}" presName="space" presStyleCnt="0"/>
      <dgm:spPr/>
    </dgm:pt>
    <dgm:pt modelId="{337F6AE2-6AC6-40EF-A121-7D76268329BB}" type="pres">
      <dgm:prSet presAssocID="{15C91613-E118-4993-9315-7FF7CD44FB9C}" presName="compositeA" presStyleCnt="0"/>
      <dgm:spPr/>
    </dgm:pt>
    <dgm:pt modelId="{3F79CA29-FABA-4209-B1B9-F8B1E777C819}" type="pres">
      <dgm:prSet presAssocID="{15C91613-E118-4993-9315-7FF7CD44FB9C}" presName="textA" presStyleLbl="revTx" presStyleIdx="6" presStyleCnt="7">
        <dgm:presLayoutVars>
          <dgm:bulletEnabled val="1"/>
        </dgm:presLayoutVars>
      </dgm:prSet>
      <dgm:spPr/>
      <dgm:t>
        <a:bodyPr/>
        <a:lstStyle/>
        <a:p>
          <a:endParaRPr lang="zh-CN" altLang="en-US"/>
        </a:p>
      </dgm:t>
    </dgm:pt>
    <dgm:pt modelId="{5017F307-5544-4E7B-A62E-4955B1B4473F}" type="pres">
      <dgm:prSet presAssocID="{15C91613-E118-4993-9315-7FF7CD44FB9C}" presName="circleA" presStyleLbl="node1" presStyleIdx="6" presStyleCnt="7" custLinFactX="100000" custLinFactNeighborX="175164" custLinFactNeighborY="-533"/>
      <dgm:spPr>
        <a:solidFill>
          <a:srgbClr val="FF0000"/>
        </a:solidFill>
      </dgm:spPr>
    </dgm:pt>
    <dgm:pt modelId="{7F097950-231A-4AA4-9C03-275CC408823F}" type="pres">
      <dgm:prSet presAssocID="{15C91613-E118-4993-9315-7FF7CD44FB9C}" presName="spaceA" presStyleCnt="0"/>
      <dgm:spPr/>
    </dgm:pt>
  </dgm:ptLst>
  <dgm:cxnLst>
    <dgm:cxn modelId="{19EC2DE8-99B0-48F5-A86F-B14E05C65CAE}" type="presOf" srcId="{136C84BA-B417-4DEB-BE17-1EB3ED0EE680}" destId="{F25A67BA-E58E-4765-AC24-876D1FC7F109}" srcOrd="0" destOrd="0" presId="urn:microsoft.com/office/officeart/2005/8/layout/hProcess11"/>
    <dgm:cxn modelId="{000FE777-7743-4739-BC5E-EF0D0E1BFC1D}" srcId="{48E4028B-27B2-485E-82AE-2E7332D54C33}" destId="{4C3B353B-1B4E-4645-8146-7FD7F43F1D47}" srcOrd="3" destOrd="0" parTransId="{AB5CF9A0-D88B-4594-BF57-B289919C049B}" sibTransId="{8113CD25-3EF2-4025-87E9-CA88D67938CC}"/>
    <dgm:cxn modelId="{3E0168BD-5AE1-42EE-A90A-40B32903E02E}" srcId="{48E4028B-27B2-485E-82AE-2E7332D54C33}" destId="{136C84BA-B417-4DEB-BE17-1EB3ED0EE680}" srcOrd="5" destOrd="0" parTransId="{F3AE44AB-EF66-486E-91D6-82211DA2AFD7}" sibTransId="{1F00A9A3-0844-488B-83C6-696E32264272}"/>
    <dgm:cxn modelId="{86279697-E14E-42D9-8474-56591A9F64E8}" type="presOf" srcId="{4C3B353B-1B4E-4645-8146-7FD7F43F1D47}" destId="{3C18A61C-EABF-4018-9AD9-ABCBDB0357F9}" srcOrd="0" destOrd="0" presId="urn:microsoft.com/office/officeart/2005/8/layout/hProcess11"/>
    <dgm:cxn modelId="{62255E65-8FD9-4FF5-BF4F-86080094D5AD}" type="presOf" srcId="{DFA27290-C2B4-4F73-9C1A-4CB302A46262}" destId="{FC778618-D9E8-449D-9F18-FD87BB8EBA59}" srcOrd="0" destOrd="0" presId="urn:microsoft.com/office/officeart/2005/8/layout/hProcess11"/>
    <dgm:cxn modelId="{2C331611-EDBD-44BE-AD6B-28FCC80945D5}" srcId="{48E4028B-27B2-485E-82AE-2E7332D54C33}" destId="{15C91613-E118-4993-9315-7FF7CD44FB9C}" srcOrd="6" destOrd="0" parTransId="{40B1142A-D58A-4352-A0C2-D9073220866F}" sibTransId="{C839BDFB-E30D-444A-9835-0C82A5584284}"/>
    <dgm:cxn modelId="{54498A42-B1AE-42AC-82CB-1FA12A3839AB}" type="presOf" srcId="{974A0C92-81A9-45BC-B4DD-3449D1749F63}" destId="{A094BD2B-9947-4103-8407-60D0393BE138}" srcOrd="0" destOrd="0" presId="urn:microsoft.com/office/officeart/2005/8/layout/hProcess11"/>
    <dgm:cxn modelId="{11908EFB-76E7-4E82-A86B-2B002FF82B2C}" srcId="{48E4028B-27B2-485E-82AE-2E7332D54C33}" destId="{974A0C92-81A9-45BC-B4DD-3449D1749F63}" srcOrd="0" destOrd="0" parTransId="{4E2D8F14-F6CE-43D3-ABF3-B41FD2AF93FF}" sibTransId="{A038976A-017A-4E9C-B5BC-F6D6FF5CC4E8}"/>
    <dgm:cxn modelId="{1320D515-195C-4C6A-B36D-1D72FCE5110B}" srcId="{48E4028B-27B2-485E-82AE-2E7332D54C33}" destId="{B5AFFD36-C4CD-48D9-8E76-A7CDAE08FA43}" srcOrd="2" destOrd="0" parTransId="{3D52E797-5F05-4F55-8CCA-513CA2B459E1}" sibTransId="{8162CCCF-2A6E-4E65-B0F4-3EE04AAF95A7}"/>
    <dgm:cxn modelId="{AF98B880-3B24-4F2A-AEAD-770B2F77C160}" type="presOf" srcId="{8A39CE6E-29E9-44D3-A5BA-E05182CB45C5}" destId="{521AABBF-B602-489D-9D10-BD0D1CB97A53}" srcOrd="0" destOrd="0" presId="urn:microsoft.com/office/officeart/2005/8/layout/hProcess11"/>
    <dgm:cxn modelId="{9FA02BF9-64C7-43DA-9144-F2C27BF081BA}" srcId="{48E4028B-27B2-485E-82AE-2E7332D54C33}" destId="{8A39CE6E-29E9-44D3-A5BA-E05182CB45C5}" srcOrd="4" destOrd="0" parTransId="{B162C1B5-5CF5-40F3-85A2-DDAF8816AD6C}" sibTransId="{BB40A37A-6D4C-489B-9253-649DFD53F4E4}"/>
    <dgm:cxn modelId="{9D51ED84-8280-456D-ABA9-38989E7CB310}" srcId="{48E4028B-27B2-485E-82AE-2E7332D54C33}" destId="{DFA27290-C2B4-4F73-9C1A-4CB302A46262}" srcOrd="1" destOrd="0" parTransId="{44319B82-DD4A-497B-A620-1BCB65CB4F46}" sibTransId="{B4D6CF44-6CF3-41C6-A470-C79F631473D3}"/>
    <dgm:cxn modelId="{04C126F4-CC8B-4F24-ADB3-8F8F22E00875}" type="presOf" srcId="{15C91613-E118-4993-9315-7FF7CD44FB9C}" destId="{3F79CA29-FABA-4209-B1B9-F8B1E777C819}" srcOrd="0" destOrd="0" presId="urn:microsoft.com/office/officeart/2005/8/layout/hProcess11"/>
    <dgm:cxn modelId="{BB059895-A38F-4D9F-ADA9-3A938596DF36}" type="presOf" srcId="{B5AFFD36-C4CD-48D9-8E76-A7CDAE08FA43}" destId="{759B0816-C1D0-41E7-A261-F27B73F171BA}" srcOrd="0" destOrd="0" presId="urn:microsoft.com/office/officeart/2005/8/layout/hProcess11"/>
    <dgm:cxn modelId="{1C651606-A70B-4DEC-A608-ABCE11792823}" type="presOf" srcId="{48E4028B-27B2-485E-82AE-2E7332D54C33}" destId="{799D2935-DD1D-4DFC-9C5B-1A217FF93271}" srcOrd="0" destOrd="0" presId="urn:microsoft.com/office/officeart/2005/8/layout/hProcess11"/>
    <dgm:cxn modelId="{F26FC74D-F30C-4FFF-ABF3-69994BFE85C5}" type="presParOf" srcId="{799D2935-DD1D-4DFC-9C5B-1A217FF93271}" destId="{AD91FF94-9E6D-4995-BD3F-1F21CF928E0D}" srcOrd="0" destOrd="0" presId="urn:microsoft.com/office/officeart/2005/8/layout/hProcess11"/>
    <dgm:cxn modelId="{B48EEC35-57B4-461D-9EA0-272999DF410F}" type="presParOf" srcId="{799D2935-DD1D-4DFC-9C5B-1A217FF93271}" destId="{DFD26A72-8BC9-4F33-B67A-346B97F5FE4B}" srcOrd="1" destOrd="0" presId="urn:microsoft.com/office/officeart/2005/8/layout/hProcess11"/>
    <dgm:cxn modelId="{246EFCE1-812C-41CD-B667-362CE09A9055}" type="presParOf" srcId="{DFD26A72-8BC9-4F33-B67A-346B97F5FE4B}" destId="{B2FAB37F-E65B-4866-AFBB-BF4C91503A83}" srcOrd="0" destOrd="0" presId="urn:microsoft.com/office/officeart/2005/8/layout/hProcess11"/>
    <dgm:cxn modelId="{00A14F12-DB86-407F-A1DE-3CBA2E4976E6}" type="presParOf" srcId="{B2FAB37F-E65B-4866-AFBB-BF4C91503A83}" destId="{A094BD2B-9947-4103-8407-60D0393BE138}" srcOrd="0" destOrd="0" presId="urn:microsoft.com/office/officeart/2005/8/layout/hProcess11"/>
    <dgm:cxn modelId="{137EA156-4A2E-491B-937A-B631F2B16470}" type="presParOf" srcId="{B2FAB37F-E65B-4866-AFBB-BF4C91503A83}" destId="{B2BE6C07-7412-4320-A238-5A7EA9F8AEE1}" srcOrd="1" destOrd="0" presId="urn:microsoft.com/office/officeart/2005/8/layout/hProcess11"/>
    <dgm:cxn modelId="{DA5165DC-9994-4759-A537-9A8BB267AB43}" type="presParOf" srcId="{B2FAB37F-E65B-4866-AFBB-BF4C91503A83}" destId="{02D73517-D146-4970-8780-BCD4067F9770}" srcOrd="2" destOrd="0" presId="urn:microsoft.com/office/officeart/2005/8/layout/hProcess11"/>
    <dgm:cxn modelId="{76861A91-8658-4667-BD28-79DF43146B7B}" type="presParOf" srcId="{DFD26A72-8BC9-4F33-B67A-346B97F5FE4B}" destId="{6003C8F5-1F33-4F40-9082-B2D0BA9B1505}" srcOrd="1" destOrd="0" presId="urn:microsoft.com/office/officeart/2005/8/layout/hProcess11"/>
    <dgm:cxn modelId="{EE445002-1A18-4608-B056-C051060F8937}" type="presParOf" srcId="{DFD26A72-8BC9-4F33-B67A-346B97F5FE4B}" destId="{768A8DB7-F711-462C-98B2-729532049F72}" srcOrd="2" destOrd="0" presId="urn:microsoft.com/office/officeart/2005/8/layout/hProcess11"/>
    <dgm:cxn modelId="{453F0CF0-7FAD-4D4D-8495-E5E495E6BBBB}" type="presParOf" srcId="{768A8DB7-F711-462C-98B2-729532049F72}" destId="{FC778618-D9E8-449D-9F18-FD87BB8EBA59}" srcOrd="0" destOrd="0" presId="urn:microsoft.com/office/officeart/2005/8/layout/hProcess11"/>
    <dgm:cxn modelId="{5D7B9693-E80A-44A9-AD03-A92C33E6E820}" type="presParOf" srcId="{768A8DB7-F711-462C-98B2-729532049F72}" destId="{6ABC2BF2-C822-483A-AF30-00C2D3519862}" srcOrd="1" destOrd="0" presId="urn:microsoft.com/office/officeart/2005/8/layout/hProcess11"/>
    <dgm:cxn modelId="{2AEF1780-9CBC-436D-814E-075B00F9CF77}" type="presParOf" srcId="{768A8DB7-F711-462C-98B2-729532049F72}" destId="{4073CFF3-A4EB-42AE-9C97-DE09412E8071}" srcOrd="2" destOrd="0" presId="urn:microsoft.com/office/officeart/2005/8/layout/hProcess11"/>
    <dgm:cxn modelId="{37461329-F02E-42B2-865A-1E7BDBFA511E}" type="presParOf" srcId="{DFD26A72-8BC9-4F33-B67A-346B97F5FE4B}" destId="{3AA8249D-6EDC-43AB-8263-D04A5536289B}" srcOrd="3" destOrd="0" presId="urn:microsoft.com/office/officeart/2005/8/layout/hProcess11"/>
    <dgm:cxn modelId="{C267820F-A402-4BDB-89D5-C96F959AE049}" type="presParOf" srcId="{DFD26A72-8BC9-4F33-B67A-346B97F5FE4B}" destId="{B85B4906-5254-4A0D-84CB-FF8F1C0A3DDA}" srcOrd="4" destOrd="0" presId="urn:microsoft.com/office/officeart/2005/8/layout/hProcess11"/>
    <dgm:cxn modelId="{AEA3CDBF-C82B-4032-A311-C39003022FE3}" type="presParOf" srcId="{B85B4906-5254-4A0D-84CB-FF8F1C0A3DDA}" destId="{759B0816-C1D0-41E7-A261-F27B73F171BA}" srcOrd="0" destOrd="0" presId="urn:microsoft.com/office/officeart/2005/8/layout/hProcess11"/>
    <dgm:cxn modelId="{05D19E65-B888-4E24-85B8-8DD8B9240A7C}" type="presParOf" srcId="{B85B4906-5254-4A0D-84CB-FF8F1C0A3DDA}" destId="{2D9D1CD1-FF6A-483C-9D5D-576DF455B866}" srcOrd="1" destOrd="0" presId="urn:microsoft.com/office/officeart/2005/8/layout/hProcess11"/>
    <dgm:cxn modelId="{09F824A3-38F0-4090-84B0-99ABE0AA1E58}" type="presParOf" srcId="{B85B4906-5254-4A0D-84CB-FF8F1C0A3DDA}" destId="{F4DEB532-B763-47CA-9A93-6A1C476683AE}" srcOrd="2" destOrd="0" presId="urn:microsoft.com/office/officeart/2005/8/layout/hProcess11"/>
    <dgm:cxn modelId="{2D0DEF63-331E-44E7-8A3B-2DBBCCC2E310}" type="presParOf" srcId="{DFD26A72-8BC9-4F33-B67A-346B97F5FE4B}" destId="{293B6F7F-335E-432B-AD60-7D74B5C4511D}" srcOrd="5" destOrd="0" presId="urn:microsoft.com/office/officeart/2005/8/layout/hProcess11"/>
    <dgm:cxn modelId="{C444EA63-EA0D-487D-B922-124FEAC1FFD7}" type="presParOf" srcId="{DFD26A72-8BC9-4F33-B67A-346B97F5FE4B}" destId="{840635F1-B760-4B6C-A952-F3360F9F10BF}" srcOrd="6" destOrd="0" presId="urn:microsoft.com/office/officeart/2005/8/layout/hProcess11"/>
    <dgm:cxn modelId="{6D093BBC-C144-48C9-B159-FAEBA7FCD8AC}" type="presParOf" srcId="{840635F1-B760-4B6C-A952-F3360F9F10BF}" destId="{3C18A61C-EABF-4018-9AD9-ABCBDB0357F9}" srcOrd="0" destOrd="0" presId="urn:microsoft.com/office/officeart/2005/8/layout/hProcess11"/>
    <dgm:cxn modelId="{0DD79389-0F26-410C-9CCA-9845234ABA92}" type="presParOf" srcId="{840635F1-B760-4B6C-A952-F3360F9F10BF}" destId="{40CB1993-CF22-4691-A062-43869D951751}" srcOrd="1" destOrd="0" presId="urn:microsoft.com/office/officeart/2005/8/layout/hProcess11"/>
    <dgm:cxn modelId="{9B35BA7B-5FCF-477D-BD6F-2B812567A4B6}" type="presParOf" srcId="{840635F1-B760-4B6C-A952-F3360F9F10BF}" destId="{01CB1029-6D2E-4A78-ABA3-03DDE130260E}" srcOrd="2" destOrd="0" presId="urn:microsoft.com/office/officeart/2005/8/layout/hProcess11"/>
    <dgm:cxn modelId="{64AFB68D-960B-46FE-A16A-391AD984BCC1}" type="presParOf" srcId="{DFD26A72-8BC9-4F33-B67A-346B97F5FE4B}" destId="{5A6F452D-87E4-49FD-AC5A-B3EF222826A7}" srcOrd="7" destOrd="0" presId="urn:microsoft.com/office/officeart/2005/8/layout/hProcess11"/>
    <dgm:cxn modelId="{7DC57823-ADE8-43BE-8891-10BC587F1A22}" type="presParOf" srcId="{DFD26A72-8BC9-4F33-B67A-346B97F5FE4B}" destId="{42D9E4CD-B3F5-4C9D-8701-339CF4BAB21A}" srcOrd="8" destOrd="0" presId="urn:microsoft.com/office/officeart/2005/8/layout/hProcess11"/>
    <dgm:cxn modelId="{1FAF9B75-7B8D-48D6-9DF7-4A32C0CE5D42}" type="presParOf" srcId="{42D9E4CD-B3F5-4C9D-8701-339CF4BAB21A}" destId="{521AABBF-B602-489D-9D10-BD0D1CB97A53}" srcOrd="0" destOrd="0" presId="urn:microsoft.com/office/officeart/2005/8/layout/hProcess11"/>
    <dgm:cxn modelId="{0E4C2352-E16D-4043-99CC-919F36E836B1}" type="presParOf" srcId="{42D9E4CD-B3F5-4C9D-8701-339CF4BAB21A}" destId="{7A8D2EC2-D412-47F2-BE6E-1424287C2174}" srcOrd="1" destOrd="0" presId="urn:microsoft.com/office/officeart/2005/8/layout/hProcess11"/>
    <dgm:cxn modelId="{44DA06D6-DD68-4C72-80B4-BFFE2A864A57}" type="presParOf" srcId="{42D9E4CD-B3F5-4C9D-8701-339CF4BAB21A}" destId="{AA15B7D9-F71F-49C4-BAD0-6C7B32C97B31}" srcOrd="2" destOrd="0" presId="urn:microsoft.com/office/officeart/2005/8/layout/hProcess11"/>
    <dgm:cxn modelId="{FEAE3703-E6DF-41C0-BC5C-34A1D589EB9C}" type="presParOf" srcId="{DFD26A72-8BC9-4F33-B67A-346B97F5FE4B}" destId="{BA19D3D1-5219-4516-A6CF-36156AA4C937}" srcOrd="9" destOrd="0" presId="urn:microsoft.com/office/officeart/2005/8/layout/hProcess11"/>
    <dgm:cxn modelId="{C2ACF114-EAE4-47DC-BEBE-6F144FD7DE9F}" type="presParOf" srcId="{DFD26A72-8BC9-4F33-B67A-346B97F5FE4B}" destId="{00324B4C-1E58-41FC-9A01-D32F276B88E1}" srcOrd="10" destOrd="0" presId="urn:microsoft.com/office/officeart/2005/8/layout/hProcess11"/>
    <dgm:cxn modelId="{0E78E51B-6D68-4900-9D53-C10FB0D25FB5}" type="presParOf" srcId="{00324B4C-1E58-41FC-9A01-D32F276B88E1}" destId="{F25A67BA-E58E-4765-AC24-876D1FC7F109}" srcOrd="0" destOrd="0" presId="urn:microsoft.com/office/officeart/2005/8/layout/hProcess11"/>
    <dgm:cxn modelId="{83CCD546-C3A9-4304-9499-4BC5D1FB8E31}" type="presParOf" srcId="{00324B4C-1E58-41FC-9A01-D32F276B88E1}" destId="{6EEF46BC-BED0-4B07-8145-9AA4EF0079F8}" srcOrd="1" destOrd="0" presId="urn:microsoft.com/office/officeart/2005/8/layout/hProcess11"/>
    <dgm:cxn modelId="{9E4158A3-1E20-4C04-A34E-24C063156AA9}" type="presParOf" srcId="{00324B4C-1E58-41FC-9A01-D32F276B88E1}" destId="{AD7DA790-6783-4FFA-9558-7D040420503F}" srcOrd="2" destOrd="0" presId="urn:microsoft.com/office/officeart/2005/8/layout/hProcess11"/>
    <dgm:cxn modelId="{192C629C-B697-4988-92FD-B43F31AED240}" type="presParOf" srcId="{DFD26A72-8BC9-4F33-B67A-346B97F5FE4B}" destId="{6FF97C6B-9A73-45BB-8755-9E06EFDEE05C}" srcOrd="11" destOrd="0" presId="urn:microsoft.com/office/officeart/2005/8/layout/hProcess11"/>
    <dgm:cxn modelId="{588919F7-8A35-41FE-BB63-8170212CB40A}" type="presParOf" srcId="{DFD26A72-8BC9-4F33-B67A-346B97F5FE4B}" destId="{337F6AE2-6AC6-40EF-A121-7D76268329BB}" srcOrd="12" destOrd="0" presId="urn:microsoft.com/office/officeart/2005/8/layout/hProcess11"/>
    <dgm:cxn modelId="{E0A6F6B5-AB3B-436C-B33E-42E6A7141DCA}" type="presParOf" srcId="{337F6AE2-6AC6-40EF-A121-7D76268329BB}" destId="{3F79CA29-FABA-4209-B1B9-F8B1E777C819}" srcOrd="0" destOrd="0" presId="urn:microsoft.com/office/officeart/2005/8/layout/hProcess11"/>
    <dgm:cxn modelId="{3D6F8D82-BBC3-4D42-A46E-6E793AF6A47D}" type="presParOf" srcId="{337F6AE2-6AC6-40EF-A121-7D76268329BB}" destId="{5017F307-5544-4E7B-A62E-4955B1B4473F}" srcOrd="1" destOrd="0" presId="urn:microsoft.com/office/officeart/2005/8/layout/hProcess11"/>
    <dgm:cxn modelId="{B23B689D-E52A-45AC-9906-A628BCBAF8B7}" type="presParOf" srcId="{337F6AE2-6AC6-40EF-A121-7D76268329BB}" destId="{7F097950-231A-4AA4-9C03-275CC408823F}" srcOrd="2" destOrd="0" presId="urn:microsoft.com/office/officeart/2005/8/layout/hProcess1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 loCatId="process" qsTypeId="urn:microsoft.com/office/officeart/2005/8/quickstyle/simple1" qsCatId="simple" csTypeId="urn:microsoft.com/office/officeart/2005/8/colors/accent1_2" csCatId="accent1" phldr="1"/>
      <dgm:spPr/>
    </dgm:pt>
    <dgm:pt modelId="{15C91613-E118-4993-9315-7FF7CD44FB9C}">
      <dgm:prSet phldrT="[文本]" custT="1"/>
      <dgm:spPr/>
      <dgm:t>
        <a:bodyPr/>
        <a:lstStyle/>
        <a:p>
          <a:endParaRPr lang="zh-CN" altLang="en-US" sz="1800" dirty="0">
            <a:latin typeface="楷体" pitchFamily="49" charset="-122"/>
            <a:ea typeface="楷体" pitchFamily="49" charset="-122"/>
          </a:endParaRPr>
        </a:p>
      </dgm:t>
    </dgm:pt>
    <dgm:pt modelId="{40B1142A-D58A-4352-A0C2-D9073220866F}" type="parTrans" cxnId="{2C331611-EDBD-44BE-AD6B-28FCC80945D5}">
      <dgm:prSet/>
      <dgm:spPr/>
      <dgm:t>
        <a:bodyPr/>
        <a:lstStyle/>
        <a:p>
          <a:endParaRPr lang="zh-CN" altLang="en-US"/>
        </a:p>
      </dgm:t>
    </dgm:pt>
    <dgm:pt modelId="{C839BDFB-E30D-444A-9835-0C82A5584284}" type="sibTrans" cxnId="{2C331611-EDBD-44BE-AD6B-28FCC80945D5}">
      <dgm:prSet/>
      <dgm:spPr/>
      <dgm:t>
        <a:bodyPr/>
        <a:lstStyle/>
        <a:p>
          <a:endParaRPr lang="zh-CN" altLang="en-US"/>
        </a:p>
      </dgm:t>
    </dgm:pt>
    <dgm:pt modelId="{DFA27290-C2B4-4F73-9C1A-4CB302A46262}">
      <dgm:prSet phldrT="[文本]" custT="1"/>
      <dgm:spPr/>
      <dgm:t>
        <a:bodyPr/>
        <a:lstStyle/>
        <a:p>
          <a:endParaRPr lang="zh-CN" altLang="en-US" sz="1800" dirty="0">
            <a:latin typeface="楷体" pitchFamily="49" charset="-122"/>
            <a:ea typeface="楷体" pitchFamily="49" charset="-122"/>
          </a:endParaRPr>
        </a:p>
      </dgm:t>
    </dgm:pt>
    <dgm:pt modelId="{44319B82-DD4A-497B-A620-1BCB65CB4F46}" type="parTrans" cxnId="{9D51ED84-8280-456D-ABA9-38989E7CB310}">
      <dgm:prSet/>
      <dgm:spPr/>
      <dgm:t>
        <a:bodyPr/>
        <a:lstStyle/>
        <a:p>
          <a:endParaRPr lang="zh-CN" altLang="en-US"/>
        </a:p>
      </dgm:t>
    </dgm:pt>
    <dgm:pt modelId="{B4D6CF44-6CF3-41C6-A470-C79F631473D3}" type="sibTrans" cxnId="{9D51ED84-8280-456D-ABA9-38989E7CB310}">
      <dgm:prSet/>
      <dgm:spPr/>
      <dgm:t>
        <a:bodyPr/>
        <a:lstStyle/>
        <a:p>
          <a:endParaRPr lang="zh-CN" altLang="en-US"/>
        </a:p>
      </dgm:t>
    </dgm:pt>
    <dgm:pt modelId="{B5AFFD36-C4CD-48D9-8E76-A7CDAE08FA43}">
      <dgm:prSet phldrT="[文本]" custT="1"/>
      <dgm:spPr/>
      <dgm:t>
        <a:bodyPr/>
        <a:lstStyle/>
        <a:p>
          <a:endParaRPr lang="zh-CN" altLang="en-US" sz="1800" dirty="0">
            <a:latin typeface="楷体" pitchFamily="49" charset="-122"/>
            <a:ea typeface="楷体" pitchFamily="49" charset="-122"/>
          </a:endParaRPr>
        </a:p>
      </dgm:t>
    </dgm:pt>
    <dgm:pt modelId="{3D52E797-5F05-4F55-8CCA-513CA2B459E1}" type="parTrans" cxnId="{1320D515-195C-4C6A-B36D-1D72FCE5110B}">
      <dgm:prSet/>
      <dgm:spPr/>
      <dgm:t>
        <a:bodyPr/>
        <a:lstStyle/>
        <a:p>
          <a:endParaRPr lang="zh-CN" altLang="en-US"/>
        </a:p>
      </dgm:t>
    </dgm:pt>
    <dgm:pt modelId="{8162CCCF-2A6E-4E65-B0F4-3EE04AAF95A7}" type="sibTrans" cxnId="{1320D515-195C-4C6A-B36D-1D72FCE5110B}">
      <dgm:prSet/>
      <dgm:spPr/>
      <dgm:t>
        <a:bodyPr/>
        <a:lstStyle/>
        <a:p>
          <a:endParaRPr lang="zh-CN" altLang="en-US"/>
        </a:p>
      </dgm:t>
    </dgm:pt>
    <dgm:pt modelId="{136C84BA-B417-4DEB-BE17-1EB3ED0EE680}">
      <dgm:prSet phldrT="[文本]" custT="1"/>
      <dgm:spPr/>
      <dgm:t>
        <a:bodyPr/>
        <a:lstStyle/>
        <a:p>
          <a:endParaRPr lang="zh-CN" altLang="en-US" sz="1800" dirty="0">
            <a:latin typeface="楷体" pitchFamily="49" charset="-122"/>
            <a:ea typeface="楷体" pitchFamily="49" charset="-122"/>
          </a:endParaRPr>
        </a:p>
      </dgm:t>
    </dgm:pt>
    <dgm:pt modelId="{F3AE44AB-EF66-486E-91D6-82211DA2AFD7}" type="parTrans" cxnId="{3E0168BD-5AE1-42EE-A90A-40B32903E02E}">
      <dgm:prSet/>
      <dgm:spPr/>
      <dgm:t>
        <a:bodyPr/>
        <a:lstStyle/>
        <a:p>
          <a:endParaRPr lang="zh-CN" altLang="en-US"/>
        </a:p>
      </dgm:t>
    </dgm:pt>
    <dgm:pt modelId="{1F00A9A3-0844-488B-83C6-696E32264272}" type="sibTrans" cxnId="{3E0168BD-5AE1-42EE-A90A-40B32903E02E}">
      <dgm:prSet/>
      <dgm:spPr/>
      <dgm:t>
        <a:bodyPr/>
        <a:lstStyle/>
        <a:p>
          <a:endParaRPr lang="zh-CN" altLang="en-US"/>
        </a:p>
      </dgm:t>
    </dgm:pt>
    <dgm:pt modelId="{974A0C92-81A9-45BC-B4DD-3449D1749F63}">
      <dgm:prSet phldrT="[文本]" custT="1"/>
      <dgm:spPr/>
      <dgm:t>
        <a:bodyPr/>
        <a:lstStyle/>
        <a:p>
          <a:endParaRPr lang="zh-CN" altLang="en-US" sz="1800" dirty="0">
            <a:latin typeface="楷体" pitchFamily="49" charset="-122"/>
            <a:ea typeface="楷体" pitchFamily="49" charset="-122"/>
          </a:endParaRPr>
        </a:p>
      </dgm:t>
    </dgm:pt>
    <dgm:pt modelId="{4E2D8F14-F6CE-43D3-ABF3-B41FD2AF93FF}" type="parTrans" cxnId="{11908EFB-76E7-4E82-A86B-2B002FF82B2C}">
      <dgm:prSet/>
      <dgm:spPr/>
      <dgm:t>
        <a:bodyPr/>
        <a:lstStyle/>
        <a:p>
          <a:endParaRPr lang="zh-CN" altLang="en-US"/>
        </a:p>
      </dgm:t>
    </dgm:pt>
    <dgm:pt modelId="{A038976A-017A-4E9C-B5BC-F6D6FF5CC4E8}" type="sibTrans" cxnId="{11908EFB-76E7-4E82-A86B-2B002FF82B2C}">
      <dgm:prSet/>
      <dgm:spPr/>
      <dgm:t>
        <a:bodyPr/>
        <a:lstStyle/>
        <a:p>
          <a:endParaRPr lang="zh-CN" altLang="en-US"/>
        </a:p>
      </dgm:t>
    </dgm:pt>
    <dgm:pt modelId="{4C3B353B-1B4E-4645-8146-7FD7F43F1D47}">
      <dgm:prSet phldrT="[文本]" custT="1"/>
      <dgm:spPr/>
      <dgm:t>
        <a:bodyPr/>
        <a:lstStyle/>
        <a:p>
          <a:endParaRPr lang="zh-CN" altLang="en-US" sz="1800" dirty="0">
            <a:latin typeface="楷体" pitchFamily="49" charset="-122"/>
            <a:ea typeface="楷体" pitchFamily="49" charset="-122"/>
          </a:endParaRPr>
        </a:p>
      </dgm:t>
    </dgm:pt>
    <dgm:pt modelId="{AB5CF9A0-D88B-4594-BF57-B289919C049B}" type="parTrans" cxnId="{000FE777-7743-4739-BC5E-EF0D0E1BFC1D}">
      <dgm:prSet/>
      <dgm:spPr/>
      <dgm:t>
        <a:bodyPr/>
        <a:lstStyle/>
        <a:p>
          <a:endParaRPr lang="zh-CN" altLang="en-US"/>
        </a:p>
      </dgm:t>
    </dgm:pt>
    <dgm:pt modelId="{8113CD25-3EF2-4025-87E9-CA88D67938CC}" type="sibTrans" cxnId="{000FE777-7743-4739-BC5E-EF0D0E1BFC1D}">
      <dgm:prSet/>
      <dgm:spPr/>
      <dgm:t>
        <a:bodyPr/>
        <a:lstStyle/>
        <a:p>
          <a:endParaRPr lang="zh-CN" altLang="en-US"/>
        </a:p>
      </dgm:t>
    </dgm:pt>
    <dgm:pt modelId="{8A39CE6E-29E9-44D3-A5BA-E05182CB45C5}">
      <dgm:prSet phldrT="[文本]" custT="1"/>
      <dgm:spPr/>
      <dgm:t>
        <a:bodyPr/>
        <a:lstStyle/>
        <a:p>
          <a:endParaRPr lang="zh-CN" altLang="en-US" sz="1800" dirty="0">
            <a:latin typeface="楷体" pitchFamily="49" charset="-122"/>
            <a:ea typeface="楷体" pitchFamily="49" charset="-122"/>
          </a:endParaRPr>
        </a:p>
      </dgm:t>
    </dgm:pt>
    <dgm:pt modelId="{B162C1B5-5CF5-40F3-85A2-DDAF8816AD6C}" type="parTrans" cxnId="{9FA02BF9-64C7-43DA-9144-F2C27BF081BA}">
      <dgm:prSet/>
      <dgm:spPr/>
      <dgm:t>
        <a:bodyPr/>
        <a:lstStyle/>
        <a:p>
          <a:endParaRPr lang="zh-CN" altLang="en-US"/>
        </a:p>
      </dgm:t>
    </dgm:pt>
    <dgm:pt modelId="{BB40A37A-6D4C-489B-9253-649DFD53F4E4}" type="sibTrans" cxnId="{9FA02BF9-64C7-43DA-9144-F2C27BF081BA}">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B2FAB37F-E65B-4866-AFBB-BF4C91503A83}" type="pres">
      <dgm:prSet presAssocID="{974A0C92-81A9-45BC-B4DD-3449D1749F63}" presName="compositeA" presStyleCnt="0"/>
      <dgm:spPr/>
    </dgm:pt>
    <dgm:pt modelId="{A094BD2B-9947-4103-8407-60D0393BE138}" type="pres">
      <dgm:prSet presAssocID="{974A0C92-81A9-45BC-B4DD-3449D1749F63}" presName="textA" presStyleLbl="revTx" presStyleIdx="0" presStyleCnt="7">
        <dgm:presLayoutVars>
          <dgm:bulletEnabled val="1"/>
        </dgm:presLayoutVars>
      </dgm:prSet>
      <dgm:spPr/>
      <dgm:t>
        <a:bodyPr/>
        <a:lstStyle/>
        <a:p>
          <a:endParaRPr lang="zh-CN" altLang="en-US"/>
        </a:p>
      </dgm:t>
    </dgm:pt>
    <dgm:pt modelId="{B2BE6C07-7412-4320-A238-5A7EA9F8AEE1}" type="pres">
      <dgm:prSet presAssocID="{974A0C92-81A9-45BC-B4DD-3449D1749F63}" presName="circleA" presStyleLbl="node1" presStyleIdx="0" presStyleCnt="7" custScaleX="201500" custScaleY="148184" custLinFactX="503730" custLinFactNeighborX="600000" custLinFactNeighborY="9379"/>
      <dgm:spPr>
        <a:solidFill>
          <a:srgbClr val="FF0000"/>
        </a:solidFill>
      </dgm:spPr>
    </dgm:pt>
    <dgm:pt modelId="{02D73517-D146-4970-8780-BCD4067F9770}" type="pres">
      <dgm:prSet presAssocID="{974A0C92-81A9-45BC-B4DD-3449D1749F63}" presName="spaceA" presStyleCnt="0"/>
      <dgm:spPr/>
    </dgm:pt>
    <dgm:pt modelId="{6003C8F5-1F33-4F40-9082-B2D0BA9B1505}" type="pres">
      <dgm:prSet presAssocID="{A038976A-017A-4E9C-B5BC-F6D6FF5CC4E8}" presName="space" presStyleCnt="0"/>
      <dgm:spPr/>
    </dgm:pt>
    <dgm:pt modelId="{768A8DB7-F711-462C-98B2-729532049F72}" type="pres">
      <dgm:prSet presAssocID="{DFA27290-C2B4-4F73-9C1A-4CB302A46262}" presName="compositeB" presStyleCnt="0"/>
      <dgm:spPr/>
    </dgm:pt>
    <dgm:pt modelId="{FC778618-D9E8-449D-9F18-FD87BB8EBA59}" type="pres">
      <dgm:prSet presAssocID="{DFA27290-C2B4-4F73-9C1A-4CB302A46262}" presName="textB" presStyleLbl="revTx" presStyleIdx="1" presStyleCnt="7">
        <dgm:presLayoutVars>
          <dgm:bulletEnabled val="1"/>
        </dgm:presLayoutVars>
      </dgm:prSet>
      <dgm:spPr/>
      <dgm:t>
        <a:bodyPr/>
        <a:lstStyle/>
        <a:p>
          <a:endParaRPr lang="zh-CN" altLang="en-US"/>
        </a:p>
      </dgm:t>
    </dgm:pt>
    <dgm:pt modelId="{6ABC2BF2-C822-483A-AF30-00C2D3519862}" type="pres">
      <dgm:prSet presAssocID="{DFA27290-C2B4-4F73-9C1A-4CB302A46262}" presName="circleB" presStyleLbl="node1" presStyleIdx="1" presStyleCnt="7" custLinFactNeighborX="20058"/>
      <dgm:spPr>
        <a:solidFill>
          <a:srgbClr val="FF0000"/>
        </a:solidFill>
      </dgm:spPr>
    </dgm:pt>
    <dgm:pt modelId="{4073CFF3-A4EB-42AE-9C97-DE09412E8071}" type="pres">
      <dgm:prSet presAssocID="{DFA27290-C2B4-4F73-9C1A-4CB302A46262}" presName="spaceB" presStyleCnt="0"/>
      <dgm:spPr/>
    </dgm:pt>
    <dgm:pt modelId="{3AA8249D-6EDC-43AB-8263-D04A5536289B}" type="pres">
      <dgm:prSet presAssocID="{B4D6CF44-6CF3-41C6-A470-C79F631473D3}" presName="space" presStyleCnt="0"/>
      <dgm:spPr/>
    </dgm:pt>
    <dgm:pt modelId="{B85B4906-5254-4A0D-84CB-FF8F1C0A3DDA}" type="pres">
      <dgm:prSet presAssocID="{B5AFFD36-C4CD-48D9-8E76-A7CDAE08FA43}" presName="compositeA" presStyleCnt="0"/>
      <dgm:spPr/>
    </dgm:pt>
    <dgm:pt modelId="{759B0816-C1D0-41E7-A261-F27B73F171BA}" type="pres">
      <dgm:prSet presAssocID="{B5AFFD36-C4CD-48D9-8E76-A7CDAE08FA43}" presName="textA" presStyleLbl="revTx" presStyleIdx="2" presStyleCnt="7">
        <dgm:presLayoutVars>
          <dgm:bulletEnabled val="1"/>
        </dgm:presLayoutVars>
      </dgm:prSet>
      <dgm:spPr/>
      <dgm:t>
        <a:bodyPr/>
        <a:lstStyle/>
        <a:p>
          <a:endParaRPr lang="zh-CN" altLang="en-US"/>
        </a:p>
      </dgm:t>
    </dgm:pt>
    <dgm:pt modelId="{2D9D1CD1-FF6A-483C-9D5D-576DF455B866}" type="pres">
      <dgm:prSet presAssocID="{B5AFFD36-C4CD-48D9-8E76-A7CDAE08FA43}" presName="circleA" presStyleLbl="node1" presStyleIdx="2" presStyleCnt="7" custLinFactX="600000" custLinFactNeighborX="634506" custLinFactNeighborY="-14713"/>
      <dgm:spPr>
        <a:solidFill>
          <a:srgbClr val="FF0000"/>
        </a:solidFill>
      </dgm:spPr>
    </dgm:pt>
    <dgm:pt modelId="{F4DEB532-B763-47CA-9A93-6A1C476683AE}" type="pres">
      <dgm:prSet presAssocID="{B5AFFD36-C4CD-48D9-8E76-A7CDAE08FA43}" presName="spaceA" presStyleCnt="0"/>
      <dgm:spPr/>
    </dgm:pt>
    <dgm:pt modelId="{293B6F7F-335E-432B-AD60-7D74B5C4511D}" type="pres">
      <dgm:prSet presAssocID="{8162CCCF-2A6E-4E65-B0F4-3EE04AAF95A7}" presName="space" presStyleCnt="0"/>
      <dgm:spPr/>
    </dgm:pt>
    <dgm:pt modelId="{840635F1-B760-4B6C-A952-F3360F9F10BF}" type="pres">
      <dgm:prSet presAssocID="{4C3B353B-1B4E-4645-8146-7FD7F43F1D47}" presName="compositeB" presStyleCnt="0"/>
      <dgm:spPr/>
    </dgm:pt>
    <dgm:pt modelId="{3C18A61C-EABF-4018-9AD9-ABCBDB0357F9}" type="pres">
      <dgm:prSet presAssocID="{4C3B353B-1B4E-4645-8146-7FD7F43F1D47}" presName="textB" presStyleLbl="revTx" presStyleIdx="3" presStyleCnt="7">
        <dgm:presLayoutVars>
          <dgm:bulletEnabled val="1"/>
        </dgm:presLayoutVars>
      </dgm:prSet>
      <dgm:spPr/>
      <dgm:t>
        <a:bodyPr/>
        <a:lstStyle/>
        <a:p>
          <a:endParaRPr lang="zh-CN" altLang="en-US"/>
        </a:p>
      </dgm:t>
    </dgm:pt>
    <dgm:pt modelId="{40CB1993-CF22-4691-A062-43869D951751}" type="pres">
      <dgm:prSet presAssocID="{4C3B353B-1B4E-4645-8146-7FD7F43F1D47}" presName="circleB" presStyleLbl="node1" presStyleIdx="3" presStyleCnt="7" custLinFactX="66883" custLinFactNeighborX="100000"/>
      <dgm:spPr>
        <a:solidFill>
          <a:srgbClr val="FF0000"/>
        </a:solidFill>
      </dgm:spPr>
    </dgm:pt>
    <dgm:pt modelId="{01CB1029-6D2E-4A78-ABA3-03DDE130260E}" type="pres">
      <dgm:prSet presAssocID="{4C3B353B-1B4E-4645-8146-7FD7F43F1D47}" presName="spaceB" presStyleCnt="0"/>
      <dgm:spPr/>
    </dgm:pt>
    <dgm:pt modelId="{5A6F452D-87E4-49FD-AC5A-B3EF222826A7}" type="pres">
      <dgm:prSet presAssocID="{8113CD25-3EF2-4025-87E9-CA88D67938CC}" presName="space" presStyleCnt="0"/>
      <dgm:spPr/>
    </dgm:pt>
    <dgm:pt modelId="{42D9E4CD-B3F5-4C9D-8701-339CF4BAB21A}" type="pres">
      <dgm:prSet presAssocID="{8A39CE6E-29E9-44D3-A5BA-E05182CB45C5}" presName="compositeA" presStyleCnt="0"/>
      <dgm:spPr/>
    </dgm:pt>
    <dgm:pt modelId="{521AABBF-B602-489D-9D10-BD0D1CB97A53}" type="pres">
      <dgm:prSet presAssocID="{8A39CE6E-29E9-44D3-A5BA-E05182CB45C5}" presName="textA" presStyleLbl="revTx" presStyleIdx="4" presStyleCnt="7">
        <dgm:presLayoutVars>
          <dgm:bulletEnabled val="1"/>
        </dgm:presLayoutVars>
      </dgm:prSet>
      <dgm:spPr/>
      <dgm:t>
        <a:bodyPr/>
        <a:lstStyle/>
        <a:p>
          <a:endParaRPr lang="zh-CN" altLang="en-US"/>
        </a:p>
      </dgm:t>
    </dgm:pt>
    <dgm:pt modelId="{7A8D2EC2-D412-47F2-BE6E-1424287C2174}" type="pres">
      <dgm:prSet presAssocID="{8A39CE6E-29E9-44D3-A5BA-E05182CB45C5}" presName="circleA" presStyleLbl="node1" presStyleIdx="4" presStyleCnt="7" custLinFactX="-1000000" custLinFactNeighborX="-1019386" custLinFactNeighborY="-14713"/>
      <dgm:spPr>
        <a:solidFill>
          <a:srgbClr val="FF0000"/>
        </a:solidFill>
      </dgm:spPr>
    </dgm:pt>
    <dgm:pt modelId="{AA15B7D9-F71F-49C4-BAD0-6C7B32C97B31}" type="pres">
      <dgm:prSet presAssocID="{8A39CE6E-29E9-44D3-A5BA-E05182CB45C5}" presName="spaceA" presStyleCnt="0"/>
      <dgm:spPr/>
    </dgm:pt>
    <dgm:pt modelId="{BA19D3D1-5219-4516-A6CF-36156AA4C937}" type="pres">
      <dgm:prSet presAssocID="{BB40A37A-6D4C-489B-9253-649DFD53F4E4}" presName="space" presStyleCnt="0"/>
      <dgm:spPr/>
    </dgm:pt>
    <dgm:pt modelId="{00324B4C-1E58-41FC-9A01-D32F276B88E1}" type="pres">
      <dgm:prSet presAssocID="{136C84BA-B417-4DEB-BE17-1EB3ED0EE680}" presName="compositeB" presStyleCnt="0"/>
      <dgm:spPr/>
    </dgm:pt>
    <dgm:pt modelId="{F25A67BA-E58E-4765-AC24-876D1FC7F109}" type="pres">
      <dgm:prSet presAssocID="{136C84BA-B417-4DEB-BE17-1EB3ED0EE680}" presName="textB" presStyleLbl="revTx" presStyleIdx="5" presStyleCnt="7">
        <dgm:presLayoutVars>
          <dgm:bulletEnabled val="1"/>
        </dgm:presLayoutVars>
      </dgm:prSet>
      <dgm:spPr/>
      <dgm:t>
        <a:bodyPr/>
        <a:lstStyle/>
        <a:p>
          <a:endParaRPr lang="zh-CN" altLang="en-US"/>
        </a:p>
      </dgm:t>
    </dgm:pt>
    <dgm:pt modelId="{6EEF46BC-BED0-4B07-8145-9AA4EF0079F8}" type="pres">
      <dgm:prSet presAssocID="{136C84BA-B417-4DEB-BE17-1EB3ED0EE680}" presName="circleB" presStyleLbl="node1" presStyleIdx="5" presStyleCnt="7" custLinFactX="100000" custLinFactNeighborX="179007" custLinFactNeighborY="-533"/>
      <dgm:spPr>
        <a:solidFill>
          <a:srgbClr val="FF0000"/>
        </a:solidFill>
      </dgm:spPr>
    </dgm:pt>
    <dgm:pt modelId="{AD7DA790-6783-4FFA-9558-7D040420503F}" type="pres">
      <dgm:prSet presAssocID="{136C84BA-B417-4DEB-BE17-1EB3ED0EE680}" presName="spaceB" presStyleCnt="0"/>
      <dgm:spPr/>
    </dgm:pt>
    <dgm:pt modelId="{6FF97C6B-9A73-45BB-8755-9E06EFDEE05C}" type="pres">
      <dgm:prSet presAssocID="{1F00A9A3-0844-488B-83C6-696E32264272}" presName="space" presStyleCnt="0"/>
      <dgm:spPr/>
    </dgm:pt>
    <dgm:pt modelId="{337F6AE2-6AC6-40EF-A121-7D76268329BB}" type="pres">
      <dgm:prSet presAssocID="{15C91613-E118-4993-9315-7FF7CD44FB9C}" presName="compositeA" presStyleCnt="0"/>
      <dgm:spPr/>
    </dgm:pt>
    <dgm:pt modelId="{3F79CA29-FABA-4209-B1B9-F8B1E777C819}" type="pres">
      <dgm:prSet presAssocID="{15C91613-E118-4993-9315-7FF7CD44FB9C}" presName="textA" presStyleLbl="revTx" presStyleIdx="6" presStyleCnt="7">
        <dgm:presLayoutVars>
          <dgm:bulletEnabled val="1"/>
        </dgm:presLayoutVars>
      </dgm:prSet>
      <dgm:spPr/>
      <dgm:t>
        <a:bodyPr/>
        <a:lstStyle/>
        <a:p>
          <a:endParaRPr lang="zh-CN" altLang="en-US"/>
        </a:p>
      </dgm:t>
    </dgm:pt>
    <dgm:pt modelId="{5017F307-5544-4E7B-A62E-4955B1B4473F}" type="pres">
      <dgm:prSet presAssocID="{15C91613-E118-4993-9315-7FF7CD44FB9C}" presName="circleA" presStyleLbl="node1" presStyleIdx="6" presStyleCnt="7" custLinFactX="100000" custLinFactNeighborX="175164" custLinFactNeighborY="-533"/>
      <dgm:spPr>
        <a:solidFill>
          <a:srgbClr val="FF0000"/>
        </a:solidFill>
      </dgm:spPr>
    </dgm:pt>
    <dgm:pt modelId="{7F097950-231A-4AA4-9C03-275CC408823F}" type="pres">
      <dgm:prSet presAssocID="{15C91613-E118-4993-9315-7FF7CD44FB9C}" presName="spaceA" presStyleCnt="0"/>
      <dgm:spPr/>
    </dgm:pt>
  </dgm:ptLst>
  <dgm:cxnLst>
    <dgm:cxn modelId="{3E0168BD-5AE1-42EE-A90A-40B32903E02E}" srcId="{48E4028B-27B2-485E-82AE-2E7332D54C33}" destId="{136C84BA-B417-4DEB-BE17-1EB3ED0EE680}" srcOrd="5" destOrd="0" parTransId="{F3AE44AB-EF66-486E-91D6-82211DA2AFD7}" sibTransId="{1F00A9A3-0844-488B-83C6-696E32264272}"/>
    <dgm:cxn modelId="{000FE777-7743-4739-BC5E-EF0D0E1BFC1D}" srcId="{48E4028B-27B2-485E-82AE-2E7332D54C33}" destId="{4C3B353B-1B4E-4645-8146-7FD7F43F1D47}" srcOrd="3" destOrd="0" parTransId="{AB5CF9A0-D88B-4594-BF57-B289919C049B}" sibTransId="{8113CD25-3EF2-4025-87E9-CA88D67938CC}"/>
    <dgm:cxn modelId="{8E736487-9948-4B08-81BC-933E952D48F6}" type="presOf" srcId="{4C3B353B-1B4E-4645-8146-7FD7F43F1D47}" destId="{3C18A61C-EABF-4018-9AD9-ABCBDB0357F9}" srcOrd="0" destOrd="0" presId="urn:microsoft.com/office/officeart/2005/8/layout/hProcess11"/>
    <dgm:cxn modelId="{2439AB4E-911B-4945-8FCA-231EACDCF070}" type="presOf" srcId="{8A39CE6E-29E9-44D3-A5BA-E05182CB45C5}" destId="{521AABBF-B602-489D-9D10-BD0D1CB97A53}" srcOrd="0" destOrd="0" presId="urn:microsoft.com/office/officeart/2005/8/layout/hProcess11"/>
    <dgm:cxn modelId="{B84B3431-0ABA-4F28-AD35-A57C35F36BBF}" type="presOf" srcId="{136C84BA-B417-4DEB-BE17-1EB3ED0EE680}" destId="{F25A67BA-E58E-4765-AC24-876D1FC7F109}" srcOrd="0" destOrd="0" presId="urn:microsoft.com/office/officeart/2005/8/layout/hProcess11"/>
    <dgm:cxn modelId="{F9066A86-A5C0-4F6B-A43C-1E4875F3A892}" type="presOf" srcId="{DFA27290-C2B4-4F73-9C1A-4CB302A46262}" destId="{FC778618-D9E8-449D-9F18-FD87BB8EBA59}" srcOrd="0" destOrd="0" presId="urn:microsoft.com/office/officeart/2005/8/layout/hProcess11"/>
    <dgm:cxn modelId="{2C331611-EDBD-44BE-AD6B-28FCC80945D5}" srcId="{48E4028B-27B2-485E-82AE-2E7332D54C33}" destId="{15C91613-E118-4993-9315-7FF7CD44FB9C}" srcOrd="6" destOrd="0" parTransId="{40B1142A-D58A-4352-A0C2-D9073220866F}" sibTransId="{C839BDFB-E30D-444A-9835-0C82A5584284}"/>
    <dgm:cxn modelId="{956DFAD0-22D4-4B20-9342-10ABF68E2EF3}" type="presOf" srcId="{B5AFFD36-C4CD-48D9-8E76-A7CDAE08FA43}" destId="{759B0816-C1D0-41E7-A261-F27B73F171BA}" srcOrd="0" destOrd="0" presId="urn:microsoft.com/office/officeart/2005/8/layout/hProcess11"/>
    <dgm:cxn modelId="{D5DC30D1-D153-44D4-B6B9-6B0C1A2FC94E}" type="presOf" srcId="{974A0C92-81A9-45BC-B4DD-3449D1749F63}" destId="{A094BD2B-9947-4103-8407-60D0393BE138}" srcOrd="0" destOrd="0" presId="urn:microsoft.com/office/officeart/2005/8/layout/hProcess11"/>
    <dgm:cxn modelId="{11908EFB-76E7-4E82-A86B-2B002FF82B2C}" srcId="{48E4028B-27B2-485E-82AE-2E7332D54C33}" destId="{974A0C92-81A9-45BC-B4DD-3449D1749F63}" srcOrd="0" destOrd="0" parTransId="{4E2D8F14-F6CE-43D3-ABF3-B41FD2AF93FF}" sibTransId="{A038976A-017A-4E9C-B5BC-F6D6FF5CC4E8}"/>
    <dgm:cxn modelId="{93C02975-87C4-47F4-B962-1701A2377D8B}" type="presOf" srcId="{15C91613-E118-4993-9315-7FF7CD44FB9C}" destId="{3F79CA29-FABA-4209-B1B9-F8B1E777C819}" srcOrd="0" destOrd="0" presId="urn:microsoft.com/office/officeart/2005/8/layout/hProcess11"/>
    <dgm:cxn modelId="{1320D515-195C-4C6A-B36D-1D72FCE5110B}" srcId="{48E4028B-27B2-485E-82AE-2E7332D54C33}" destId="{B5AFFD36-C4CD-48D9-8E76-A7CDAE08FA43}" srcOrd="2" destOrd="0" parTransId="{3D52E797-5F05-4F55-8CCA-513CA2B459E1}" sibTransId="{8162CCCF-2A6E-4E65-B0F4-3EE04AAF95A7}"/>
    <dgm:cxn modelId="{F51A264E-0438-4719-A8DF-DDC33F4EB8B8}" type="presOf" srcId="{48E4028B-27B2-485E-82AE-2E7332D54C33}" destId="{799D2935-DD1D-4DFC-9C5B-1A217FF93271}" srcOrd="0" destOrd="0" presId="urn:microsoft.com/office/officeart/2005/8/layout/hProcess11"/>
    <dgm:cxn modelId="{9FA02BF9-64C7-43DA-9144-F2C27BF081BA}" srcId="{48E4028B-27B2-485E-82AE-2E7332D54C33}" destId="{8A39CE6E-29E9-44D3-A5BA-E05182CB45C5}" srcOrd="4" destOrd="0" parTransId="{B162C1B5-5CF5-40F3-85A2-DDAF8816AD6C}" sibTransId="{BB40A37A-6D4C-489B-9253-649DFD53F4E4}"/>
    <dgm:cxn modelId="{9D51ED84-8280-456D-ABA9-38989E7CB310}" srcId="{48E4028B-27B2-485E-82AE-2E7332D54C33}" destId="{DFA27290-C2B4-4F73-9C1A-4CB302A46262}" srcOrd="1" destOrd="0" parTransId="{44319B82-DD4A-497B-A620-1BCB65CB4F46}" sibTransId="{B4D6CF44-6CF3-41C6-A470-C79F631473D3}"/>
    <dgm:cxn modelId="{4128F241-9B1C-44B7-B143-6CFFE1308C10}" type="presParOf" srcId="{799D2935-DD1D-4DFC-9C5B-1A217FF93271}" destId="{AD91FF94-9E6D-4995-BD3F-1F21CF928E0D}" srcOrd="0" destOrd="0" presId="urn:microsoft.com/office/officeart/2005/8/layout/hProcess11"/>
    <dgm:cxn modelId="{B50DECB3-4789-49C0-AEFE-48CD14F69A37}" type="presParOf" srcId="{799D2935-DD1D-4DFC-9C5B-1A217FF93271}" destId="{DFD26A72-8BC9-4F33-B67A-346B97F5FE4B}" srcOrd="1" destOrd="0" presId="urn:microsoft.com/office/officeart/2005/8/layout/hProcess11"/>
    <dgm:cxn modelId="{5462209B-8A40-41A9-8597-8C89471D0752}" type="presParOf" srcId="{DFD26A72-8BC9-4F33-B67A-346B97F5FE4B}" destId="{B2FAB37F-E65B-4866-AFBB-BF4C91503A83}" srcOrd="0" destOrd="0" presId="urn:microsoft.com/office/officeart/2005/8/layout/hProcess11"/>
    <dgm:cxn modelId="{F6884750-1826-4F94-A48C-F7366C0CC86B}" type="presParOf" srcId="{B2FAB37F-E65B-4866-AFBB-BF4C91503A83}" destId="{A094BD2B-9947-4103-8407-60D0393BE138}" srcOrd="0" destOrd="0" presId="urn:microsoft.com/office/officeart/2005/8/layout/hProcess11"/>
    <dgm:cxn modelId="{C098CDD2-0E7A-4853-AC01-7929271A02B2}" type="presParOf" srcId="{B2FAB37F-E65B-4866-AFBB-BF4C91503A83}" destId="{B2BE6C07-7412-4320-A238-5A7EA9F8AEE1}" srcOrd="1" destOrd="0" presId="urn:microsoft.com/office/officeart/2005/8/layout/hProcess11"/>
    <dgm:cxn modelId="{60B92705-616F-4083-AF6B-C58D0C73C8F7}" type="presParOf" srcId="{B2FAB37F-E65B-4866-AFBB-BF4C91503A83}" destId="{02D73517-D146-4970-8780-BCD4067F9770}" srcOrd="2" destOrd="0" presId="urn:microsoft.com/office/officeart/2005/8/layout/hProcess11"/>
    <dgm:cxn modelId="{D3AFD7F4-FC9E-4DAF-BF53-189A988F3902}" type="presParOf" srcId="{DFD26A72-8BC9-4F33-B67A-346B97F5FE4B}" destId="{6003C8F5-1F33-4F40-9082-B2D0BA9B1505}" srcOrd="1" destOrd="0" presId="urn:microsoft.com/office/officeart/2005/8/layout/hProcess11"/>
    <dgm:cxn modelId="{020998F8-3218-4736-BC96-9F21F7222AE7}" type="presParOf" srcId="{DFD26A72-8BC9-4F33-B67A-346B97F5FE4B}" destId="{768A8DB7-F711-462C-98B2-729532049F72}" srcOrd="2" destOrd="0" presId="urn:microsoft.com/office/officeart/2005/8/layout/hProcess11"/>
    <dgm:cxn modelId="{D79607B2-2B37-4E4D-9A0B-010B9BBECD78}" type="presParOf" srcId="{768A8DB7-F711-462C-98B2-729532049F72}" destId="{FC778618-D9E8-449D-9F18-FD87BB8EBA59}" srcOrd="0" destOrd="0" presId="urn:microsoft.com/office/officeart/2005/8/layout/hProcess11"/>
    <dgm:cxn modelId="{7884A6C7-037C-4037-AF17-A23A4BB15F26}" type="presParOf" srcId="{768A8DB7-F711-462C-98B2-729532049F72}" destId="{6ABC2BF2-C822-483A-AF30-00C2D3519862}" srcOrd="1" destOrd="0" presId="urn:microsoft.com/office/officeart/2005/8/layout/hProcess11"/>
    <dgm:cxn modelId="{094C5D33-6816-40C6-B27B-6E5AAB42EF70}" type="presParOf" srcId="{768A8DB7-F711-462C-98B2-729532049F72}" destId="{4073CFF3-A4EB-42AE-9C97-DE09412E8071}" srcOrd="2" destOrd="0" presId="urn:microsoft.com/office/officeart/2005/8/layout/hProcess11"/>
    <dgm:cxn modelId="{0B3169DD-8C6D-4D90-878F-E2F28F504589}" type="presParOf" srcId="{DFD26A72-8BC9-4F33-B67A-346B97F5FE4B}" destId="{3AA8249D-6EDC-43AB-8263-D04A5536289B}" srcOrd="3" destOrd="0" presId="urn:microsoft.com/office/officeart/2005/8/layout/hProcess11"/>
    <dgm:cxn modelId="{EF119881-E69A-4100-A33A-5FEB79C84288}" type="presParOf" srcId="{DFD26A72-8BC9-4F33-B67A-346B97F5FE4B}" destId="{B85B4906-5254-4A0D-84CB-FF8F1C0A3DDA}" srcOrd="4" destOrd="0" presId="urn:microsoft.com/office/officeart/2005/8/layout/hProcess11"/>
    <dgm:cxn modelId="{049E60CD-6C6B-422E-A7BE-C4C1B892F256}" type="presParOf" srcId="{B85B4906-5254-4A0D-84CB-FF8F1C0A3DDA}" destId="{759B0816-C1D0-41E7-A261-F27B73F171BA}" srcOrd="0" destOrd="0" presId="urn:microsoft.com/office/officeart/2005/8/layout/hProcess11"/>
    <dgm:cxn modelId="{063CB1DB-CF11-4B34-AB4D-1EAE8C5FA240}" type="presParOf" srcId="{B85B4906-5254-4A0D-84CB-FF8F1C0A3DDA}" destId="{2D9D1CD1-FF6A-483C-9D5D-576DF455B866}" srcOrd="1" destOrd="0" presId="urn:microsoft.com/office/officeart/2005/8/layout/hProcess11"/>
    <dgm:cxn modelId="{FD03C737-D40B-4EA8-9D94-C36B1B63EC14}" type="presParOf" srcId="{B85B4906-5254-4A0D-84CB-FF8F1C0A3DDA}" destId="{F4DEB532-B763-47CA-9A93-6A1C476683AE}" srcOrd="2" destOrd="0" presId="urn:microsoft.com/office/officeart/2005/8/layout/hProcess11"/>
    <dgm:cxn modelId="{69D499DD-E865-47B9-9E56-5915C17296B5}" type="presParOf" srcId="{DFD26A72-8BC9-4F33-B67A-346B97F5FE4B}" destId="{293B6F7F-335E-432B-AD60-7D74B5C4511D}" srcOrd="5" destOrd="0" presId="urn:microsoft.com/office/officeart/2005/8/layout/hProcess11"/>
    <dgm:cxn modelId="{8EC1E222-867C-436C-ABFE-036E0FEBEEC6}" type="presParOf" srcId="{DFD26A72-8BC9-4F33-B67A-346B97F5FE4B}" destId="{840635F1-B760-4B6C-A952-F3360F9F10BF}" srcOrd="6" destOrd="0" presId="urn:microsoft.com/office/officeart/2005/8/layout/hProcess11"/>
    <dgm:cxn modelId="{145AF6DE-D86B-4CEF-B177-6784B8D9F556}" type="presParOf" srcId="{840635F1-B760-4B6C-A952-F3360F9F10BF}" destId="{3C18A61C-EABF-4018-9AD9-ABCBDB0357F9}" srcOrd="0" destOrd="0" presId="urn:microsoft.com/office/officeart/2005/8/layout/hProcess11"/>
    <dgm:cxn modelId="{CA2932CB-ED1B-41B1-AD65-2928AFB5D648}" type="presParOf" srcId="{840635F1-B760-4B6C-A952-F3360F9F10BF}" destId="{40CB1993-CF22-4691-A062-43869D951751}" srcOrd="1" destOrd="0" presId="urn:microsoft.com/office/officeart/2005/8/layout/hProcess11"/>
    <dgm:cxn modelId="{994392A8-0510-4683-A7E4-FE2FCB97F2AB}" type="presParOf" srcId="{840635F1-B760-4B6C-A952-F3360F9F10BF}" destId="{01CB1029-6D2E-4A78-ABA3-03DDE130260E}" srcOrd="2" destOrd="0" presId="urn:microsoft.com/office/officeart/2005/8/layout/hProcess11"/>
    <dgm:cxn modelId="{0FBFE19B-82BE-4F65-A07E-01F1F4FF8AE6}" type="presParOf" srcId="{DFD26A72-8BC9-4F33-B67A-346B97F5FE4B}" destId="{5A6F452D-87E4-49FD-AC5A-B3EF222826A7}" srcOrd="7" destOrd="0" presId="urn:microsoft.com/office/officeart/2005/8/layout/hProcess11"/>
    <dgm:cxn modelId="{DDA639D4-1467-4766-9641-7672167C6DE0}" type="presParOf" srcId="{DFD26A72-8BC9-4F33-B67A-346B97F5FE4B}" destId="{42D9E4CD-B3F5-4C9D-8701-339CF4BAB21A}" srcOrd="8" destOrd="0" presId="urn:microsoft.com/office/officeart/2005/8/layout/hProcess11"/>
    <dgm:cxn modelId="{FD44D891-EA75-47B3-858C-4783D86F243D}" type="presParOf" srcId="{42D9E4CD-B3F5-4C9D-8701-339CF4BAB21A}" destId="{521AABBF-B602-489D-9D10-BD0D1CB97A53}" srcOrd="0" destOrd="0" presId="urn:microsoft.com/office/officeart/2005/8/layout/hProcess11"/>
    <dgm:cxn modelId="{95553914-B666-4C0F-8E2F-6413CCFEBDDD}" type="presParOf" srcId="{42D9E4CD-B3F5-4C9D-8701-339CF4BAB21A}" destId="{7A8D2EC2-D412-47F2-BE6E-1424287C2174}" srcOrd="1" destOrd="0" presId="urn:microsoft.com/office/officeart/2005/8/layout/hProcess11"/>
    <dgm:cxn modelId="{67E72C8E-EE53-4C63-B80A-3F2DB43A951A}" type="presParOf" srcId="{42D9E4CD-B3F5-4C9D-8701-339CF4BAB21A}" destId="{AA15B7D9-F71F-49C4-BAD0-6C7B32C97B31}" srcOrd="2" destOrd="0" presId="urn:microsoft.com/office/officeart/2005/8/layout/hProcess11"/>
    <dgm:cxn modelId="{9E5EB214-3434-4E96-885A-3599488EFDC3}" type="presParOf" srcId="{DFD26A72-8BC9-4F33-B67A-346B97F5FE4B}" destId="{BA19D3D1-5219-4516-A6CF-36156AA4C937}" srcOrd="9" destOrd="0" presId="urn:microsoft.com/office/officeart/2005/8/layout/hProcess11"/>
    <dgm:cxn modelId="{2DBDF809-4EB1-4AF7-ADBE-F25AD410FA88}" type="presParOf" srcId="{DFD26A72-8BC9-4F33-B67A-346B97F5FE4B}" destId="{00324B4C-1E58-41FC-9A01-D32F276B88E1}" srcOrd="10" destOrd="0" presId="urn:microsoft.com/office/officeart/2005/8/layout/hProcess11"/>
    <dgm:cxn modelId="{F94D2590-29F7-4B90-A55E-0D3A5951838D}" type="presParOf" srcId="{00324B4C-1E58-41FC-9A01-D32F276B88E1}" destId="{F25A67BA-E58E-4765-AC24-876D1FC7F109}" srcOrd="0" destOrd="0" presId="urn:microsoft.com/office/officeart/2005/8/layout/hProcess11"/>
    <dgm:cxn modelId="{99D23282-75CD-4043-99A7-09693F976C94}" type="presParOf" srcId="{00324B4C-1E58-41FC-9A01-D32F276B88E1}" destId="{6EEF46BC-BED0-4B07-8145-9AA4EF0079F8}" srcOrd="1" destOrd="0" presId="urn:microsoft.com/office/officeart/2005/8/layout/hProcess11"/>
    <dgm:cxn modelId="{5D200B86-6DDE-4DB3-A74A-775FDE4B0763}" type="presParOf" srcId="{00324B4C-1E58-41FC-9A01-D32F276B88E1}" destId="{AD7DA790-6783-4FFA-9558-7D040420503F}" srcOrd="2" destOrd="0" presId="urn:microsoft.com/office/officeart/2005/8/layout/hProcess11"/>
    <dgm:cxn modelId="{DB532A8D-F7FD-4F69-BD07-253FB5BCBD74}" type="presParOf" srcId="{DFD26A72-8BC9-4F33-B67A-346B97F5FE4B}" destId="{6FF97C6B-9A73-45BB-8755-9E06EFDEE05C}" srcOrd="11" destOrd="0" presId="urn:microsoft.com/office/officeart/2005/8/layout/hProcess11"/>
    <dgm:cxn modelId="{1FA058AC-4820-4D6B-978C-A80DB76FA45D}" type="presParOf" srcId="{DFD26A72-8BC9-4F33-B67A-346B97F5FE4B}" destId="{337F6AE2-6AC6-40EF-A121-7D76268329BB}" srcOrd="12" destOrd="0" presId="urn:microsoft.com/office/officeart/2005/8/layout/hProcess11"/>
    <dgm:cxn modelId="{AF812237-2D33-4584-807C-F84EEB63D479}" type="presParOf" srcId="{337F6AE2-6AC6-40EF-A121-7D76268329BB}" destId="{3F79CA29-FABA-4209-B1B9-F8B1E777C819}" srcOrd="0" destOrd="0" presId="urn:microsoft.com/office/officeart/2005/8/layout/hProcess11"/>
    <dgm:cxn modelId="{C68B758D-A6B9-4CA0-843F-164D1F271391}" type="presParOf" srcId="{337F6AE2-6AC6-40EF-A121-7D76268329BB}" destId="{5017F307-5544-4E7B-A62E-4955B1B4473F}" srcOrd="1" destOrd="0" presId="urn:microsoft.com/office/officeart/2005/8/layout/hProcess11"/>
    <dgm:cxn modelId="{0873AF2B-B7EB-4587-B981-EE8509981A57}" type="presParOf" srcId="{337F6AE2-6AC6-40EF-A121-7D76268329BB}" destId="{7F097950-231A-4AA4-9C03-275CC408823F}" srcOrd="2" destOrd="0" presId="urn:microsoft.com/office/officeart/2005/8/layout/hProcess1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 loCatId="process" qsTypeId="urn:microsoft.com/office/officeart/2005/8/quickstyle/simple1" qsCatId="simple" csTypeId="urn:microsoft.com/office/officeart/2005/8/colors/accent1_2" csCatId="accent1" phldr="1"/>
      <dgm:spPr/>
    </dgm:pt>
    <dgm:pt modelId="{15C91613-E118-4993-9315-7FF7CD44FB9C}">
      <dgm:prSet phldrT="[文本]" custT="1"/>
      <dgm:spPr/>
      <dgm:t>
        <a:bodyPr/>
        <a:lstStyle/>
        <a:p>
          <a:endParaRPr lang="zh-CN" altLang="en-US" sz="1800" dirty="0">
            <a:latin typeface="楷体" pitchFamily="49" charset="-122"/>
            <a:ea typeface="楷体" pitchFamily="49" charset="-122"/>
          </a:endParaRPr>
        </a:p>
      </dgm:t>
    </dgm:pt>
    <dgm:pt modelId="{40B1142A-D58A-4352-A0C2-D9073220866F}" type="parTrans" cxnId="{2C331611-EDBD-44BE-AD6B-28FCC80945D5}">
      <dgm:prSet/>
      <dgm:spPr/>
      <dgm:t>
        <a:bodyPr/>
        <a:lstStyle/>
        <a:p>
          <a:endParaRPr lang="zh-CN" altLang="en-US"/>
        </a:p>
      </dgm:t>
    </dgm:pt>
    <dgm:pt modelId="{C839BDFB-E30D-444A-9835-0C82A5584284}" type="sibTrans" cxnId="{2C331611-EDBD-44BE-AD6B-28FCC80945D5}">
      <dgm:prSet/>
      <dgm:spPr/>
      <dgm:t>
        <a:bodyPr/>
        <a:lstStyle/>
        <a:p>
          <a:endParaRPr lang="zh-CN" altLang="en-US"/>
        </a:p>
      </dgm:t>
    </dgm:pt>
    <dgm:pt modelId="{DFA27290-C2B4-4F73-9C1A-4CB302A46262}">
      <dgm:prSet phldrT="[文本]" custT="1"/>
      <dgm:spPr/>
      <dgm:t>
        <a:bodyPr/>
        <a:lstStyle/>
        <a:p>
          <a:endParaRPr lang="zh-CN" altLang="en-US" sz="1800" dirty="0">
            <a:latin typeface="楷体" pitchFamily="49" charset="-122"/>
            <a:ea typeface="楷体" pitchFamily="49" charset="-122"/>
          </a:endParaRPr>
        </a:p>
      </dgm:t>
    </dgm:pt>
    <dgm:pt modelId="{44319B82-DD4A-497B-A620-1BCB65CB4F46}" type="parTrans" cxnId="{9D51ED84-8280-456D-ABA9-38989E7CB310}">
      <dgm:prSet/>
      <dgm:spPr/>
      <dgm:t>
        <a:bodyPr/>
        <a:lstStyle/>
        <a:p>
          <a:endParaRPr lang="zh-CN" altLang="en-US"/>
        </a:p>
      </dgm:t>
    </dgm:pt>
    <dgm:pt modelId="{B4D6CF44-6CF3-41C6-A470-C79F631473D3}" type="sibTrans" cxnId="{9D51ED84-8280-456D-ABA9-38989E7CB310}">
      <dgm:prSet/>
      <dgm:spPr/>
      <dgm:t>
        <a:bodyPr/>
        <a:lstStyle/>
        <a:p>
          <a:endParaRPr lang="zh-CN" altLang="en-US"/>
        </a:p>
      </dgm:t>
    </dgm:pt>
    <dgm:pt modelId="{B5AFFD36-C4CD-48D9-8E76-A7CDAE08FA43}">
      <dgm:prSet phldrT="[文本]" custT="1"/>
      <dgm:spPr/>
      <dgm:t>
        <a:bodyPr/>
        <a:lstStyle/>
        <a:p>
          <a:endParaRPr lang="zh-CN" altLang="en-US" sz="1800" dirty="0">
            <a:latin typeface="楷体" pitchFamily="49" charset="-122"/>
            <a:ea typeface="楷体" pitchFamily="49" charset="-122"/>
          </a:endParaRPr>
        </a:p>
      </dgm:t>
    </dgm:pt>
    <dgm:pt modelId="{3D52E797-5F05-4F55-8CCA-513CA2B459E1}" type="parTrans" cxnId="{1320D515-195C-4C6A-B36D-1D72FCE5110B}">
      <dgm:prSet/>
      <dgm:spPr/>
      <dgm:t>
        <a:bodyPr/>
        <a:lstStyle/>
        <a:p>
          <a:endParaRPr lang="zh-CN" altLang="en-US"/>
        </a:p>
      </dgm:t>
    </dgm:pt>
    <dgm:pt modelId="{8162CCCF-2A6E-4E65-B0F4-3EE04AAF95A7}" type="sibTrans" cxnId="{1320D515-195C-4C6A-B36D-1D72FCE5110B}">
      <dgm:prSet/>
      <dgm:spPr/>
      <dgm:t>
        <a:bodyPr/>
        <a:lstStyle/>
        <a:p>
          <a:endParaRPr lang="zh-CN" altLang="en-US"/>
        </a:p>
      </dgm:t>
    </dgm:pt>
    <dgm:pt modelId="{136C84BA-B417-4DEB-BE17-1EB3ED0EE680}">
      <dgm:prSet phldrT="[文本]" custT="1"/>
      <dgm:spPr/>
      <dgm:t>
        <a:bodyPr/>
        <a:lstStyle/>
        <a:p>
          <a:endParaRPr lang="zh-CN" altLang="en-US" sz="1800" dirty="0">
            <a:latin typeface="楷体" pitchFamily="49" charset="-122"/>
            <a:ea typeface="楷体" pitchFamily="49" charset="-122"/>
          </a:endParaRPr>
        </a:p>
      </dgm:t>
    </dgm:pt>
    <dgm:pt modelId="{F3AE44AB-EF66-486E-91D6-82211DA2AFD7}" type="parTrans" cxnId="{3E0168BD-5AE1-42EE-A90A-40B32903E02E}">
      <dgm:prSet/>
      <dgm:spPr/>
      <dgm:t>
        <a:bodyPr/>
        <a:lstStyle/>
        <a:p>
          <a:endParaRPr lang="zh-CN" altLang="en-US"/>
        </a:p>
      </dgm:t>
    </dgm:pt>
    <dgm:pt modelId="{1F00A9A3-0844-488B-83C6-696E32264272}" type="sibTrans" cxnId="{3E0168BD-5AE1-42EE-A90A-40B32903E02E}">
      <dgm:prSet/>
      <dgm:spPr/>
      <dgm:t>
        <a:bodyPr/>
        <a:lstStyle/>
        <a:p>
          <a:endParaRPr lang="zh-CN" altLang="en-US"/>
        </a:p>
      </dgm:t>
    </dgm:pt>
    <dgm:pt modelId="{974A0C92-81A9-45BC-B4DD-3449D1749F63}">
      <dgm:prSet phldrT="[文本]" custT="1"/>
      <dgm:spPr/>
      <dgm:t>
        <a:bodyPr/>
        <a:lstStyle/>
        <a:p>
          <a:endParaRPr lang="zh-CN" altLang="en-US" sz="1800" dirty="0">
            <a:latin typeface="楷体" pitchFamily="49" charset="-122"/>
            <a:ea typeface="楷体" pitchFamily="49" charset="-122"/>
          </a:endParaRPr>
        </a:p>
      </dgm:t>
    </dgm:pt>
    <dgm:pt modelId="{4E2D8F14-F6CE-43D3-ABF3-B41FD2AF93FF}" type="parTrans" cxnId="{11908EFB-76E7-4E82-A86B-2B002FF82B2C}">
      <dgm:prSet/>
      <dgm:spPr/>
      <dgm:t>
        <a:bodyPr/>
        <a:lstStyle/>
        <a:p>
          <a:endParaRPr lang="zh-CN" altLang="en-US"/>
        </a:p>
      </dgm:t>
    </dgm:pt>
    <dgm:pt modelId="{A038976A-017A-4E9C-B5BC-F6D6FF5CC4E8}" type="sibTrans" cxnId="{11908EFB-76E7-4E82-A86B-2B002FF82B2C}">
      <dgm:prSet/>
      <dgm:spPr/>
      <dgm:t>
        <a:bodyPr/>
        <a:lstStyle/>
        <a:p>
          <a:endParaRPr lang="zh-CN" altLang="en-US"/>
        </a:p>
      </dgm:t>
    </dgm:pt>
    <dgm:pt modelId="{4C3B353B-1B4E-4645-8146-7FD7F43F1D47}">
      <dgm:prSet phldrT="[文本]" custT="1"/>
      <dgm:spPr/>
      <dgm:t>
        <a:bodyPr/>
        <a:lstStyle/>
        <a:p>
          <a:endParaRPr lang="zh-CN" altLang="en-US" sz="1800" dirty="0">
            <a:latin typeface="楷体" pitchFamily="49" charset="-122"/>
            <a:ea typeface="楷体" pitchFamily="49" charset="-122"/>
          </a:endParaRPr>
        </a:p>
      </dgm:t>
    </dgm:pt>
    <dgm:pt modelId="{AB5CF9A0-D88B-4594-BF57-B289919C049B}" type="parTrans" cxnId="{000FE777-7743-4739-BC5E-EF0D0E1BFC1D}">
      <dgm:prSet/>
      <dgm:spPr/>
      <dgm:t>
        <a:bodyPr/>
        <a:lstStyle/>
        <a:p>
          <a:endParaRPr lang="zh-CN" altLang="en-US"/>
        </a:p>
      </dgm:t>
    </dgm:pt>
    <dgm:pt modelId="{8113CD25-3EF2-4025-87E9-CA88D67938CC}" type="sibTrans" cxnId="{000FE777-7743-4739-BC5E-EF0D0E1BFC1D}">
      <dgm:prSet/>
      <dgm:spPr/>
      <dgm:t>
        <a:bodyPr/>
        <a:lstStyle/>
        <a:p>
          <a:endParaRPr lang="zh-CN" altLang="en-US"/>
        </a:p>
      </dgm:t>
    </dgm:pt>
    <dgm:pt modelId="{8A39CE6E-29E9-44D3-A5BA-E05182CB45C5}">
      <dgm:prSet phldrT="[文本]" custT="1"/>
      <dgm:spPr/>
      <dgm:t>
        <a:bodyPr/>
        <a:lstStyle/>
        <a:p>
          <a:endParaRPr lang="zh-CN" altLang="en-US" sz="1800" dirty="0">
            <a:latin typeface="楷体" pitchFamily="49" charset="-122"/>
            <a:ea typeface="楷体" pitchFamily="49" charset="-122"/>
          </a:endParaRPr>
        </a:p>
      </dgm:t>
    </dgm:pt>
    <dgm:pt modelId="{B162C1B5-5CF5-40F3-85A2-DDAF8816AD6C}" type="parTrans" cxnId="{9FA02BF9-64C7-43DA-9144-F2C27BF081BA}">
      <dgm:prSet/>
      <dgm:spPr/>
      <dgm:t>
        <a:bodyPr/>
        <a:lstStyle/>
        <a:p>
          <a:endParaRPr lang="zh-CN" altLang="en-US"/>
        </a:p>
      </dgm:t>
    </dgm:pt>
    <dgm:pt modelId="{BB40A37A-6D4C-489B-9253-649DFD53F4E4}" type="sibTrans" cxnId="{9FA02BF9-64C7-43DA-9144-F2C27BF081BA}">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B2FAB37F-E65B-4866-AFBB-BF4C91503A83}" type="pres">
      <dgm:prSet presAssocID="{974A0C92-81A9-45BC-B4DD-3449D1749F63}" presName="compositeA" presStyleCnt="0"/>
      <dgm:spPr/>
    </dgm:pt>
    <dgm:pt modelId="{A094BD2B-9947-4103-8407-60D0393BE138}" type="pres">
      <dgm:prSet presAssocID="{974A0C92-81A9-45BC-B4DD-3449D1749F63}" presName="textA" presStyleLbl="revTx" presStyleIdx="0" presStyleCnt="7">
        <dgm:presLayoutVars>
          <dgm:bulletEnabled val="1"/>
        </dgm:presLayoutVars>
      </dgm:prSet>
      <dgm:spPr/>
      <dgm:t>
        <a:bodyPr/>
        <a:lstStyle/>
        <a:p>
          <a:endParaRPr lang="zh-CN" altLang="en-US"/>
        </a:p>
      </dgm:t>
    </dgm:pt>
    <dgm:pt modelId="{B2BE6C07-7412-4320-A238-5A7EA9F8AEE1}" type="pres">
      <dgm:prSet presAssocID="{974A0C92-81A9-45BC-B4DD-3449D1749F63}" presName="circleA" presStyleLbl="node1" presStyleIdx="0" presStyleCnt="7" custScaleX="201500" custScaleY="148184" custLinFactX="1100000" custLinFactNeighborX="1183571" custLinFactNeighborY="9379"/>
      <dgm:spPr>
        <a:solidFill>
          <a:srgbClr val="FF0000"/>
        </a:solidFill>
      </dgm:spPr>
    </dgm:pt>
    <dgm:pt modelId="{02D73517-D146-4970-8780-BCD4067F9770}" type="pres">
      <dgm:prSet presAssocID="{974A0C92-81A9-45BC-B4DD-3449D1749F63}" presName="spaceA" presStyleCnt="0"/>
      <dgm:spPr/>
    </dgm:pt>
    <dgm:pt modelId="{6003C8F5-1F33-4F40-9082-B2D0BA9B1505}" type="pres">
      <dgm:prSet presAssocID="{A038976A-017A-4E9C-B5BC-F6D6FF5CC4E8}" presName="space" presStyleCnt="0"/>
      <dgm:spPr/>
    </dgm:pt>
    <dgm:pt modelId="{768A8DB7-F711-462C-98B2-729532049F72}" type="pres">
      <dgm:prSet presAssocID="{DFA27290-C2B4-4F73-9C1A-4CB302A46262}" presName="compositeB" presStyleCnt="0"/>
      <dgm:spPr/>
    </dgm:pt>
    <dgm:pt modelId="{FC778618-D9E8-449D-9F18-FD87BB8EBA59}" type="pres">
      <dgm:prSet presAssocID="{DFA27290-C2B4-4F73-9C1A-4CB302A46262}" presName="textB" presStyleLbl="revTx" presStyleIdx="1" presStyleCnt="7">
        <dgm:presLayoutVars>
          <dgm:bulletEnabled val="1"/>
        </dgm:presLayoutVars>
      </dgm:prSet>
      <dgm:spPr/>
      <dgm:t>
        <a:bodyPr/>
        <a:lstStyle/>
        <a:p>
          <a:endParaRPr lang="zh-CN" altLang="en-US"/>
        </a:p>
      </dgm:t>
    </dgm:pt>
    <dgm:pt modelId="{6ABC2BF2-C822-483A-AF30-00C2D3519862}" type="pres">
      <dgm:prSet presAssocID="{DFA27290-C2B4-4F73-9C1A-4CB302A46262}" presName="circleB" presStyleLbl="node1" presStyleIdx="1" presStyleCnt="7" custLinFactNeighborX="20058"/>
      <dgm:spPr>
        <a:solidFill>
          <a:srgbClr val="FF0000"/>
        </a:solidFill>
      </dgm:spPr>
    </dgm:pt>
    <dgm:pt modelId="{4073CFF3-A4EB-42AE-9C97-DE09412E8071}" type="pres">
      <dgm:prSet presAssocID="{DFA27290-C2B4-4F73-9C1A-4CB302A46262}" presName="spaceB" presStyleCnt="0"/>
      <dgm:spPr/>
    </dgm:pt>
    <dgm:pt modelId="{3AA8249D-6EDC-43AB-8263-D04A5536289B}" type="pres">
      <dgm:prSet presAssocID="{B4D6CF44-6CF3-41C6-A470-C79F631473D3}" presName="space" presStyleCnt="0"/>
      <dgm:spPr/>
    </dgm:pt>
    <dgm:pt modelId="{B85B4906-5254-4A0D-84CB-FF8F1C0A3DDA}" type="pres">
      <dgm:prSet presAssocID="{B5AFFD36-C4CD-48D9-8E76-A7CDAE08FA43}" presName="compositeA" presStyleCnt="0"/>
      <dgm:spPr/>
    </dgm:pt>
    <dgm:pt modelId="{759B0816-C1D0-41E7-A261-F27B73F171BA}" type="pres">
      <dgm:prSet presAssocID="{B5AFFD36-C4CD-48D9-8E76-A7CDAE08FA43}" presName="textA" presStyleLbl="revTx" presStyleIdx="2" presStyleCnt="7">
        <dgm:presLayoutVars>
          <dgm:bulletEnabled val="1"/>
        </dgm:presLayoutVars>
      </dgm:prSet>
      <dgm:spPr/>
      <dgm:t>
        <a:bodyPr/>
        <a:lstStyle/>
        <a:p>
          <a:endParaRPr lang="zh-CN" altLang="en-US"/>
        </a:p>
      </dgm:t>
    </dgm:pt>
    <dgm:pt modelId="{2D9D1CD1-FF6A-483C-9D5D-576DF455B866}" type="pres">
      <dgm:prSet presAssocID="{B5AFFD36-C4CD-48D9-8E76-A7CDAE08FA43}" presName="circleA" presStyleLbl="node1" presStyleIdx="2" presStyleCnt="7" custLinFactNeighborX="58770"/>
      <dgm:spPr>
        <a:solidFill>
          <a:srgbClr val="FF0000"/>
        </a:solidFill>
      </dgm:spPr>
    </dgm:pt>
    <dgm:pt modelId="{F4DEB532-B763-47CA-9A93-6A1C476683AE}" type="pres">
      <dgm:prSet presAssocID="{B5AFFD36-C4CD-48D9-8E76-A7CDAE08FA43}" presName="spaceA" presStyleCnt="0"/>
      <dgm:spPr/>
    </dgm:pt>
    <dgm:pt modelId="{293B6F7F-335E-432B-AD60-7D74B5C4511D}" type="pres">
      <dgm:prSet presAssocID="{8162CCCF-2A6E-4E65-B0F4-3EE04AAF95A7}" presName="space" presStyleCnt="0"/>
      <dgm:spPr/>
    </dgm:pt>
    <dgm:pt modelId="{840635F1-B760-4B6C-A952-F3360F9F10BF}" type="pres">
      <dgm:prSet presAssocID="{4C3B353B-1B4E-4645-8146-7FD7F43F1D47}" presName="compositeB" presStyleCnt="0"/>
      <dgm:spPr/>
    </dgm:pt>
    <dgm:pt modelId="{3C18A61C-EABF-4018-9AD9-ABCBDB0357F9}" type="pres">
      <dgm:prSet presAssocID="{4C3B353B-1B4E-4645-8146-7FD7F43F1D47}" presName="textB" presStyleLbl="revTx" presStyleIdx="3" presStyleCnt="7">
        <dgm:presLayoutVars>
          <dgm:bulletEnabled val="1"/>
        </dgm:presLayoutVars>
      </dgm:prSet>
      <dgm:spPr/>
      <dgm:t>
        <a:bodyPr/>
        <a:lstStyle/>
        <a:p>
          <a:endParaRPr lang="zh-CN" altLang="en-US"/>
        </a:p>
      </dgm:t>
    </dgm:pt>
    <dgm:pt modelId="{40CB1993-CF22-4691-A062-43869D951751}" type="pres">
      <dgm:prSet presAssocID="{4C3B353B-1B4E-4645-8146-7FD7F43F1D47}" presName="circleB" presStyleLbl="node1" presStyleIdx="3" presStyleCnt="7" custLinFactX="66883" custLinFactNeighborX="100000"/>
      <dgm:spPr>
        <a:solidFill>
          <a:srgbClr val="FF0000"/>
        </a:solidFill>
      </dgm:spPr>
    </dgm:pt>
    <dgm:pt modelId="{01CB1029-6D2E-4A78-ABA3-03DDE130260E}" type="pres">
      <dgm:prSet presAssocID="{4C3B353B-1B4E-4645-8146-7FD7F43F1D47}" presName="spaceB" presStyleCnt="0"/>
      <dgm:spPr/>
    </dgm:pt>
    <dgm:pt modelId="{5A6F452D-87E4-49FD-AC5A-B3EF222826A7}" type="pres">
      <dgm:prSet presAssocID="{8113CD25-3EF2-4025-87E9-CA88D67938CC}" presName="space" presStyleCnt="0"/>
      <dgm:spPr/>
    </dgm:pt>
    <dgm:pt modelId="{42D9E4CD-B3F5-4C9D-8701-339CF4BAB21A}" type="pres">
      <dgm:prSet presAssocID="{8A39CE6E-29E9-44D3-A5BA-E05182CB45C5}" presName="compositeA" presStyleCnt="0"/>
      <dgm:spPr/>
    </dgm:pt>
    <dgm:pt modelId="{521AABBF-B602-489D-9D10-BD0D1CB97A53}" type="pres">
      <dgm:prSet presAssocID="{8A39CE6E-29E9-44D3-A5BA-E05182CB45C5}" presName="textA" presStyleLbl="revTx" presStyleIdx="4" presStyleCnt="7">
        <dgm:presLayoutVars>
          <dgm:bulletEnabled val="1"/>
        </dgm:presLayoutVars>
      </dgm:prSet>
      <dgm:spPr/>
      <dgm:t>
        <a:bodyPr/>
        <a:lstStyle/>
        <a:p>
          <a:endParaRPr lang="zh-CN" altLang="en-US"/>
        </a:p>
      </dgm:t>
    </dgm:pt>
    <dgm:pt modelId="{7A8D2EC2-D412-47F2-BE6E-1424287C2174}" type="pres">
      <dgm:prSet presAssocID="{8A39CE6E-29E9-44D3-A5BA-E05182CB45C5}" presName="circleA" presStyleLbl="node1" presStyleIdx="4" presStyleCnt="7" custLinFactX="-1000000" custLinFactNeighborX="-1019386" custLinFactNeighborY="-14713"/>
      <dgm:spPr>
        <a:solidFill>
          <a:srgbClr val="FF0000"/>
        </a:solidFill>
      </dgm:spPr>
    </dgm:pt>
    <dgm:pt modelId="{AA15B7D9-F71F-49C4-BAD0-6C7B32C97B31}" type="pres">
      <dgm:prSet presAssocID="{8A39CE6E-29E9-44D3-A5BA-E05182CB45C5}" presName="spaceA" presStyleCnt="0"/>
      <dgm:spPr/>
    </dgm:pt>
    <dgm:pt modelId="{BA19D3D1-5219-4516-A6CF-36156AA4C937}" type="pres">
      <dgm:prSet presAssocID="{BB40A37A-6D4C-489B-9253-649DFD53F4E4}" presName="space" presStyleCnt="0"/>
      <dgm:spPr/>
    </dgm:pt>
    <dgm:pt modelId="{00324B4C-1E58-41FC-9A01-D32F276B88E1}" type="pres">
      <dgm:prSet presAssocID="{136C84BA-B417-4DEB-BE17-1EB3ED0EE680}" presName="compositeB" presStyleCnt="0"/>
      <dgm:spPr/>
    </dgm:pt>
    <dgm:pt modelId="{F25A67BA-E58E-4765-AC24-876D1FC7F109}" type="pres">
      <dgm:prSet presAssocID="{136C84BA-B417-4DEB-BE17-1EB3ED0EE680}" presName="textB" presStyleLbl="revTx" presStyleIdx="5" presStyleCnt="7">
        <dgm:presLayoutVars>
          <dgm:bulletEnabled val="1"/>
        </dgm:presLayoutVars>
      </dgm:prSet>
      <dgm:spPr/>
      <dgm:t>
        <a:bodyPr/>
        <a:lstStyle/>
        <a:p>
          <a:endParaRPr lang="zh-CN" altLang="en-US"/>
        </a:p>
      </dgm:t>
    </dgm:pt>
    <dgm:pt modelId="{6EEF46BC-BED0-4B07-8145-9AA4EF0079F8}" type="pres">
      <dgm:prSet presAssocID="{136C84BA-B417-4DEB-BE17-1EB3ED0EE680}" presName="circleB" presStyleLbl="node1" presStyleIdx="5" presStyleCnt="7" custLinFactX="100000" custLinFactNeighborX="179007" custLinFactNeighborY="-533"/>
      <dgm:spPr>
        <a:solidFill>
          <a:srgbClr val="FF0000"/>
        </a:solidFill>
      </dgm:spPr>
    </dgm:pt>
    <dgm:pt modelId="{AD7DA790-6783-4FFA-9558-7D040420503F}" type="pres">
      <dgm:prSet presAssocID="{136C84BA-B417-4DEB-BE17-1EB3ED0EE680}" presName="spaceB" presStyleCnt="0"/>
      <dgm:spPr/>
    </dgm:pt>
    <dgm:pt modelId="{6FF97C6B-9A73-45BB-8755-9E06EFDEE05C}" type="pres">
      <dgm:prSet presAssocID="{1F00A9A3-0844-488B-83C6-696E32264272}" presName="space" presStyleCnt="0"/>
      <dgm:spPr/>
    </dgm:pt>
    <dgm:pt modelId="{337F6AE2-6AC6-40EF-A121-7D76268329BB}" type="pres">
      <dgm:prSet presAssocID="{15C91613-E118-4993-9315-7FF7CD44FB9C}" presName="compositeA" presStyleCnt="0"/>
      <dgm:spPr/>
    </dgm:pt>
    <dgm:pt modelId="{3F79CA29-FABA-4209-B1B9-F8B1E777C819}" type="pres">
      <dgm:prSet presAssocID="{15C91613-E118-4993-9315-7FF7CD44FB9C}" presName="textA" presStyleLbl="revTx" presStyleIdx="6" presStyleCnt="7">
        <dgm:presLayoutVars>
          <dgm:bulletEnabled val="1"/>
        </dgm:presLayoutVars>
      </dgm:prSet>
      <dgm:spPr/>
      <dgm:t>
        <a:bodyPr/>
        <a:lstStyle/>
        <a:p>
          <a:endParaRPr lang="zh-CN" altLang="en-US"/>
        </a:p>
      </dgm:t>
    </dgm:pt>
    <dgm:pt modelId="{5017F307-5544-4E7B-A62E-4955B1B4473F}" type="pres">
      <dgm:prSet presAssocID="{15C91613-E118-4993-9315-7FF7CD44FB9C}" presName="circleA" presStyleLbl="node1" presStyleIdx="6" presStyleCnt="7" custLinFactX="100000" custLinFactNeighborX="175164" custLinFactNeighborY="-533"/>
      <dgm:spPr>
        <a:solidFill>
          <a:srgbClr val="FF0000"/>
        </a:solidFill>
      </dgm:spPr>
    </dgm:pt>
    <dgm:pt modelId="{7F097950-231A-4AA4-9C03-275CC408823F}" type="pres">
      <dgm:prSet presAssocID="{15C91613-E118-4993-9315-7FF7CD44FB9C}" presName="spaceA" presStyleCnt="0"/>
      <dgm:spPr/>
    </dgm:pt>
  </dgm:ptLst>
  <dgm:cxnLst>
    <dgm:cxn modelId="{3E0168BD-5AE1-42EE-A90A-40B32903E02E}" srcId="{48E4028B-27B2-485E-82AE-2E7332D54C33}" destId="{136C84BA-B417-4DEB-BE17-1EB3ED0EE680}" srcOrd="5" destOrd="0" parTransId="{F3AE44AB-EF66-486E-91D6-82211DA2AFD7}" sibTransId="{1F00A9A3-0844-488B-83C6-696E32264272}"/>
    <dgm:cxn modelId="{000FE777-7743-4739-BC5E-EF0D0E1BFC1D}" srcId="{48E4028B-27B2-485E-82AE-2E7332D54C33}" destId="{4C3B353B-1B4E-4645-8146-7FD7F43F1D47}" srcOrd="3" destOrd="0" parTransId="{AB5CF9A0-D88B-4594-BF57-B289919C049B}" sibTransId="{8113CD25-3EF2-4025-87E9-CA88D67938CC}"/>
    <dgm:cxn modelId="{16574DBF-63F1-4571-B051-E5519EC5D005}" type="presOf" srcId="{48E4028B-27B2-485E-82AE-2E7332D54C33}" destId="{799D2935-DD1D-4DFC-9C5B-1A217FF93271}" srcOrd="0" destOrd="0" presId="urn:microsoft.com/office/officeart/2005/8/layout/hProcess11"/>
    <dgm:cxn modelId="{F326E4BA-CB9E-4208-9E15-91305BF35F1C}" type="presOf" srcId="{B5AFFD36-C4CD-48D9-8E76-A7CDAE08FA43}" destId="{759B0816-C1D0-41E7-A261-F27B73F171BA}" srcOrd="0" destOrd="0" presId="urn:microsoft.com/office/officeart/2005/8/layout/hProcess11"/>
    <dgm:cxn modelId="{E033D341-BAED-4F7F-B033-03A727B2BF34}" type="presOf" srcId="{974A0C92-81A9-45BC-B4DD-3449D1749F63}" destId="{A094BD2B-9947-4103-8407-60D0393BE138}" srcOrd="0" destOrd="0" presId="urn:microsoft.com/office/officeart/2005/8/layout/hProcess11"/>
    <dgm:cxn modelId="{7C448614-F245-4064-BFC3-70ED261D7402}" type="presOf" srcId="{DFA27290-C2B4-4F73-9C1A-4CB302A46262}" destId="{FC778618-D9E8-449D-9F18-FD87BB8EBA59}" srcOrd="0" destOrd="0" presId="urn:microsoft.com/office/officeart/2005/8/layout/hProcess11"/>
    <dgm:cxn modelId="{2FB6D1E4-605C-48B7-BA20-8AF309BFE11A}" type="presOf" srcId="{4C3B353B-1B4E-4645-8146-7FD7F43F1D47}" destId="{3C18A61C-EABF-4018-9AD9-ABCBDB0357F9}" srcOrd="0" destOrd="0" presId="urn:microsoft.com/office/officeart/2005/8/layout/hProcess11"/>
    <dgm:cxn modelId="{2C331611-EDBD-44BE-AD6B-28FCC80945D5}" srcId="{48E4028B-27B2-485E-82AE-2E7332D54C33}" destId="{15C91613-E118-4993-9315-7FF7CD44FB9C}" srcOrd="6" destOrd="0" parTransId="{40B1142A-D58A-4352-A0C2-D9073220866F}" sibTransId="{C839BDFB-E30D-444A-9835-0C82A5584284}"/>
    <dgm:cxn modelId="{A0E22EB3-83BC-498C-A585-C52BBD4A82A1}" type="presOf" srcId="{15C91613-E118-4993-9315-7FF7CD44FB9C}" destId="{3F79CA29-FABA-4209-B1B9-F8B1E777C819}" srcOrd="0" destOrd="0" presId="urn:microsoft.com/office/officeart/2005/8/layout/hProcess11"/>
    <dgm:cxn modelId="{11908EFB-76E7-4E82-A86B-2B002FF82B2C}" srcId="{48E4028B-27B2-485E-82AE-2E7332D54C33}" destId="{974A0C92-81A9-45BC-B4DD-3449D1749F63}" srcOrd="0" destOrd="0" parTransId="{4E2D8F14-F6CE-43D3-ABF3-B41FD2AF93FF}" sibTransId="{A038976A-017A-4E9C-B5BC-F6D6FF5CC4E8}"/>
    <dgm:cxn modelId="{1320D515-195C-4C6A-B36D-1D72FCE5110B}" srcId="{48E4028B-27B2-485E-82AE-2E7332D54C33}" destId="{B5AFFD36-C4CD-48D9-8E76-A7CDAE08FA43}" srcOrd="2" destOrd="0" parTransId="{3D52E797-5F05-4F55-8CCA-513CA2B459E1}" sibTransId="{8162CCCF-2A6E-4E65-B0F4-3EE04AAF95A7}"/>
    <dgm:cxn modelId="{CBF4899F-BC59-45FD-A932-6BFB0A8EEE4F}" type="presOf" srcId="{136C84BA-B417-4DEB-BE17-1EB3ED0EE680}" destId="{F25A67BA-E58E-4765-AC24-876D1FC7F109}" srcOrd="0" destOrd="0" presId="urn:microsoft.com/office/officeart/2005/8/layout/hProcess11"/>
    <dgm:cxn modelId="{9FA02BF9-64C7-43DA-9144-F2C27BF081BA}" srcId="{48E4028B-27B2-485E-82AE-2E7332D54C33}" destId="{8A39CE6E-29E9-44D3-A5BA-E05182CB45C5}" srcOrd="4" destOrd="0" parTransId="{B162C1B5-5CF5-40F3-85A2-DDAF8816AD6C}" sibTransId="{BB40A37A-6D4C-489B-9253-649DFD53F4E4}"/>
    <dgm:cxn modelId="{9D51ED84-8280-456D-ABA9-38989E7CB310}" srcId="{48E4028B-27B2-485E-82AE-2E7332D54C33}" destId="{DFA27290-C2B4-4F73-9C1A-4CB302A46262}" srcOrd="1" destOrd="0" parTransId="{44319B82-DD4A-497B-A620-1BCB65CB4F46}" sibTransId="{B4D6CF44-6CF3-41C6-A470-C79F631473D3}"/>
    <dgm:cxn modelId="{5E646D47-5810-436C-A9AD-23CFF3E9683D}" type="presOf" srcId="{8A39CE6E-29E9-44D3-A5BA-E05182CB45C5}" destId="{521AABBF-B602-489D-9D10-BD0D1CB97A53}" srcOrd="0" destOrd="0" presId="urn:microsoft.com/office/officeart/2005/8/layout/hProcess11"/>
    <dgm:cxn modelId="{31D5D3BB-3909-43B0-A292-1C3CFD3AFD67}" type="presParOf" srcId="{799D2935-DD1D-4DFC-9C5B-1A217FF93271}" destId="{AD91FF94-9E6D-4995-BD3F-1F21CF928E0D}" srcOrd="0" destOrd="0" presId="urn:microsoft.com/office/officeart/2005/8/layout/hProcess11"/>
    <dgm:cxn modelId="{9562E106-4E1B-4A8D-9F37-77FA10D7F2D3}" type="presParOf" srcId="{799D2935-DD1D-4DFC-9C5B-1A217FF93271}" destId="{DFD26A72-8BC9-4F33-B67A-346B97F5FE4B}" srcOrd="1" destOrd="0" presId="urn:microsoft.com/office/officeart/2005/8/layout/hProcess11"/>
    <dgm:cxn modelId="{27D624ED-45FE-4D73-B04B-C1310CC44A5B}" type="presParOf" srcId="{DFD26A72-8BC9-4F33-B67A-346B97F5FE4B}" destId="{B2FAB37F-E65B-4866-AFBB-BF4C91503A83}" srcOrd="0" destOrd="0" presId="urn:microsoft.com/office/officeart/2005/8/layout/hProcess11"/>
    <dgm:cxn modelId="{90BA5DBF-2F5C-4741-A4F5-997182E2D26E}" type="presParOf" srcId="{B2FAB37F-E65B-4866-AFBB-BF4C91503A83}" destId="{A094BD2B-9947-4103-8407-60D0393BE138}" srcOrd="0" destOrd="0" presId="urn:microsoft.com/office/officeart/2005/8/layout/hProcess11"/>
    <dgm:cxn modelId="{A49E6DAA-8959-40AA-B541-561DD102738F}" type="presParOf" srcId="{B2FAB37F-E65B-4866-AFBB-BF4C91503A83}" destId="{B2BE6C07-7412-4320-A238-5A7EA9F8AEE1}" srcOrd="1" destOrd="0" presId="urn:microsoft.com/office/officeart/2005/8/layout/hProcess11"/>
    <dgm:cxn modelId="{171F1FD6-F4FD-414D-9B18-95AD28E0349E}" type="presParOf" srcId="{B2FAB37F-E65B-4866-AFBB-BF4C91503A83}" destId="{02D73517-D146-4970-8780-BCD4067F9770}" srcOrd="2" destOrd="0" presId="urn:microsoft.com/office/officeart/2005/8/layout/hProcess11"/>
    <dgm:cxn modelId="{DE77375D-06BD-46D7-9C65-C73B26DBACB7}" type="presParOf" srcId="{DFD26A72-8BC9-4F33-B67A-346B97F5FE4B}" destId="{6003C8F5-1F33-4F40-9082-B2D0BA9B1505}" srcOrd="1" destOrd="0" presId="urn:microsoft.com/office/officeart/2005/8/layout/hProcess11"/>
    <dgm:cxn modelId="{8B58F908-E82B-4321-87D4-3A53D579C531}" type="presParOf" srcId="{DFD26A72-8BC9-4F33-B67A-346B97F5FE4B}" destId="{768A8DB7-F711-462C-98B2-729532049F72}" srcOrd="2" destOrd="0" presId="urn:microsoft.com/office/officeart/2005/8/layout/hProcess11"/>
    <dgm:cxn modelId="{761488E6-1431-4438-A687-8E1FA32EDE56}" type="presParOf" srcId="{768A8DB7-F711-462C-98B2-729532049F72}" destId="{FC778618-D9E8-449D-9F18-FD87BB8EBA59}" srcOrd="0" destOrd="0" presId="urn:microsoft.com/office/officeart/2005/8/layout/hProcess11"/>
    <dgm:cxn modelId="{B28DD13F-961B-462B-92D4-333AFF8C0573}" type="presParOf" srcId="{768A8DB7-F711-462C-98B2-729532049F72}" destId="{6ABC2BF2-C822-483A-AF30-00C2D3519862}" srcOrd="1" destOrd="0" presId="urn:microsoft.com/office/officeart/2005/8/layout/hProcess11"/>
    <dgm:cxn modelId="{3B63931B-F100-4533-A871-41281B2F0EB0}" type="presParOf" srcId="{768A8DB7-F711-462C-98B2-729532049F72}" destId="{4073CFF3-A4EB-42AE-9C97-DE09412E8071}" srcOrd="2" destOrd="0" presId="urn:microsoft.com/office/officeart/2005/8/layout/hProcess11"/>
    <dgm:cxn modelId="{37E6D13E-318D-4312-845D-A65D342BE3C7}" type="presParOf" srcId="{DFD26A72-8BC9-4F33-B67A-346B97F5FE4B}" destId="{3AA8249D-6EDC-43AB-8263-D04A5536289B}" srcOrd="3" destOrd="0" presId="urn:microsoft.com/office/officeart/2005/8/layout/hProcess11"/>
    <dgm:cxn modelId="{A21EEC8A-0808-4973-A818-E0CAC3165B7E}" type="presParOf" srcId="{DFD26A72-8BC9-4F33-B67A-346B97F5FE4B}" destId="{B85B4906-5254-4A0D-84CB-FF8F1C0A3DDA}" srcOrd="4" destOrd="0" presId="urn:microsoft.com/office/officeart/2005/8/layout/hProcess11"/>
    <dgm:cxn modelId="{392AC80D-A293-4994-9AFD-F524E2C4FF0E}" type="presParOf" srcId="{B85B4906-5254-4A0D-84CB-FF8F1C0A3DDA}" destId="{759B0816-C1D0-41E7-A261-F27B73F171BA}" srcOrd="0" destOrd="0" presId="urn:microsoft.com/office/officeart/2005/8/layout/hProcess11"/>
    <dgm:cxn modelId="{650AB977-8B29-49BE-9C93-70926D2157EA}" type="presParOf" srcId="{B85B4906-5254-4A0D-84CB-FF8F1C0A3DDA}" destId="{2D9D1CD1-FF6A-483C-9D5D-576DF455B866}" srcOrd="1" destOrd="0" presId="urn:microsoft.com/office/officeart/2005/8/layout/hProcess11"/>
    <dgm:cxn modelId="{8E105E57-181E-46B5-B49C-39F76BEB8A92}" type="presParOf" srcId="{B85B4906-5254-4A0D-84CB-FF8F1C0A3DDA}" destId="{F4DEB532-B763-47CA-9A93-6A1C476683AE}" srcOrd="2" destOrd="0" presId="urn:microsoft.com/office/officeart/2005/8/layout/hProcess11"/>
    <dgm:cxn modelId="{1F8605AE-7738-4999-95F5-283C01E76630}" type="presParOf" srcId="{DFD26A72-8BC9-4F33-B67A-346B97F5FE4B}" destId="{293B6F7F-335E-432B-AD60-7D74B5C4511D}" srcOrd="5" destOrd="0" presId="urn:microsoft.com/office/officeart/2005/8/layout/hProcess11"/>
    <dgm:cxn modelId="{630030CD-63F9-4266-8002-4F6D8D00DD82}" type="presParOf" srcId="{DFD26A72-8BC9-4F33-B67A-346B97F5FE4B}" destId="{840635F1-B760-4B6C-A952-F3360F9F10BF}" srcOrd="6" destOrd="0" presId="urn:microsoft.com/office/officeart/2005/8/layout/hProcess11"/>
    <dgm:cxn modelId="{3F1B7849-4793-480B-BC00-C3D9EB80E172}" type="presParOf" srcId="{840635F1-B760-4B6C-A952-F3360F9F10BF}" destId="{3C18A61C-EABF-4018-9AD9-ABCBDB0357F9}" srcOrd="0" destOrd="0" presId="urn:microsoft.com/office/officeart/2005/8/layout/hProcess11"/>
    <dgm:cxn modelId="{1E469F47-D9FE-4868-B3A0-C328A6D5E626}" type="presParOf" srcId="{840635F1-B760-4B6C-A952-F3360F9F10BF}" destId="{40CB1993-CF22-4691-A062-43869D951751}" srcOrd="1" destOrd="0" presId="urn:microsoft.com/office/officeart/2005/8/layout/hProcess11"/>
    <dgm:cxn modelId="{663103D7-3636-4376-A4E7-D33330F2C5E0}" type="presParOf" srcId="{840635F1-B760-4B6C-A952-F3360F9F10BF}" destId="{01CB1029-6D2E-4A78-ABA3-03DDE130260E}" srcOrd="2" destOrd="0" presId="urn:microsoft.com/office/officeart/2005/8/layout/hProcess11"/>
    <dgm:cxn modelId="{A93693BF-0457-4F82-AD86-C0A77D26ADF3}" type="presParOf" srcId="{DFD26A72-8BC9-4F33-B67A-346B97F5FE4B}" destId="{5A6F452D-87E4-49FD-AC5A-B3EF222826A7}" srcOrd="7" destOrd="0" presId="urn:microsoft.com/office/officeart/2005/8/layout/hProcess11"/>
    <dgm:cxn modelId="{7127CBF7-B12B-4325-867C-6610A8EC2C61}" type="presParOf" srcId="{DFD26A72-8BC9-4F33-B67A-346B97F5FE4B}" destId="{42D9E4CD-B3F5-4C9D-8701-339CF4BAB21A}" srcOrd="8" destOrd="0" presId="urn:microsoft.com/office/officeart/2005/8/layout/hProcess11"/>
    <dgm:cxn modelId="{826E10A8-6164-4532-9F50-31DC33FF132E}" type="presParOf" srcId="{42D9E4CD-B3F5-4C9D-8701-339CF4BAB21A}" destId="{521AABBF-B602-489D-9D10-BD0D1CB97A53}" srcOrd="0" destOrd="0" presId="urn:microsoft.com/office/officeart/2005/8/layout/hProcess11"/>
    <dgm:cxn modelId="{338F32A7-23B7-4FD6-86AC-4844EC758DBA}" type="presParOf" srcId="{42D9E4CD-B3F5-4C9D-8701-339CF4BAB21A}" destId="{7A8D2EC2-D412-47F2-BE6E-1424287C2174}" srcOrd="1" destOrd="0" presId="urn:microsoft.com/office/officeart/2005/8/layout/hProcess11"/>
    <dgm:cxn modelId="{8CA75F86-D94D-400E-8F89-74935E073322}" type="presParOf" srcId="{42D9E4CD-B3F5-4C9D-8701-339CF4BAB21A}" destId="{AA15B7D9-F71F-49C4-BAD0-6C7B32C97B31}" srcOrd="2" destOrd="0" presId="urn:microsoft.com/office/officeart/2005/8/layout/hProcess11"/>
    <dgm:cxn modelId="{3888A396-BB28-4EA4-8CF2-BD79FE5283AF}" type="presParOf" srcId="{DFD26A72-8BC9-4F33-B67A-346B97F5FE4B}" destId="{BA19D3D1-5219-4516-A6CF-36156AA4C937}" srcOrd="9" destOrd="0" presId="urn:microsoft.com/office/officeart/2005/8/layout/hProcess11"/>
    <dgm:cxn modelId="{9FF05DA6-616A-4DD7-BF79-8E16A67B32D6}" type="presParOf" srcId="{DFD26A72-8BC9-4F33-B67A-346B97F5FE4B}" destId="{00324B4C-1E58-41FC-9A01-D32F276B88E1}" srcOrd="10" destOrd="0" presId="urn:microsoft.com/office/officeart/2005/8/layout/hProcess11"/>
    <dgm:cxn modelId="{4C2B69A1-8167-4821-95D6-8126429CFC56}" type="presParOf" srcId="{00324B4C-1E58-41FC-9A01-D32F276B88E1}" destId="{F25A67BA-E58E-4765-AC24-876D1FC7F109}" srcOrd="0" destOrd="0" presId="urn:microsoft.com/office/officeart/2005/8/layout/hProcess11"/>
    <dgm:cxn modelId="{1122E52C-DDC5-4017-AA41-C8882AFC06BC}" type="presParOf" srcId="{00324B4C-1E58-41FC-9A01-D32F276B88E1}" destId="{6EEF46BC-BED0-4B07-8145-9AA4EF0079F8}" srcOrd="1" destOrd="0" presId="urn:microsoft.com/office/officeart/2005/8/layout/hProcess11"/>
    <dgm:cxn modelId="{DFCED1AC-2312-4FFB-BC93-15DA7A840B18}" type="presParOf" srcId="{00324B4C-1E58-41FC-9A01-D32F276B88E1}" destId="{AD7DA790-6783-4FFA-9558-7D040420503F}" srcOrd="2" destOrd="0" presId="urn:microsoft.com/office/officeart/2005/8/layout/hProcess11"/>
    <dgm:cxn modelId="{9BA11A2E-4EF6-4407-B6C0-1893940A27D7}" type="presParOf" srcId="{DFD26A72-8BC9-4F33-B67A-346B97F5FE4B}" destId="{6FF97C6B-9A73-45BB-8755-9E06EFDEE05C}" srcOrd="11" destOrd="0" presId="urn:microsoft.com/office/officeart/2005/8/layout/hProcess11"/>
    <dgm:cxn modelId="{D7FE25A8-AC87-4D15-B219-50413C2885EC}" type="presParOf" srcId="{DFD26A72-8BC9-4F33-B67A-346B97F5FE4B}" destId="{337F6AE2-6AC6-40EF-A121-7D76268329BB}" srcOrd="12" destOrd="0" presId="urn:microsoft.com/office/officeart/2005/8/layout/hProcess11"/>
    <dgm:cxn modelId="{CCCD1B57-6FA7-473E-A1EE-6D70AA08387D}" type="presParOf" srcId="{337F6AE2-6AC6-40EF-A121-7D76268329BB}" destId="{3F79CA29-FABA-4209-B1B9-F8B1E777C819}" srcOrd="0" destOrd="0" presId="urn:microsoft.com/office/officeart/2005/8/layout/hProcess11"/>
    <dgm:cxn modelId="{4ECDE124-9883-4E5A-AADF-5A1B89FA7DD9}" type="presParOf" srcId="{337F6AE2-6AC6-40EF-A121-7D76268329BB}" destId="{5017F307-5544-4E7B-A62E-4955B1B4473F}" srcOrd="1" destOrd="0" presId="urn:microsoft.com/office/officeart/2005/8/layout/hProcess11"/>
    <dgm:cxn modelId="{DC65424E-0916-4CE7-BFEA-9505EBF1B2E7}" type="presParOf" srcId="{337F6AE2-6AC6-40EF-A121-7D76268329BB}" destId="{7F097950-231A-4AA4-9C03-275CC408823F}" srcOrd="2" destOrd="0" presId="urn:microsoft.com/office/officeart/2005/8/layout/hProcess1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622526"/>
          <a:ext cx="8568952" cy="830034"/>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1036A555-6FCF-45FD-806E-CEA5C94B63DE}">
      <dsp:nvSpPr>
        <dsp:cNvPr id="0" name=""/>
        <dsp:cNvSpPr/>
      </dsp:nvSpPr>
      <dsp:spPr>
        <a:xfrm>
          <a:off x="658" y="0"/>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58" y="0"/>
        <a:ext cx="1056265" cy="830034"/>
      </dsp:txXfrm>
    </dsp:sp>
    <dsp:sp modelId="{4E841E83-5A8C-4C4F-85E6-6236D2468885}">
      <dsp:nvSpPr>
        <dsp:cNvPr id="0" name=""/>
        <dsp:cNvSpPr/>
      </dsp:nvSpPr>
      <dsp:spPr>
        <a:xfrm>
          <a:off x="4104457" y="940001"/>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8D9E79C-48B0-4FDB-837B-1211CC30436E}">
      <dsp:nvSpPr>
        <dsp:cNvPr id="0" name=""/>
        <dsp:cNvSpPr/>
      </dsp:nvSpPr>
      <dsp:spPr>
        <a:xfrm>
          <a:off x="1109737" y="1245052"/>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1109737" y="1245052"/>
        <a:ext cx="1056265" cy="830034"/>
      </dsp:txXfrm>
    </dsp:sp>
    <dsp:sp modelId="{ED5642B0-1F6C-45ED-8764-B34632627319}">
      <dsp:nvSpPr>
        <dsp:cNvPr id="0" name=""/>
        <dsp:cNvSpPr/>
      </dsp:nvSpPr>
      <dsp:spPr>
        <a:xfrm>
          <a:off x="7416824" y="940001"/>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45E363-68D7-4246-9D9A-EDA8F9CCEFB6}">
      <dsp:nvSpPr>
        <dsp:cNvPr id="0" name=""/>
        <dsp:cNvSpPr/>
      </dsp:nvSpPr>
      <dsp:spPr>
        <a:xfrm>
          <a:off x="2218816" y="0"/>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2218816" y="0"/>
        <a:ext cx="1056265" cy="830034"/>
      </dsp:txXfrm>
    </dsp:sp>
    <dsp:sp modelId="{B40438EB-6008-4A99-B3CE-B4FDAB3C3865}">
      <dsp:nvSpPr>
        <dsp:cNvPr id="0" name=""/>
        <dsp:cNvSpPr/>
      </dsp:nvSpPr>
      <dsp:spPr>
        <a:xfrm>
          <a:off x="495539" y="859478"/>
          <a:ext cx="512573" cy="368556"/>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406430D-A319-411B-AD28-A14BD2851B3D}">
      <dsp:nvSpPr>
        <dsp:cNvPr id="0" name=""/>
        <dsp:cNvSpPr/>
      </dsp:nvSpPr>
      <dsp:spPr>
        <a:xfrm>
          <a:off x="3327895" y="1245052"/>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327895" y="1245052"/>
        <a:ext cx="1056265" cy="830034"/>
      </dsp:txXfrm>
    </dsp:sp>
    <dsp:sp modelId="{AF712067-0422-4353-838A-3CBFEEF4BEA2}">
      <dsp:nvSpPr>
        <dsp:cNvPr id="0" name=""/>
        <dsp:cNvSpPr/>
      </dsp:nvSpPr>
      <dsp:spPr>
        <a:xfrm>
          <a:off x="2880320" y="940001"/>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DABC484-49B7-40F9-90EE-DE5E65BE6F10}">
      <dsp:nvSpPr>
        <dsp:cNvPr id="0" name=""/>
        <dsp:cNvSpPr/>
      </dsp:nvSpPr>
      <dsp:spPr>
        <a:xfrm>
          <a:off x="4436974" y="0"/>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4436974" y="0"/>
        <a:ext cx="1056265" cy="830034"/>
      </dsp:txXfrm>
    </dsp:sp>
    <dsp:sp modelId="{50EB937C-6936-4134-8120-3E8E76DDF4B0}">
      <dsp:nvSpPr>
        <dsp:cNvPr id="0" name=""/>
        <dsp:cNvSpPr/>
      </dsp:nvSpPr>
      <dsp:spPr>
        <a:xfrm>
          <a:off x="5328591" y="940001"/>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6BC1829-F928-4CBC-ACE3-867C7B5E437B}">
      <dsp:nvSpPr>
        <dsp:cNvPr id="0" name=""/>
        <dsp:cNvSpPr/>
      </dsp:nvSpPr>
      <dsp:spPr>
        <a:xfrm>
          <a:off x="5546053" y="1245052"/>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5546053" y="1245052"/>
        <a:ext cx="1056265" cy="830034"/>
      </dsp:txXfrm>
    </dsp:sp>
    <dsp:sp modelId="{254B57FA-40CD-4476-B37E-9ACF68A65E34}">
      <dsp:nvSpPr>
        <dsp:cNvPr id="0" name=""/>
        <dsp:cNvSpPr/>
      </dsp:nvSpPr>
      <dsp:spPr>
        <a:xfrm>
          <a:off x="1800200" y="940001"/>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50B55E6-6908-4E53-990F-DA3350DA5520}">
      <dsp:nvSpPr>
        <dsp:cNvPr id="0" name=""/>
        <dsp:cNvSpPr/>
      </dsp:nvSpPr>
      <dsp:spPr>
        <a:xfrm>
          <a:off x="6655132" y="0"/>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655132" y="0"/>
        <a:ext cx="1056265" cy="830034"/>
      </dsp:txXfrm>
    </dsp:sp>
    <dsp:sp modelId="{F49DF743-F31A-42BA-9DDB-8A86A43C853E}">
      <dsp:nvSpPr>
        <dsp:cNvPr id="0" name=""/>
        <dsp:cNvSpPr/>
      </dsp:nvSpPr>
      <dsp:spPr>
        <a:xfrm>
          <a:off x="6264696" y="940001"/>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622526"/>
          <a:ext cx="8280920" cy="830034"/>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A094BD2B-9947-4103-8407-60D0393BE138}">
      <dsp:nvSpPr>
        <dsp:cNvPr id="0" name=""/>
        <dsp:cNvSpPr/>
      </dsp:nvSpPr>
      <dsp:spPr>
        <a:xfrm>
          <a:off x="636"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36" y="0"/>
        <a:ext cx="1020760" cy="830034"/>
      </dsp:txXfrm>
    </dsp:sp>
    <dsp:sp modelId="{B2BE6C07-7412-4320-A238-5A7EA9F8AEE1}">
      <dsp:nvSpPr>
        <dsp:cNvPr id="0" name=""/>
        <dsp:cNvSpPr/>
      </dsp:nvSpPr>
      <dsp:spPr>
        <a:xfrm>
          <a:off x="5040560" y="903258"/>
          <a:ext cx="418130" cy="307494"/>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778618-D9E8-449D-9F18-FD87BB8EBA59}">
      <dsp:nvSpPr>
        <dsp:cNvPr id="0" name=""/>
        <dsp:cNvSpPr/>
      </dsp:nvSpPr>
      <dsp:spPr>
        <a:xfrm>
          <a:off x="1072435"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1072435" y="1245052"/>
        <a:ext cx="1020760" cy="830034"/>
      </dsp:txXfrm>
    </dsp:sp>
    <dsp:sp modelId="{6ABC2BF2-C822-483A-AF30-00C2D3519862}">
      <dsp:nvSpPr>
        <dsp:cNvPr id="0" name=""/>
        <dsp:cNvSpPr/>
      </dsp:nvSpPr>
      <dsp:spPr>
        <a:xfrm>
          <a:off x="1520683"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9B0816-C1D0-41E7-A261-F27B73F171BA}">
      <dsp:nvSpPr>
        <dsp:cNvPr id="0" name=""/>
        <dsp:cNvSpPr/>
      </dsp:nvSpPr>
      <dsp:spPr>
        <a:xfrm>
          <a:off x="2144234"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2144234" y="0"/>
        <a:ext cx="1020760" cy="830034"/>
      </dsp:txXfrm>
    </dsp:sp>
    <dsp:sp modelId="{2D9D1CD1-FF6A-483C-9D5D-576DF455B866}">
      <dsp:nvSpPr>
        <dsp:cNvPr id="0" name=""/>
        <dsp:cNvSpPr/>
      </dsp:nvSpPr>
      <dsp:spPr>
        <a:xfrm>
          <a:off x="2672813"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18A61C-EABF-4018-9AD9-ABCBDB0357F9}">
      <dsp:nvSpPr>
        <dsp:cNvPr id="0" name=""/>
        <dsp:cNvSpPr/>
      </dsp:nvSpPr>
      <dsp:spPr>
        <a:xfrm>
          <a:off x="3216033"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216033" y="1245052"/>
        <a:ext cx="1020760" cy="830034"/>
      </dsp:txXfrm>
    </dsp:sp>
    <dsp:sp modelId="{40CB1993-CF22-4691-A062-43869D951751}">
      <dsp:nvSpPr>
        <dsp:cNvPr id="0" name=""/>
        <dsp:cNvSpPr/>
      </dsp:nvSpPr>
      <dsp:spPr>
        <a:xfrm>
          <a:off x="3968956"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21AABBF-B602-489D-9D10-BD0D1CB97A53}">
      <dsp:nvSpPr>
        <dsp:cNvPr id="0" name=""/>
        <dsp:cNvSpPr/>
      </dsp:nvSpPr>
      <dsp:spPr>
        <a:xfrm>
          <a:off x="4287832"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4287832" y="0"/>
        <a:ext cx="1020760" cy="830034"/>
      </dsp:txXfrm>
    </dsp:sp>
    <dsp:sp modelId="{7A8D2EC2-D412-47F2-BE6E-1424287C2174}">
      <dsp:nvSpPr>
        <dsp:cNvPr id="0" name=""/>
        <dsp:cNvSpPr/>
      </dsp:nvSpPr>
      <dsp:spPr>
        <a:xfrm>
          <a:off x="504056" y="903258"/>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5A67BA-E58E-4765-AC24-876D1FC7F109}">
      <dsp:nvSpPr>
        <dsp:cNvPr id="0" name=""/>
        <dsp:cNvSpPr/>
      </dsp:nvSpPr>
      <dsp:spPr>
        <a:xfrm>
          <a:off x="5359631"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5359631" y="1245052"/>
        <a:ext cx="1020760" cy="830034"/>
      </dsp:txXfrm>
    </dsp:sp>
    <dsp:sp modelId="{6EEF46BC-BED0-4B07-8145-9AA4EF0079F8}">
      <dsp:nvSpPr>
        <dsp:cNvPr id="0" name=""/>
        <dsp:cNvSpPr/>
      </dsp:nvSpPr>
      <dsp:spPr>
        <a:xfrm>
          <a:off x="6345221" y="932683"/>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79CA29-FABA-4209-B1B9-F8B1E777C819}">
      <dsp:nvSpPr>
        <dsp:cNvPr id="0" name=""/>
        <dsp:cNvSpPr/>
      </dsp:nvSpPr>
      <dsp:spPr>
        <a:xfrm>
          <a:off x="6431430"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431430" y="0"/>
        <a:ext cx="1020760" cy="830034"/>
      </dsp:txXfrm>
    </dsp:sp>
    <dsp:sp modelId="{5017F307-5544-4E7B-A62E-4955B1B4473F}">
      <dsp:nvSpPr>
        <dsp:cNvPr id="0" name=""/>
        <dsp:cNvSpPr/>
      </dsp:nvSpPr>
      <dsp:spPr>
        <a:xfrm>
          <a:off x="7409045" y="932683"/>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5CF2CED-71E6-40CC-BFF1-33725268414B}">
      <dsp:nvSpPr>
        <dsp:cNvPr id="0" name=""/>
        <dsp:cNvSpPr/>
      </dsp:nvSpPr>
      <dsp:spPr>
        <a:xfrm>
          <a:off x="3830" y="863037"/>
          <a:ext cx="1674572" cy="1623544"/>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t>查询股东名册</a:t>
          </a:r>
        </a:p>
      </dsp:txBody>
      <dsp:txXfrm>
        <a:off x="3830" y="863037"/>
        <a:ext cx="1674572" cy="1623544"/>
      </dsp:txXfrm>
    </dsp:sp>
    <dsp:sp modelId="{EC246580-5782-499F-8992-845580CA40A0}">
      <dsp:nvSpPr>
        <dsp:cNvPr id="0" name=""/>
        <dsp:cNvSpPr/>
      </dsp:nvSpPr>
      <dsp:spPr>
        <a:xfrm>
          <a:off x="1845859" y="1467163"/>
          <a:ext cx="355009" cy="415293"/>
        </a:xfrm>
        <a:prstGeom prst="rightArrow">
          <a:avLst>
            <a:gd name="adj1" fmla="val 60000"/>
            <a:gd name="adj2" fmla="val 50000"/>
          </a:avLst>
        </a:prstGeom>
        <a:solidFill>
          <a:schemeClr val="accent2">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zh-CN" altLang="en-US" sz="1800" b="1" kern="1200"/>
        </a:p>
      </dsp:txBody>
      <dsp:txXfrm>
        <a:off x="1845859" y="1467163"/>
        <a:ext cx="355009" cy="415293"/>
      </dsp:txXfrm>
    </dsp:sp>
    <dsp:sp modelId="{EFFD6DBE-460F-48A4-BA00-42A5FFA5B93C}">
      <dsp:nvSpPr>
        <dsp:cNvPr id="0" name=""/>
        <dsp:cNvSpPr/>
      </dsp:nvSpPr>
      <dsp:spPr>
        <a:xfrm>
          <a:off x="2348231" y="863037"/>
          <a:ext cx="1674572" cy="1623544"/>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solidFill>
                <a:schemeClr val="bg1"/>
              </a:solidFill>
            </a:rPr>
            <a:t>向股转公司申请备案（券商）</a:t>
          </a:r>
        </a:p>
      </dsp:txBody>
      <dsp:txXfrm>
        <a:off x="2348231" y="863037"/>
        <a:ext cx="1674572" cy="1623544"/>
      </dsp:txXfrm>
    </dsp:sp>
    <dsp:sp modelId="{16E1F769-3034-48E6-AA11-5A7DB17107F6}">
      <dsp:nvSpPr>
        <dsp:cNvPr id="0" name=""/>
        <dsp:cNvSpPr/>
      </dsp:nvSpPr>
      <dsp:spPr>
        <a:xfrm>
          <a:off x="4190260" y="1467163"/>
          <a:ext cx="355009" cy="415293"/>
        </a:xfrm>
        <a:prstGeom prst="rightArrow">
          <a:avLst>
            <a:gd name="adj1" fmla="val 60000"/>
            <a:gd name="adj2" fmla="val 50000"/>
          </a:avLst>
        </a:prstGeom>
        <a:solidFill>
          <a:schemeClr val="accent2">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zh-CN" altLang="en-US" sz="1800" b="1" kern="1200"/>
        </a:p>
      </dsp:txBody>
      <dsp:txXfrm>
        <a:off x="4190260" y="1467163"/>
        <a:ext cx="355009" cy="415293"/>
      </dsp:txXfrm>
    </dsp:sp>
    <dsp:sp modelId="{BF214344-42EA-467F-A3EC-741B5DE77D05}">
      <dsp:nvSpPr>
        <dsp:cNvPr id="0" name=""/>
        <dsp:cNvSpPr/>
      </dsp:nvSpPr>
      <dsp:spPr>
        <a:xfrm>
          <a:off x="4692632" y="863037"/>
          <a:ext cx="1674572" cy="1623544"/>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solidFill>
                <a:srgbClr val="FF0000"/>
              </a:solidFill>
            </a:rPr>
            <a:t>在中国结算办理业务</a:t>
          </a:r>
        </a:p>
      </dsp:txBody>
      <dsp:txXfrm>
        <a:off x="4692632" y="863037"/>
        <a:ext cx="1674572" cy="1623544"/>
      </dsp:txXfrm>
    </dsp:sp>
    <dsp:sp modelId="{B177BAC9-7D0E-4AB9-B9F1-AC52571B63E2}">
      <dsp:nvSpPr>
        <dsp:cNvPr id="0" name=""/>
        <dsp:cNvSpPr/>
      </dsp:nvSpPr>
      <dsp:spPr>
        <a:xfrm>
          <a:off x="6534661" y="1467163"/>
          <a:ext cx="355009" cy="415293"/>
        </a:xfrm>
        <a:prstGeom prst="rightArrow">
          <a:avLst>
            <a:gd name="adj1" fmla="val 60000"/>
            <a:gd name="adj2" fmla="val 50000"/>
          </a:avLst>
        </a:prstGeom>
        <a:solidFill>
          <a:schemeClr val="accent2">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zh-CN" altLang="en-US" sz="1800" b="1" kern="1200"/>
        </a:p>
      </dsp:txBody>
      <dsp:txXfrm>
        <a:off x="6534661" y="1467163"/>
        <a:ext cx="355009" cy="415293"/>
      </dsp:txXfrm>
    </dsp:sp>
    <dsp:sp modelId="{7AA47DA5-1F56-4A8B-A08A-8F799B1977A2}">
      <dsp:nvSpPr>
        <dsp:cNvPr id="0" name=""/>
        <dsp:cNvSpPr/>
      </dsp:nvSpPr>
      <dsp:spPr>
        <a:xfrm>
          <a:off x="7037033" y="863037"/>
          <a:ext cx="1674572" cy="1623544"/>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t>变更完成</a:t>
          </a:r>
        </a:p>
      </dsp:txBody>
      <dsp:txXfrm>
        <a:off x="7037033" y="863037"/>
        <a:ext cx="1674572" cy="1623544"/>
      </dsp:txXfrm>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622526"/>
          <a:ext cx="8280920" cy="830034"/>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A094BD2B-9947-4103-8407-60D0393BE138}">
      <dsp:nvSpPr>
        <dsp:cNvPr id="0" name=""/>
        <dsp:cNvSpPr/>
      </dsp:nvSpPr>
      <dsp:spPr>
        <a:xfrm>
          <a:off x="636"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36" y="0"/>
        <a:ext cx="1020760" cy="830034"/>
      </dsp:txXfrm>
    </dsp:sp>
    <dsp:sp modelId="{B2BE6C07-7412-4320-A238-5A7EA9F8AEE1}">
      <dsp:nvSpPr>
        <dsp:cNvPr id="0" name=""/>
        <dsp:cNvSpPr/>
      </dsp:nvSpPr>
      <dsp:spPr>
        <a:xfrm>
          <a:off x="301951" y="860674"/>
          <a:ext cx="418132" cy="35373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778618-D9E8-449D-9F18-FD87BB8EBA59}">
      <dsp:nvSpPr>
        <dsp:cNvPr id="0" name=""/>
        <dsp:cNvSpPr/>
      </dsp:nvSpPr>
      <dsp:spPr>
        <a:xfrm>
          <a:off x="1072435"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1072435" y="1245052"/>
        <a:ext cx="1020760" cy="830034"/>
      </dsp:txXfrm>
    </dsp:sp>
    <dsp:sp modelId="{6ABC2BF2-C822-483A-AF30-00C2D3519862}">
      <dsp:nvSpPr>
        <dsp:cNvPr id="0" name=""/>
        <dsp:cNvSpPr/>
      </dsp:nvSpPr>
      <dsp:spPr>
        <a:xfrm>
          <a:off x="1520683"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9B0816-C1D0-41E7-A261-F27B73F171BA}">
      <dsp:nvSpPr>
        <dsp:cNvPr id="0" name=""/>
        <dsp:cNvSpPr/>
      </dsp:nvSpPr>
      <dsp:spPr>
        <a:xfrm>
          <a:off x="2144234"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2144234" y="0"/>
        <a:ext cx="1020760" cy="830034"/>
      </dsp:txXfrm>
    </dsp:sp>
    <dsp:sp modelId="{2D9D1CD1-FF6A-483C-9D5D-576DF455B866}">
      <dsp:nvSpPr>
        <dsp:cNvPr id="0" name=""/>
        <dsp:cNvSpPr/>
      </dsp:nvSpPr>
      <dsp:spPr>
        <a:xfrm>
          <a:off x="2672813"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18A61C-EABF-4018-9AD9-ABCBDB0357F9}">
      <dsp:nvSpPr>
        <dsp:cNvPr id="0" name=""/>
        <dsp:cNvSpPr/>
      </dsp:nvSpPr>
      <dsp:spPr>
        <a:xfrm>
          <a:off x="3216033"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216033" y="1245052"/>
        <a:ext cx="1020760" cy="830034"/>
      </dsp:txXfrm>
    </dsp:sp>
    <dsp:sp modelId="{40CB1993-CF22-4691-A062-43869D951751}">
      <dsp:nvSpPr>
        <dsp:cNvPr id="0" name=""/>
        <dsp:cNvSpPr/>
      </dsp:nvSpPr>
      <dsp:spPr>
        <a:xfrm>
          <a:off x="3968956"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21AABBF-B602-489D-9D10-BD0D1CB97A53}">
      <dsp:nvSpPr>
        <dsp:cNvPr id="0" name=""/>
        <dsp:cNvSpPr/>
      </dsp:nvSpPr>
      <dsp:spPr>
        <a:xfrm>
          <a:off x="4287832"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4287832" y="0"/>
        <a:ext cx="1020760" cy="830034"/>
      </dsp:txXfrm>
    </dsp:sp>
    <dsp:sp modelId="{7A8D2EC2-D412-47F2-BE6E-1424287C2174}">
      <dsp:nvSpPr>
        <dsp:cNvPr id="0" name=""/>
        <dsp:cNvSpPr/>
      </dsp:nvSpPr>
      <dsp:spPr>
        <a:xfrm>
          <a:off x="5193093"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5A67BA-E58E-4765-AC24-876D1FC7F109}">
      <dsp:nvSpPr>
        <dsp:cNvPr id="0" name=""/>
        <dsp:cNvSpPr/>
      </dsp:nvSpPr>
      <dsp:spPr>
        <a:xfrm>
          <a:off x="5359631"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5359631" y="1245052"/>
        <a:ext cx="1020760" cy="830034"/>
      </dsp:txXfrm>
    </dsp:sp>
    <dsp:sp modelId="{6EEF46BC-BED0-4B07-8145-9AA4EF0079F8}">
      <dsp:nvSpPr>
        <dsp:cNvPr id="0" name=""/>
        <dsp:cNvSpPr/>
      </dsp:nvSpPr>
      <dsp:spPr>
        <a:xfrm>
          <a:off x="6345221" y="932683"/>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79CA29-FABA-4209-B1B9-F8B1E777C819}">
      <dsp:nvSpPr>
        <dsp:cNvPr id="0" name=""/>
        <dsp:cNvSpPr/>
      </dsp:nvSpPr>
      <dsp:spPr>
        <a:xfrm>
          <a:off x="6431430"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431430" y="0"/>
        <a:ext cx="1020760" cy="830034"/>
      </dsp:txXfrm>
    </dsp:sp>
    <dsp:sp modelId="{5017F307-5544-4E7B-A62E-4955B1B4473F}">
      <dsp:nvSpPr>
        <dsp:cNvPr id="0" name=""/>
        <dsp:cNvSpPr/>
      </dsp:nvSpPr>
      <dsp:spPr>
        <a:xfrm>
          <a:off x="7409045" y="932683"/>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622526"/>
          <a:ext cx="8280920" cy="830034"/>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A094BD2B-9947-4103-8407-60D0393BE138}">
      <dsp:nvSpPr>
        <dsp:cNvPr id="0" name=""/>
        <dsp:cNvSpPr/>
      </dsp:nvSpPr>
      <dsp:spPr>
        <a:xfrm>
          <a:off x="636"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36" y="0"/>
        <a:ext cx="1020760" cy="830034"/>
      </dsp:txXfrm>
    </dsp:sp>
    <dsp:sp modelId="{B2BE6C07-7412-4320-A238-5A7EA9F8AEE1}">
      <dsp:nvSpPr>
        <dsp:cNvPr id="0" name=""/>
        <dsp:cNvSpPr/>
      </dsp:nvSpPr>
      <dsp:spPr>
        <a:xfrm>
          <a:off x="407262"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778618-D9E8-449D-9F18-FD87BB8EBA59}">
      <dsp:nvSpPr>
        <dsp:cNvPr id="0" name=""/>
        <dsp:cNvSpPr/>
      </dsp:nvSpPr>
      <dsp:spPr>
        <a:xfrm>
          <a:off x="1072435"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1072435" y="1245052"/>
        <a:ext cx="1020760" cy="830034"/>
      </dsp:txXfrm>
    </dsp:sp>
    <dsp:sp modelId="{6ABC2BF2-C822-483A-AF30-00C2D3519862}">
      <dsp:nvSpPr>
        <dsp:cNvPr id="0" name=""/>
        <dsp:cNvSpPr/>
      </dsp:nvSpPr>
      <dsp:spPr>
        <a:xfrm>
          <a:off x="1520683"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9B0816-C1D0-41E7-A261-F27B73F171BA}">
      <dsp:nvSpPr>
        <dsp:cNvPr id="0" name=""/>
        <dsp:cNvSpPr/>
      </dsp:nvSpPr>
      <dsp:spPr>
        <a:xfrm>
          <a:off x="2144234"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2144234" y="0"/>
        <a:ext cx="1020760" cy="830034"/>
      </dsp:txXfrm>
    </dsp:sp>
    <dsp:sp modelId="{2D9D1CD1-FF6A-483C-9D5D-576DF455B866}">
      <dsp:nvSpPr>
        <dsp:cNvPr id="0" name=""/>
        <dsp:cNvSpPr/>
      </dsp:nvSpPr>
      <dsp:spPr>
        <a:xfrm>
          <a:off x="2528796" y="860674"/>
          <a:ext cx="495543" cy="35373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18A61C-EABF-4018-9AD9-ABCBDB0357F9}">
      <dsp:nvSpPr>
        <dsp:cNvPr id="0" name=""/>
        <dsp:cNvSpPr/>
      </dsp:nvSpPr>
      <dsp:spPr>
        <a:xfrm>
          <a:off x="3216033"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216033" y="1245052"/>
        <a:ext cx="1020760" cy="830034"/>
      </dsp:txXfrm>
    </dsp:sp>
    <dsp:sp modelId="{40CB1993-CF22-4691-A062-43869D951751}">
      <dsp:nvSpPr>
        <dsp:cNvPr id="0" name=""/>
        <dsp:cNvSpPr/>
      </dsp:nvSpPr>
      <dsp:spPr>
        <a:xfrm>
          <a:off x="3968956"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21AABBF-B602-489D-9D10-BD0D1CB97A53}">
      <dsp:nvSpPr>
        <dsp:cNvPr id="0" name=""/>
        <dsp:cNvSpPr/>
      </dsp:nvSpPr>
      <dsp:spPr>
        <a:xfrm>
          <a:off x="4287832"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4287832" y="0"/>
        <a:ext cx="1020760" cy="830034"/>
      </dsp:txXfrm>
    </dsp:sp>
    <dsp:sp modelId="{7A8D2EC2-D412-47F2-BE6E-1424287C2174}">
      <dsp:nvSpPr>
        <dsp:cNvPr id="0" name=""/>
        <dsp:cNvSpPr/>
      </dsp:nvSpPr>
      <dsp:spPr>
        <a:xfrm>
          <a:off x="5193093"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5A67BA-E58E-4765-AC24-876D1FC7F109}">
      <dsp:nvSpPr>
        <dsp:cNvPr id="0" name=""/>
        <dsp:cNvSpPr/>
      </dsp:nvSpPr>
      <dsp:spPr>
        <a:xfrm>
          <a:off x="5359631"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5359631" y="1245052"/>
        <a:ext cx="1020760" cy="830034"/>
      </dsp:txXfrm>
    </dsp:sp>
    <dsp:sp modelId="{6EEF46BC-BED0-4B07-8145-9AA4EF0079F8}">
      <dsp:nvSpPr>
        <dsp:cNvPr id="0" name=""/>
        <dsp:cNvSpPr/>
      </dsp:nvSpPr>
      <dsp:spPr>
        <a:xfrm>
          <a:off x="6345221" y="932683"/>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79CA29-FABA-4209-B1B9-F8B1E777C819}">
      <dsp:nvSpPr>
        <dsp:cNvPr id="0" name=""/>
        <dsp:cNvSpPr/>
      </dsp:nvSpPr>
      <dsp:spPr>
        <a:xfrm>
          <a:off x="6431430"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431430" y="0"/>
        <a:ext cx="1020760" cy="830034"/>
      </dsp:txXfrm>
    </dsp:sp>
    <dsp:sp modelId="{5017F307-5544-4E7B-A62E-4955B1B4473F}">
      <dsp:nvSpPr>
        <dsp:cNvPr id="0" name=""/>
        <dsp:cNvSpPr/>
      </dsp:nvSpPr>
      <dsp:spPr>
        <a:xfrm>
          <a:off x="7409045" y="932683"/>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D596133-E2AE-491C-8451-5A6D831B914B}">
      <dsp:nvSpPr>
        <dsp:cNvPr id="0" name=""/>
        <dsp:cNvSpPr/>
      </dsp:nvSpPr>
      <dsp:spPr>
        <a:xfrm>
          <a:off x="1541" y="1866519"/>
          <a:ext cx="2140479" cy="1070239"/>
        </a:xfrm>
        <a:prstGeom prst="roundRect">
          <a:avLst>
            <a:gd name="adj" fmla="val 10000"/>
          </a:avLst>
        </a:prstGeom>
        <a:solidFill>
          <a:srgbClr val="00339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a:latin typeface="微软雅黑" pitchFamily="34" charset="-122"/>
              <a:ea typeface="微软雅黑" pitchFamily="34" charset="-122"/>
            </a:rPr>
            <a:t>股东是现任董监高？</a:t>
          </a:r>
        </a:p>
      </dsp:txBody>
      <dsp:txXfrm>
        <a:off x="1541" y="1866519"/>
        <a:ext cx="2140479" cy="1070239"/>
      </dsp:txXfrm>
    </dsp:sp>
    <dsp:sp modelId="{21B672AA-037A-444A-A849-221B061C0FEC}">
      <dsp:nvSpPr>
        <dsp:cNvPr id="0" name=""/>
        <dsp:cNvSpPr/>
      </dsp:nvSpPr>
      <dsp:spPr>
        <a:xfrm rot="19457599">
          <a:off x="2042914" y="2076169"/>
          <a:ext cx="1054403" cy="35551"/>
        </a:xfrm>
        <a:custGeom>
          <a:avLst/>
          <a:gdLst/>
          <a:ahLst/>
          <a:cxnLst/>
          <a:rect l="0" t="0" r="0" b="0"/>
          <a:pathLst>
            <a:path>
              <a:moveTo>
                <a:pt x="0" y="17775"/>
              </a:moveTo>
              <a:lnTo>
                <a:pt x="1054403" y="1777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latin typeface="微软雅黑" pitchFamily="34" charset="-122"/>
            <a:ea typeface="微软雅黑" pitchFamily="34" charset="-122"/>
          </a:endParaRPr>
        </a:p>
      </dsp:txBody>
      <dsp:txXfrm rot="19457599">
        <a:off x="2543756" y="2067585"/>
        <a:ext cx="52720" cy="52720"/>
      </dsp:txXfrm>
    </dsp:sp>
    <dsp:sp modelId="{C4D0D3A9-BEB4-47B3-9607-D9E4891CA3B9}">
      <dsp:nvSpPr>
        <dsp:cNvPr id="0" name=""/>
        <dsp:cNvSpPr/>
      </dsp:nvSpPr>
      <dsp:spPr>
        <a:xfrm>
          <a:off x="2998212" y="1251131"/>
          <a:ext cx="2140479" cy="1070239"/>
        </a:xfrm>
        <a:prstGeom prst="roundRect">
          <a:avLst>
            <a:gd name="adj" fmla="val 10000"/>
          </a:avLst>
        </a:prstGeom>
        <a:solidFill>
          <a:srgbClr val="00339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a:latin typeface="微软雅黑" pitchFamily="34" charset="-122"/>
              <a:ea typeface="微软雅黑" pitchFamily="34" charset="-122"/>
            </a:rPr>
            <a:t>高管锁定股</a:t>
          </a:r>
        </a:p>
      </dsp:txBody>
      <dsp:txXfrm>
        <a:off x="2998212" y="1251131"/>
        <a:ext cx="2140479" cy="1070239"/>
      </dsp:txXfrm>
    </dsp:sp>
    <dsp:sp modelId="{4B0DD0A5-D484-4BCC-80CD-0EB00BCDCDD4}">
      <dsp:nvSpPr>
        <dsp:cNvPr id="0" name=""/>
        <dsp:cNvSpPr/>
      </dsp:nvSpPr>
      <dsp:spPr>
        <a:xfrm rot="2142401">
          <a:off x="2042914" y="2691557"/>
          <a:ext cx="1054403" cy="35551"/>
        </a:xfrm>
        <a:custGeom>
          <a:avLst/>
          <a:gdLst/>
          <a:ahLst/>
          <a:cxnLst/>
          <a:rect l="0" t="0" r="0" b="0"/>
          <a:pathLst>
            <a:path>
              <a:moveTo>
                <a:pt x="0" y="17775"/>
              </a:moveTo>
              <a:lnTo>
                <a:pt x="1054403" y="1777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latin typeface="微软雅黑" pitchFamily="34" charset="-122"/>
            <a:ea typeface="微软雅黑" pitchFamily="34" charset="-122"/>
          </a:endParaRPr>
        </a:p>
      </dsp:txBody>
      <dsp:txXfrm rot="2142401">
        <a:off x="2543756" y="2682973"/>
        <a:ext cx="52720" cy="52720"/>
      </dsp:txXfrm>
    </dsp:sp>
    <dsp:sp modelId="{CB4445C6-643B-4361-A340-1C0E2CC8C378}">
      <dsp:nvSpPr>
        <dsp:cNvPr id="0" name=""/>
        <dsp:cNvSpPr/>
      </dsp:nvSpPr>
      <dsp:spPr>
        <a:xfrm>
          <a:off x="2998212" y="2481907"/>
          <a:ext cx="2140479" cy="1070239"/>
        </a:xfrm>
        <a:prstGeom prst="roundRect">
          <a:avLst>
            <a:gd name="adj" fmla="val 10000"/>
          </a:avLst>
        </a:prstGeom>
        <a:solidFill>
          <a:srgbClr val="00339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微软雅黑" pitchFamily="34" charset="-122"/>
              <a:ea typeface="微软雅黑" pitchFamily="34" charset="-122"/>
            </a:rPr>
            <a:t>是离任不满</a:t>
          </a:r>
          <a:r>
            <a:rPr lang="en-US" altLang="zh-CN" sz="2400" kern="1200" dirty="0" smtClean="0">
              <a:latin typeface="微软雅黑" pitchFamily="34" charset="-122"/>
              <a:ea typeface="微软雅黑" pitchFamily="34" charset="-122"/>
            </a:rPr>
            <a:t>6</a:t>
          </a:r>
          <a:r>
            <a:rPr lang="zh-CN" altLang="en-US" sz="2400" kern="1200" dirty="0" smtClean="0">
              <a:latin typeface="微软雅黑" pitchFamily="34" charset="-122"/>
              <a:ea typeface="微软雅黑" pitchFamily="34" charset="-122"/>
            </a:rPr>
            <a:t>个月的董监高？</a:t>
          </a:r>
          <a:endParaRPr lang="zh-CN" altLang="en-US" sz="2400" kern="1200" dirty="0">
            <a:latin typeface="微软雅黑" pitchFamily="34" charset="-122"/>
            <a:ea typeface="微软雅黑" pitchFamily="34" charset="-122"/>
          </a:endParaRPr>
        </a:p>
      </dsp:txBody>
      <dsp:txXfrm>
        <a:off x="2998212" y="2481907"/>
        <a:ext cx="2140479" cy="1070239"/>
      </dsp:txXfrm>
    </dsp:sp>
    <dsp:sp modelId="{9A544015-6480-423A-A196-8BE107C5BC86}">
      <dsp:nvSpPr>
        <dsp:cNvPr id="0" name=""/>
        <dsp:cNvSpPr/>
      </dsp:nvSpPr>
      <dsp:spPr>
        <a:xfrm rot="19457599">
          <a:off x="5039585" y="2691557"/>
          <a:ext cx="1054403" cy="35551"/>
        </a:xfrm>
        <a:custGeom>
          <a:avLst/>
          <a:gdLst/>
          <a:ahLst/>
          <a:cxnLst/>
          <a:rect l="0" t="0" r="0" b="0"/>
          <a:pathLst>
            <a:path>
              <a:moveTo>
                <a:pt x="0" y="17775"/>
              </a:moveTo>
              <a:lnTo>
                <a:pt x="1054403" y="1777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latin typeface="微软雅黑" pitchFamily="34" charset="-122"/>
            <a:ea typeface="微软雅黑" pitchFamily="34" charset="-122"/>
          </a:endParaRPr>
        </a:p>
      </dsp:txBody>
      <dsp:txXfrm rot="19457599">
        <a:off x="5540427" y="2682973"/>
        <a:ext cx="52720" cy="52720"/>
      </dsp:txXfrm>
    </dsp:sp>
    <dsp:sp modelId="{2EA9C6DA-E9C9-4D4C-9900-02BEDC414A98}">
      <dsp:nvSpPr>
        <dsp:cNvPr id="0" name=""/>
        <dsp:cNvSpPr/>
      </dsp:nvSpPr>
      <dsp:spPr>
        <a:xfrm>
          <a:off x="5994883" y="1866519"/>
          <a:ext cx="2140479" cy="1070239"/>
        </a:xfrm>
        <a:prstGeom prst="roundRect">
          <a:avLst>
            <a:gd name="adj" fmla="val 10000"/>
          </a:avLst>
        </a:prstGeom>
        <a:solidFill>
          <a:srgbClr val="00339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a:latin typeface="微软雅黑" pitchFamily="34" charset="-122"/>
              <a:ea typeface="微软雅黑" pitchFamily="34" charset="-122"/>
            </a:rPr>
            <a:t>高管锁定股</a:t>
          </a:r>
        </a:p>
      </dsp:txBody>
      <dsp:txXfrm>
        <a:off x="5994883" y="1866519"/>
        <a:ext cx="2140479" cy="1070239"/>
      </dsp:txXfrm>
    </dsp:sp>
    <dsp:sp modelId="{C82AD7DD-18F3-4093-B961-0D9BCD12FBC8}">
      <dsp:nvSpPr>
        <dsp:cNvPr id="0" name=""/>
        <dsp:cNvSpPr/>
      </dsp:nvSpPr>
      <dsp:spPr>
        <a:xfrm rot="2142401">
          <a:off x="5039585" y="3306945"/>
          <a:ext cx="1054403" cy="35551"/>
        </a:xfrm>
        <a:custGeom>
          <a:avLst/>
          <a:gdLst/>
          <a:ahLst/>
          <a:cxnLst/>
          <a:rect l="0" t="0" r="0" b="0"/>
          <a:pathLst>
            <a:path>
              <a:moveTo>
                <a:pt x="0" y="17775"/>
              </a:moveTo>
              <a:lnTo>
                <a:pt x="1054403" y="1777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latin typeface="微软雅黑" pitchFamily="34" charset="-122"/>
            <a:ea typeface="微软雅黑" pitchFamily="34" charset="-122"/>
          </a:endParaRPr>
        </a:p>
      </dsp:txBody>
      <dsp:txXfrm rot="2142401">
        <a:off x="5540427" y="3298361"/>
        <a:ext cx="52720" cy="52720"/>
      </dsp:txXfrm>
    </dsp:sp>
    <dsp:sp modelId="{36C689C1-924B-4E9D-8B9D-7FE1A7BC0A09}">
      <dsp:nvSpPr>
        <dsp:cNvPr id="0" name=""/>
        <dsp:cNvSpPr/>
      </dsp:nvSpPr>
      <dsp:spPr>
        <a:xfrm>
          <a:off x="5994883" y="3097295"/>
          <a:ext cx="2140479" cy="1070239"/>
        </a:xfrm>
        <a:prstGeom prst="roundRect">
          <a:avLst>
            <a:gd name="adj" fmla="val 10000"/>
          </a:avLst>
        </a:prstGeom>
        <a:solidFill>
          <a:srgbClr val="00339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a:latin typeface="微软雅黑" pitchFamily="34" charset="-122"/>
              <a:ea typeface="微软雅黑" pitchFamily="34" charset="-122"/>
            </a:rPr>
            <a:t>挂牌前</a:t>
          </a:r>
          <a:r>
            <a:rPr lang="en-US" altLang="zh-CN" sz="2400" kern="1200" dirty="0">
              <a:latin typeface="微软雅黑" pitchFamily="34" charset="-122"/>
              <a:ea typeface="微软雅黑" pitchFamily="34" charset="-122"/>
            </a:rPr>
            <a:t>/</a:t>
          </a:r>
          <a:r>
            <a:rPr lang="zh-CN" altLang="en-US" sz="2400" kern="1200" dirty="0">
              <a:latin typeface="微软雅黑" pitchFamily="34" charset="-122"/>
              <a:ea typeface="微软雅黑" pitchFamily="34" charset="-122"/>
            </a:rPr>
            <a:t>后个人类限售</a:t>
          </a:r>
        </a:p>
      </dsp:txBody>
      <dsp:txXfrm>
        <a:off x="5994883" y="3097295"/>
        <a:ext cx="2140479" cy="1070239"/>
      </dsp:txXfrm>
    </dsp:sp>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622526"/>
          <a:ext cx="8280920" cy="830034"/>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A094BD2B-9947-4103-8407-60D0393BE138}">
      <dsp:nvSpPr>
        <dsp:cNvPr id="0" name=""/>
        <dsp:cNvSpPr/>
      </dsp:nvSpPr>
      <dsp:spPr>
        <a:xfrm>
          <a:off x="636"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36" y="0"/>
        <a:ext cx="1020760" cy="830034"/>
      </dsp:txXfrm>
    </dsp:sp>
    <dsp:sp modelId="{B2BE6C07-7412-4320-A238-5A7EA9F8AEE1}">
      <dsp:nvSpPr>
        <dsp:cNvPr id="0" name=""/>
        <dsp:cNvSpPr/>
      </dsp:nvSpPr>
      <dsp:spPr>
        <a:xfrm>
          <a:off x="407262"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778618-D9E8-449D-9F18-FD87BB8EBA59}">
      <dsp:nvSpPr>
        <dsp:cNvPr id="0" name=""/>
        <dsp:cNvSpPr/>
      </dsp:nvSpPr>
      <dsp:spPr>
        <a:xfrm>
          <a:off x="1072435"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1072435" y="1245052"/>
        <a:ext cx="1020760" cy="830034"/>
      </dsp:txXfrm>
    </dsp:sp>
    <dsp:sp modelId="{6ABC2BF2-C822-483A-AF30-00C2D3519862}">
      <dsp:nvSpPr>
        <dsp:cNvPr id="0" name=""/>
        <dsp:cNvSpPr/>
      </dsp:nvSpPr>
      <dsp:spPr>
        <a:xfrm>
          <a:off x="1520683"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9B0816-C1D0-41E7-A261-F27B73F171BA}">
      <dsp:nvSpPr>
        <dsp:cNvPr id="0" name=""/>
        <dsp:cNvSpPr/>
      </dsp:nvSpPr>
      <dsp:spPr>
        <a:xfrm>
          <a:off x="2144234"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2144234" y="0"/>
        <a:ext cx="1020760" cy="830034"/>
      </dsp:txXfrm>
    </dsp:sp>
    <dsp:sp modelId="{2D9D1CD1-FF6A-483C-9D5D-576DF455B866}">
      <dsp:nvSpPr>
        <dsp:cNvPr id="0" name=""/>
        <dsp:cNvSpPr/>
      </dsp:nvSpPr>
      <dsp:spPr>
        <a:xfrm>
          <a:off x="4968554" y="860674"/>
          <a:ext cx="495543" cy="35373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18A61C-EABF-4018-9AD9-ABCBDB0357F9}">
      <dsp:nvSpPr>
        <dsp:cNvPr id="0" name=""/>
        <dsp:cNvSpPr/>
      </dsp:nvSpPr>
      <dsp:spPr>
        <a:xfrm>
          <a:off x="3216033"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216033" y="1245052"/>
        <a:ext cx="1020760" cy="830034"/>
      </dsp:txXfrm>
    </dsp:sp>
    <dsp:sp modelId="{40CB1993-CF22-4691-A062-43869D951751}">
      <dsp:nvSpPr>
        <dsp:cNvPr id="0" name=""/>
        <dsp:cNvSpPr/>
      </dsp:nvSpPr>
      <dsp:spPr>
        <a:xfrm>
          <a:off x="3968956"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21AABBF-B602-489D-9D10-BD0D1CB97A53}">
      <dsp:nvSpPr>
        <dsp:cNvPr id="0" name=""/>
        <dsp:cNvSpPr/>
      </dsp:nvSpPr>
      <dsp:spPr>
        <a:xfrm>
          <a:off x="4287832"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4287832" y="0"/>
        <a:ext cx="1020760" cy="830034"/>
      </dsp:txXfrm>
    </dsp:sp>
    <dsp:sp modelId="{7A8D2EC2-D412-47F2-BE6E-1424287C2174}">
      <dsp:nvSpPr>
        <dsp:cNvPr id="0" name=""/>
        <dsp:cNvSpPr/>
      </dsp:nvSpPr>
      <dsp:spPr>
        <a:xfrm>
          <a:off x="2664299" y="932683"/>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5A67BA-E58E-4765-AC24-876D1FC7F109}">
      <dsp:nvSpPr>
        <dsp:cNvPr id="0" name=""/>
        <dsp:cNvSpPr/>
      </dsp:nvSpPr>
      <dsp:spPr>
        <a:xfrm>
          <a:off x="5359631"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5359631" y="1245052"/>
        <a:ext cx="1020760" cy="830034"/>
      </dsp:txXfrm>
    </dsp:sp>
    <dsp:sp modelId="{6EEF46BC-BED0-4B07-8145-9AA4EF0079F8}">
      <dsp:nvSpPr>
        <dsp:cNvPr id="0" name=""/>
        <dsp:cNvSpPr/>
      </dsp:nvSpPr>
      <dsp:spPr>
        <a:xfrm>
          <a:off x="6345221" y="932683"/>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79CA29-FABA-4209-B1B9-F8B1E777C819}">
      <dsp:nvSpPr>
        <dsp:cNvPr id="0" name=""/>
        <dsp:cNvSpPr/>
      </dsp:nvSpPr>
      <dsp:spPr>
        <a:xfrm>
          <a:off x="6431430"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431430" y="0"/>
        <a:ext cx="1020760" cy="830034"/>
      </dsp:txXfrm>
    </dsp:sp>
    <dsp:sp modelId="{5017F307-5544-4E7B-A62E-4955B1B4473F}">
      <dsp:nvSpPr>
        <dsp:cNvPr id="0" name=""/>
        <dsp:cNvSpPr/>
      </dsp:nvSpPr>
      <dsp:spPr>
        <a:xfrm>
          <a:off x="7409045" y="932683"/>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622526"/>
          <a:ext cx="8280920" cy="830034"/>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A094BD2B-9947-4103-8407-60D0393BE138}">
      <dsp:nvSpPr>
        <dsp:cNvPr id="0" name=""/>
        <dsp:cNvSpPr/>
      </dsp:nvSpPr>
      <dsp:spPr>
        <a:xfrm>
          <a:off x="636"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36" y="0"/>
        <a:ext cx="1020760" cy="830034"/>
      </dsp:txXfrm>
    </dsp:sp>
    <dsp:sp modelId="{B2BE6C07-7412-4320-A238-5A7EA9F8AEE1}">
      <dsp:nvSpPr>
        <dsp:cNvPr id="0" name=""/>
        <dsp:cNvSpPr/>
      </dsp:nvSpPr>
      <dsp:spPr>
        <a:xfrm>
          <a:off x="407262"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778618-D9E8-449D-9F18-FD87BB8EBA59}">
      <dsp:nvSpPr>
        <dsp:cNvPr id="0" name=""/>
        <dsp:cNvSpPr/>
      </dsp:nvSpPr>
      <dsp:spPr>
        <a:xfrm>
          <a:off x="1072435"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1072435" y="1245052"/>
        <a:ext cx="1020760" cy="830034"/>
      </dsp:txXfrm>
    </dsp:sp>
    <dsp:sp modelId="{6ABC2BF2-C822-483A-AF30-00C2D3519862}">
      <dsp:nvSpPr>
        <dsp:cNvPr id="0" name=""/>
        <dsp:cNvSpPr/>
      </dsp:nvSpPr>
      <dsp:spPr>
        <a:xfrm>
          <a:off x="1520683"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9B0816-C1D0-41E7-A261-F27B73F171BA}">
      <dsp:nvSpPr>
        <dsp:cNvPr id="0" name=""/>
        <dsp:cNvSpPr/>
      </dsp:nvSpPr>
      <dsp:spPr>
        <a:xfrm>
          <a:off x="2144234"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2144234" y="0"/>
        <a:ext cx="1020760" cy="830034"/>
      </dsp:txXfrm>
    </dsp:sp>
    <dsp:sp modelId="{2D9D1CD1-FF6A-483C-9D5D-576DF455B866}">
      <dsp:nvSpPr>
        <dsp:cNvPr id="0" name=""/>
        <dsp:cNvSpPr/>
      </dsp:nvSpPr>
      <dsp:spPr>
        <a:xfrm>
          <a:off x="7128795" y="860674"/>
          <a:ext cx="495543" cy="35373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18A61C-EABF-4018-9AD9-ABCBDB0357F9}">
      <dsp:nvSpPr>
        <dsp:cNvPr id="0" name=""/>
        <dsp:cNvSpPr/>
      </dsp:nvSpPr>
      <dsp:spPr>
        <a:xfrm>
          <a:off x="3216033"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216033" y="1245052"/>
        <a:ext cx="1020760" cy="830034"/>
      </dsp:txXfrm>
    </dsp:sp>
    <dsp:sp modelId="{40CB1993-CF22-4691-A062-43869D951751}">
      <dsp:nvSpPr>
        <dsp:cNvPr id="0" name=""/>
        <dsp:cNvSpPr/>
      </dsp:nvSpPr>
      <dsp:spPr>
        <a:xfrm>
          <a:off x="3968956"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21AABBF-B602-489D-9D10-BD0D1CB97A53}">
      <dsp:nvSpPr>
        <dsp:cNvPr id="0" name=""/>
        <dsp:cNvSpPr/>
      </dsp:nvSpPr>
      <dsp:spPr>
        <a:xfrm>
          <a:off x="4287832"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4287832" y="0"/>
        <a:ext cx="1020760" cy="830034"/>
      </dsp:txXfrm>
    </dsp:sp>
    <dsp:sp modelId="{7A8D2EC2-D412-47F2-BE6E-1424287C2174}">
      <dsp:nvSpPr>
        <dsp:cNvPr id="0" name=""/>
        <dsp:cNvSpPr/>
      </dsp:nvSpPr>
      <dsp:spPr>
        <a:xfrm>
          <a:off x="2664299" y="932683"/>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5A67BA-E58E-4765-AC24-876D1FC7F109}">
      <dsp:nvSpPr>
        <dsp:cNvPr id="0" name=""/>
        <dsp:cNvSpPr/>
      </dsp:nvSpPr>
      <dsp:spPr>
        <a:xfrm>
          <a:off x="5359631"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5359631" y="1245052"/>
        <a:ext cx="1020760" cy="830034"/>
      </dsp:txXfrm>
    </dsp:sp>
    <dsp:sp modelId="{6EEF46BC-BED0-4B07-8145-9AA4EF0079F8}">
      <dsp:nvSpPr>
        <dsp:cNvPr id="0" name=""/>
        <dsp:cNvSpPr/>
      </dsp:nvSpPr>
      <dsp:spPr>
        <a:xfrm>
          <a:off x="6345221" y="932683"/>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79CA29-FABA-4209-B1B9-F8B1E777C819}">
      <dsp:nvSpPr>
        <dsp:cNvPr id="0" name=""/>
        <dsp:cNvSpPr/>
      </dsp:nvSpPr>
      <dsp:spPr>
        <a:xfrm>
          <a:off x="6431430"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431430" y="0"/>
        <a:ext cx="1020760" cy="830034"/>
      </dsp:txXfrm>
    </dsp:sp>
    <dsp:sp modelId="{5017F307-5544-4E7B-A62E-4955B1B4473F}">
      <dsp:nvSpPr>
        <dsp:cNvPr id="0" name=""/>
        <dsp:cNvSpPr/>
      </dsp:nvSpPr>
      <dsp:spPr>
        <a:xfrm>
          <a:off x="5112569" y="932683"/>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622526"/>
          <a:ext cx="8568952" cy="830034"/>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1036A555-6FCF-45FD-806E-CEA5C94B63DE}">
      <dsp:nvSpPr>
        <dsp:cNvPr id="0" name=""/>
        <dsp:cNvSpPr/>
      </dsp:nvSpPr>
      <dsp:spPr>
        <a:xfrm>
          <a:off x="658" y="0"/>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58" y="0"/>
        <a:ext cx="1056265" cy="830034"/>
      </dsp:txXfrm>
    </dsp:sp>
    <dsp:sp modelId="{4E841E83-5A8C-4C4F-85E6-6236D2468885}">
      <dsp:nvSpPr>
        <dsp:cNvPr id="0" name=""/>
        <dsp:cNvSpPr/>
      </dsp:nvSpPr>
      <dsp:spPr>
        <a:xfrm>
          <a:off x="4104457" y="940001"/>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8D9E79C-48B0-4FDB-837B-1211CC30436E}">
      <dsp:nvSpPr>
        <dsp:cNvPr id="0" name=""/>
        <dsp:cNvSpPr/>
      </dsp:nvSpPr>
      <dsp:spPr>
        <a:xfrm>
          <a:off x="1109737" y="1245052"/>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1109737" y="1245052"/>
        <a:ext cx="1056265" cy="830034"/>
      </dsp:txXfrm>
    </dsp:sp>
    <dsp:sp modelId="{ED5642B0-1F6C-45ED-8764-B34632627319}">
      <dsp:nvSpPr>
        <dsp:cNvPr id="0" name=""/>
        <dsp:cNvSpPr/>
      </dsp:nvSpPr>
      <dsp:spPr>
        <a:xfrm>
          <a:off x="7416824" y="940001"/>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45E363-68D7-4246-9D9A-EDA8F9CCEFB6}">
      <dsp:nvSpPr>
        <dsp:cNvPr id="0" name=""/>
        <dsp:cNvSpPr/>
      </dsp:nvSpPr>
      <dsp:spPr>
        <a:xfrm>
          <a:off x="2218816" y="0"/>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2218816" y="0"/>
        <a:ext cx="1056265" cy="830034"/>
      </dsp:txXfrm>
    </dsp:sp>
    <dsp:sp modelId="{B40438EB-6008-4A99-B3CE-B4FDAB3C3865}">
      <dsp:nvSpPr>
        <dsp:cNvPr id="0" name=""/>
        <dsp:cNvSpPr/>
      </dsp:nvSpPr>
      <dsp:spPr>
        <a:xfrm>
          <a:off x="2709327" y="864096"/>
          <a:ext cx="495537" cy="368554"/>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406430D-A319-411B-AD28-A14BD2851B3D}">
      <dsp:nvSpPr>
        <dsp:cNvPr id="0" name=""/>
        <dsp:cNvSpPr/>
      </dsp:nvSpPr>
      <dsp:spPr>
        <a:xfrm>
          <a:off x="3327895" y="1245052"/>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327895" y="1245052"/>
        <a:ext cx="1056265" cy="830034"/>
      </dsp:txXfrm>
    </dsp:sp>
    <dsp:sp modelId="{AF712067-0422-4353-838A-3CBFEEF4BEA2}">
      <dsp:nvSpPr>
        <dsp:cNvPr id="0" name=""/>
        <dsp:cNvSpPr/>
      </dsp:nvSpPr>
      <dsp:spPr>
        <a:xfrm>
          <a:off x="612576" y="936102"/>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DABC484-49B7-40F9-90EE-DE5E65BE6F10}">
      <dsp:nvSpPr>
        <dsp:cNvPr id="0" name=""/>
        <dsp:cNvSpPr/>
      </dsp:nvSpPr>
      <dsp:spPr>
        <a:xfrm>
          <a:off x="4436974" y="0"/>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4436974" y="0"/>
        <a:ext cx="1056265" cy="830034"/>
      </dsp:txXfrm>
    </dsp:sp>
    <dsp:sp modelId="{50EB937C-6936-4134-8120-3E8E76DDF4B0}">
      <dsp:nvSpPr>
        <dsp:cNvPr id="0" name=""/>
        <dsp:cNvSpPr/>
      </dsp:nvSpPr>
      <dsp:spPr>
        <a:xfrm>
          <a:off x="5328591" y="940001"/>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6BC1829-F928-4CBC-ACE3-867C7B5E437B}">
      <dsp:nvSpPr>
        <dsp:cNvPr id="0" name=""/>
        <dsp:cNvSpPr/>
      </dsp:nvSpPr>
      <dsp:spPr>
        <a:xfrm>
          <a:off x="5546053" y="1245052"/>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5546053" y="1245052"/>
        <a:ext cx="1056265" cy="830034"/>
      </dsp:txXfrm>
    </dsp:sp>
    <dsp:sp modelId="{254B57FA-40CD-4476-B37E-9ACF68A65E34}">
      <dsp:nvSpPr>
        <dsp:cNvPr id="0" name=""/>
        <dsp:cNvSpPr/>
      </dsp:nvSpPr>
      <dsp:spPr>
        <a:xfrm>
          <a:off x="1800200" y="940001"/>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50B55E6-6908-4E53-990F-DA3350DA5520}">
      <dsp:nvSpPr>
        <dsp:cNvPr id="0" name=""/>
        <dsp:cNvSpPr/>
      </dsp:nvSpPr>
      <dsp:spPr>
        <a:xfrm>
          <a:off x="6655132" y="0"/>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655132" y="0"/>
        <a:ext cx="1056265" cy="830034"/>
      </dsp:txXfrm>
    </dsp:sp>
    <dsp:sp modelId="{F49DF743-F31A-42BA-9DDB-8A86A43C853E}">
      <dsp:nvSpPr>
        <dsp:cNvPr id="0" name=""/>
        <dsp:cNvSpPr/>
      </dsp:nvSpPr>
      <dsp:spPr>
        <a:xfrm>
          <a:off x="6264696" y="940001"/>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792988A-A53E-4634-AA19-DDEA105CAE33}">
      <dsp:nvSpPr>
        <dsp:cNvPr id="0" name=""/>
        <dsp:cNvSpPr/>
      </dsp:nvSpPr>
      <dsp:spPr>
        <a:xfrm>
          <a:off x="1" y="481773"/>
          <a:ext cx="3263882" cy="1305552"/>
        </a:xfrm>
        <a:prstGeom prst="rect">
          <a:avLst/>
        </a:prstGeom>
        <a:solidFill>
          <a:srgbClr val="C00000"/>
        </a:solidFill>
        <a:ln w="9525" cap="flat" cmpd="sng" algn="ctr">
          <a:solidFill>
            <a:srgbClr val="FFDE75"/>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b="1" kern="1200" dirty="0">
              <a:solidFill>
                <a:schemeClr val="bg1"/>
              </a:solidFill>
              <a:latin typeface="微软雅黑" pitchFamily="34" charset="-122"/>
              <a:ea typeface="微软雅黑" pitchFamily="34" charset="-122"/>
            </a:rPr>
            <a:t>在线支付</a:t>
          </a:r>
        </a:p>
      </dsp:txBody>
      <dsp:txXfrm>
        <a:off x="1" y="481773"/>
        <a:ext cx="3263882" cy="1305552"/>
      </dsp:txXfrm>
    </dsp:sp>
    <dsp:sp modelId="{E6174FA1-0661-43A7-BF62-22D494160C66}">
      <dsp:nvSpPr>
        <dsp:cNvPr id="0" name=""/>
        <dsp:cNvSpPr/>
      </dsp:nvSpPr>
      <dsp:spPr>
        <a:xfrm>
          <a:off x="0" y="1799799"/>
          <a:ext cx="3263882" cy="2854800"/>
        </a:xfrm>
        <a:prstGeom prst="rect">
          <a:avLst/>
        </a:prstGeom>
        <a:noFill/>
        <a:ln w="25400" cap="flat" cmpd="sng" algn="ctr">
          <a:solidFill>
            <a:schemeClr val="bg1">
              <a:lumMod val="75000"/>
            </a:schemeClr>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altLang="en-US" sz="2000" b="1" kern="1200" dirty="0">
              <a:latin typeface="微软雅黑" pitchFamily="34" charset="-122"/>
              <a:ea typeface="微软雅黑" pitchFamily="34" charset="-122"/>
            </a:rPr>
            <a:t>即时到账</a:t>
          </a:r>
        </a:p>
        <a:p>
          <a:pPr marL="228600" lvl="1" indent="-228600" algn="l" defTabSz="889000">
            <a:lnSpc>
              <a:spcPct val="90000"/>
            </a:lnSpc>
            <a:spcBef>
              <a:spcPct val="0"/>
            </a:spcBef>
            <a:spcAft>
              <a:spcPct val="15000"/>
            </a:spcAft>
            <a:buChar char="••"/>
          </a:pPr>
          <a:r>
            <a:rPr lang="zh-CN" altLang="en-US" sz="2000" b="1" kern="1200" dirty="0">
              <a:latin typeface="微软雅黑" pitchFamily="34" charset="-122"/>
              <a:ea typeface="微软雅黑" pitchFamily="34" charset="-122"/>
            </a:rPr>
            <a:t>无需填写支付信息</a:t>
          </a:r>
        </a:p>
        <a:p>
          <a:pPr marL="228600" lvl="1" indent="-228600" algn="l" defTabSz="889000">
            <a:lnSpc>
              <a:spcPct val="90000"/>
            </a:lnSpc>
            <a:spcBef>
              <a:spcPct val="0"/>
            </a:spcBef>
            <a:spcAft>
              <a:spcPct val="15000"/>
            </a:spcAft>
            <a:buChar char="••"/>
          </a:pPr>
          <a:r>
            <a:rPr lang="zh-CN" altLang="en-US" sz="2000" b="1" kern="1200" dirty="0">
              <a:latin typeface="微软雅黑" pitchFamily="34" charset="-122"/>
              <a:ea typeface="微软雅黑" pitchFamily="34" charset="-122"/>
            </a:rPr>
            <a:t>无需人工审核</a:t>
          </a:r>
        </a:p>
        <a:p>
          <a:pPr marL="228600" lvl="1" indent="-228600" algn="l" defTabSz="889000">
            <a:lnSpc>
              <a:spcPct val="90000"/>
            </a:lnSpc>
            <a:spcBef>
              <a:spcPct val="0"/>
            </a:spcBef>
            <a:spcAft>
              <a:spcPct val="15000"/>
            </a:spcAft>
            <a:buChar char="••"/>
          </a:pPr>
          <a:r>
            <a:rPr lang="zh-CN" altLang="en-US" sz="2000" b="1" kern="1200" dirty="0">
              <a:latin typeface="微软雅黑" pitchFamily="34" charset="-122"/>
              <a:ea typeface="微软雅黑" pitchFamily="34" charset="-122"/>
            </a:rPr>
            <a:t>节省</a:t>
          </a:r>
          <a:r>
            <a:rPr lang="en-US" altLang="zh-CN" sz="2000" b="1" kern="1200" dirty="0">
              <a:latin typeface="微软雅黑" pitchFamily="34" charset="-122"/>
              <a:ea typeface="微软雅黑" pitchFamily="34" charset="-122"/>
            </a:rPr>
            <a:t>1-2</a:t>
          </a:r>
          <a:r>
            <a:rPr lang="zh-CN" altLang="en-US" sz="2000" b="1" kern="1200" dirty="0">
              <a:latin typeface="微软雅黑" pitchFamily="34" charset="-122"/>
              <a:ea typeface="微软雅黑" pitchFamily="34" charset="-122"/>
            </a:rPr>
            <a:t>个工作日</a:t>
          </a:r>
          <a:r>
            <a:rPr lang="en-US" altLang="zh-CN" sz="2000" b="1" kern="1200" dirty="0">
              <a:latin typeface="微软雅黑" pitchFamily="34" charset="-122"/>
              <a:ea typeface="微软雅黑" pitchFamily="34" charset="-122"/>
            </a:rPr>
            <a:t> </a:t>
          </a:r>
          <a:endParaRPr lang="zh-CN" altLang="en-US" sz="2000" b="1"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r>
            <a:rPr lang="zh-CN" altLang="en-US" sz="2000" b="1" kern="1200" dirty="0">
              <a:latin typeface="微软雅黑" pitchFamily="34" charset="-122"/>
              <a:ea typeface="微软雅黑" pitchFamily="34" charset="-122"/>
            </a:rPr>
            <a:t>优先开具发票</a:t>
          </a:r>
        </a:p>
      </dsp:txBody>
      <dsp:txXfrm>
        <a:off x="0" y="1799799"/>
        <a:ext cx="3263882" cy="2854800"/>
      </dsp:txXfrm>
    </dsp:sp>
    <dsp:sp modelId="{B31E3993-08CE-44CD-8244-FCB6086B704C}">
      <dsp:nvSpPr>
        <dsp:cNvPr id="0" name=""/>
        <dsp:cNvSpPr/>
      </dsp:nvSpPr>
      <dsp:spPr>
        <a:xfrm>
          <a:off x="3720859" y="491591"/>
          <a:ext cx="3263882" cy="1305552"/>
        </a:xfrm>
        <a:prstGeom prst="rect">
          <a:avLst/>
        </a:prstGeom>
        <a:solidFill>
          <a:srgbClr val="C00000"/>
        </a:solidFill>
        <a:ln w="9525" cap="flat" cmpd="sng" algn="ctr">
          <a:solidFill>
            <a:srgbClr val="D6D5FB"/>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b="1" kern="1200" dirty="0">
              <a:solidFill>
                <a:schemeClr val="bg1"/>
              </a:solidFill>
              <a:latin typeface="微软雅黑" pitchFamily="34" charset="-122"/>
              <a:ea typeface="微软雅黑" pitchFamily="34" charset="-122"/>
            </a:rPr>
            <a:t>转账支付</a:t>
          </a:r>
        </a:p>
      </dsp:txBody>
      <dsp:txXfrm>
        <a:off x="3720859" y="491591"/>
        <a:ext cx="3263882" cy="1305552"/>
      </dsp:txXfrm>
    </dsp:sp>
    <dsp:sp modelId="{E0E2E1C2-B807-4E09-8971-B7578342E2B6}">
      <dsp:nvSpPr>
        <dsp:cNvPr id="0" name=""/>
        <dsp:cNvSpPr/>
      </dsp:nvSpPr>
      <dsp:spPr>
        <a:xfrm>
          <a:off x="3720859" y="1797144"/>
          <a:ext cx="3263882" cy="2854800"/>
        </a:xfrm>
        <a:prstGeom prst="rect">
          <a:avLst/>
        </a:prstGeom>
        <a:solidFill>
          <a:schemeClr val="lt1"/>
        </a:solidFill>
        <a:ln w="25400" cap="flat" cmpd="sng" algn="ctr">
          <a:solidFill>
            <a:schemeClr val="bg1">
              <a:lumMod val="75000"/>
            </a:schemeClr>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altLang="en-US" sz="2000" b="1" kern="1200" dirty="0">
              <a:latin typeface="微软雅黑" pitchFamily="34" charset="-122"/>
              <a:ea typeface="微软雅黑" pitchFamily="34" charset="-122"/>
            </a:rPr>
            <a:t>到账有延迟</a:t>
          </a:r>
        </a:p>
        <a:p>
          <a:pPr marL="228600" lvl="1" indent="-228600" algn="l" defTabSz="889000">
            <a:lnSpc>
              <a:spcPct val="90000"/>
            </a:lnSpc>
            <a:spcBef>
              <a:spcPct val="0"/>
            </a:spcBef>
            <a:spcAft>
              <a:spcPct val="15000"/>
            </a:spcAft>
            <a:buChar char="••"/>
          </a:pPr>
          <a:r>
            <a:rPr lang="zh-CN" altLang="en-US" sz="2000" b="1" kern="1200" dirty="0">
              <a:latin typeface="微软雅黑" pitchFamily="34" charset="-122"/>
              <a:ea typeface="微软雅黑" pitchFamily="34" charset="-122"/>
            </a:rPr>
            <a:t>需准确填写支付信息</a:t>
          </a:r>
        </a:p>
        <a:p>
          <a:pPr marL="228600" lvl="1" indent="-228600" algn="l" defTabSz="889000">
            <a:lnSpc>
              <a:spcPct val="90000"/>
            </a:lnSpc>
            <a:spcBef>
              <a:spcPct val="0"/>
            </a:spcBef>
            <a:spcAft>
              <a:spcPct val="15000"/>
            </a:spcAft>
            <a:buChar char="••"/>
          </a:pPr>
          <a:r>
            <a:rPr lang="zh-CN" altLang="en-US" sz="2000" b="1" kern="1200" dirty="0">
              <a:latin typeface="微软雅黑" pitchFamily="34" charset="-122"/>
              <a:ea typeface="微软雅黑" pitchFamily="34" charset="-122"/>
            </a:rPr>
            <a:t>审核流程复杂</a:t>
          </a:r>
        </a:p>
        <a:p>
          <a:pPr marL="228600" lvl="1" indent="-228600" algn="l" defTabSz="889000">
            <a:lnSpc>
              <a:spcPct val="90000"/>
            </a:lnSpc>
            <a:spcBef>
              <a:spcPct val="0"/>
            </a:spcBef>
            <a:spcAft>
              <a:spcPct val="15000"/>
            </a:spcAft>
            <a:buChar char="••"/>
          </a:pPr>
          <a:r>
            <a:rPr lang="zh-CN" altLang="en-US" sz="2000" b="1" kern="1200" dirty="0">
              <a:latin typeface="微软雅黑" pitchFamily="34" charset="-122"/>
              <a:ea typeface="微软雅黑" pitchFamily="34" charset="-122"/>
            </a:rPr>
            <a:t>可能被驳回修改</a:t>
          </a:r>
        </a:p>
        <a:p>
          <a:pPr marL="228600" lvl="1" indent="-228600" algn="l" defTabSz="889000">
            <a:lnSpc>
              <a:spcPct val="90000"/>
            </a:lnSpc>
            <a:spcBef>
              <a:spcPct val="0"/>
            </a:spcBef>
            <a:spcAft>
              <a:spcPct val="15000"/>
            </a:spcAft>
            <a:buChar char="••"/>
          </a:pPr>
          <a:r>
            <a:rPr lang="zh-CN" altLang="en-US" sz="2000" b="1" kern="1200" dirty="0">
              <a:latin typeface="微软雅黑" pitchFamily="34" charset="-122"/>
              <a:ea typeface="微软雅黑" pitchFamily="34" charset="-122"/>
            </a:rPr>
            <a:t>不优先开具发票</a:t>
          </a:r>
        </a:p>
      </dsp:txBody>
      <dsp:txXfrm>
        <a:off x="3720859" y="1797144"/>
        <a:ext cx="3263882" cy="285480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622526"/>
          <a:ext cx="8568952" cy="830034"/>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1036A555-6FCF-45FD-806E-CEA5C94B63DE}">
      <dsp:nvSpPr>
        <dsp:cNvPr id="0" name=""/>
        <dsp:cNvSpPr/>
      </dsp:nvSpPr>
      <dsp:spPr>
        <a:xfrm>
          <a:off x="658" y="0"/>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58" y="0"/>
        <a:ext cx="1056265" cy="830034"/>
      </dsp:txXfrm>
    </dsp:sp>
    <dsp:sp modelId="{4E841E83-5A8C-4C4F-85E6-6236D2468885}">
      <dsp:nvSpPr>
        <dsp:cNvPr id="0" name=""/>
        <dsp:cNvSpPr/>
      </dsp:nvSpPr>
      <dsp:spPr>
        <a:xfrm>
          <a:off x="4104457" y="940001"/>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8D9E79C-48B0-4FDB-837B-1211CC30436E}">
      <dsp:nvSpPr>
        <dsp:cNvPr id="0" name=""/>
        <dsp:cNvSpPr/>
      </dsp:nvSpPr>
      <dsp:spPr>
        <a:xfrm>
          <a:off x="1109737" y="1245052"/>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1109737" y="1245052"/>
        <a:ext cx="1056265" cy="830034"/>
      </dsp:txXfrm>
    </dsp:sp>
    <dsp:sp modelId="{ED5642B0-1F6C-45ED-8764-B34632627319}">
      <dsp:nvSpPr>
        <dsp:cNvPr id="0" name=""/>
        <dsp:cNvSpPr/>
      </dsp:nvSpPr>
      <dsp:spPr>
        <a:xfrm>
          <a:off x="7416824" y="940001"/>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45E363-68D7-4246-9D9A-EDA8F9CCEFB6}">
      <dsp:nvSpPr>
        <dsp:cNvPr id="0" name=""/>
        <dsp:cNvSpPr/>
      </dsp:nvSpPr>
      <dsp:spPr>
        <a:xfrm>
          <a:off x="2218816" y="0"/>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2218816" y="0"/>
        <a:ext cx="1056265" cy="830034"/>
      </dsp:txXfrm>
    </dsp:sp>
    <dsp:sp modelId="{B40438EB-6008-4A99-B3CE-B4FDAB3C3865}">
      <dsp:nvSpPr>
        <dsp:cNvPr id="0" name=""/>
        <dsp:cNvSpPr/>
      </dsp:nvSpPr>
      <dsp:spPr>
        <a:xfrm>
          <a:off x="5068551" y="864096"/>
          <a:ext cx="512577" cy="368554"/>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406430D-A319-411B-AD28-A14BD2851B3D}">
      <dsp:nvSpPr>
        <dsp:cNvPr id="0" name=""/>
        <dsp:cNvSpPr/>
      </dsp:nvSpPr>
      <dsp:spPr>
        <a:xfrm>
          <a:off x="3327895" y="1245052"/>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327895" y="1245052"/>
        <a:ext cx="1056265" cy="830034"/>
      </dsp:txXfrm>
    </dsp:sp>
    <dsp:sp modelId="{AF712067-0422-4353-838A-3CBFEEF4BEA2}">
      <dsp:nvSpPr>
        <dsp:cNvPr id="0" name=""/>
        <dsp:cNvSpPr/>
      </dsp:nvSpPr>
      <dsp:spPr>
        <a:xfrm>
          <a:off x="612576" y="936102"/>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DABC484-49B7-40F9-90EE-DE5E65BE6F10}">
      <dsp:nvSpPr>
        <dsp:cNvPr id="0" name=""/>
        <dsp:cNvSpPr/>
      </dsp:nvSpPr>
      <dsp:spPr>
        <a:xfrm>
          <a:off x="4436974" y="0"/>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4436974" y="0"/>
        <a:ext cx="1056265" cy="830034"/>
      </dsp:txXfrm>
    </dsp:sp>
    <dsp:sp modelId="{50EB937C-6936-4134-8120-3E8E76DDF4B0}">
      <dsp:nvSpPr>
        <dsp:cNvPr id="0" name=""/>
        <dsp:cNvSpPr/>
      </dsp:nvSpPr>
      <dsp:spPr>
        <a:xfrm>
          <a:off x="2916832" y="936104"/>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6BC1829-F928-4CBC-ACE3-867C7B5E437B}">
      <dsp:nvSpPr>
        <dsp:cNvPr id="0" name=""/>
        <dsp:cNvSpPr/>
      </dsp:nvSpPr>
      <dsp:spPr>
        <a:xfrm>
          <a:off x="5546053" y="1245052"/>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5546053" y="1245052"/>
        <a:ext cx="1056265" cy="830034"/>
      </dsp:txXfrm>
    </dsp:sp>
    <dsp:sp modelId="{254B57FA-40CD-4476-B37E-9ACF68A65E34}">
      <dsp:nvSpPr>
        <dsp:cNvPr id="0" name=""/>
        <dsp:cNvSpPr/>
      </dsp:nvSpPr>
      <dsp:spPr>
        <a:xfrm>
          <a:off x="1800200" y="940001"/>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50B55E6-6908-4E53-990F-DA3350DA5520}">
      <dsp:nvSpPr>
        <dsp:cNvPr id="0" name=""/>
        <dsp:cNvSpPr/>
      </dsp:nvSpPr>
      <dsp:spPr>
        <a:xfrm>
          <a:off x="6655132" y="0"/>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655132" y="0"/>
        <a:ext cx="1056265" cy="830034"/>
      </dsp:txXfrm>
    </dsp:sp>
    <dsp:sp modelId="{F49DF743-F31A-42BA-9DDB-8A86A43C853E}">
      <dsp:nvSpPr>
        <dsp:cNvPr id="0" name=""/>
        <dsp:cNvSpPr/>
      </dsp:nvSpPr>
      <dsp:spPr>
        <a:xfrm>
          <a:off x="6264696" y="940001"/>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622526"/>
          <a:ext cx="8568952" cy="830034"/>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1036A555-6FCF-45FD-806E-CEA5C94B63DE}">
      <dsp:nvSpPr>
        <dsp:cNvPr id="0" name=""/>
        <dsp:cNvSpPr/>
      </dsp:nvSpPr>
      <dsp:spPr>
        <a:xfrm>
          <a:off x="658" y="0"/>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58" y="0"/>
        <a:ext cx="1056265" cy="830034"/>
      </dsp:txXfrm>
    </dsp:sp>
    <dsp:sp modelId="{4E841E83-5A8C-4C4F-85E6-6236D2468885}">
      <dsp:nvSpPr>
        <dsp:cNvPr id="0" name=""/>
        <dsp:cNvSpPr/>
      </dsp:nvSpPr>
      <dsp:spPr>
        <a:xfrm>
          <a:off x="4104457" y="940001"/>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8D9E79C-48B0-4FDB-837B-1211CC30436E}">
      <dsp:nvSpPr>
        <dsp:cNvPr id="0" name=""/>
        <dsp:cNvSpPr/>
      </dsp:nvSpPr>
      <dsp:spPr>
        <a:xfrm>
          <a:off x="1109737" y="1245052"/>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1109737" y="1245052"/>
        <a:ext cx="1056265" cy="830034"/>
      </dsp:txXfrm>
    </dsp:sp>
    <dsp:sp modelId="{ED5642B0-1F6C-45ED-8764-B34632627319}">
      <dsp:nvSpPr>
        <dsp:cNvPr id="0" name=""/>
        <dsp:cNvSpPr/>
      </dsp:nvSpPr>
      <dsp:spPr>
        <a:xfrm>
          <a:off x="5293096" y="936104"/>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45E363-68D7-4246-9D9A-EDA8F9CCEFB6}">
      <dsp:nvSpPr>
        <dsp:cNvPr id="0" name=""/>
        <dsp:cNvSpPr/>
      </dsp:nvSpPr>
      <dsp:spPr>
        <a:xfrm>
          <a:off x="2218816" y="0"/>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2218816" y="0"/>
        <a:ext cx="1056265" cy="830034"/>
      </dsp:txXfrm>
    </dsp:sp>
    <dsp:sp modelId="{B40438EB-6008-4A99-B3CE-B4FDAB3C3865}">
      <dsp:nvSpPr>
        <dsp:cNvPr id="0" name=""/>
        <dsp:cNvSpPr/>
      </dsp:nvSpPr>
      <dsp:spPr>
        <a:xfrm>
          <a:off x="7237312" y="864096"/>
          <a:ext cx="512577" cy="368554"/>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406430D-A319-411B-AD28-A14BD2851B3D}">
      <dsp:nvSpPr>
        <dsp:cNvPr id="0" name=""/>
        <dsp:cNvSpPr/>
      </dsp:nvSpPr>
      <dsp:spPr>
        <a:xfrm>
          <a:off x="3327895" y="1245052"/>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327895" y="1245052"/>
        <a:ext cx="1056265" cy="830034"/>
      </dsp:txXfrm>
    </dsp:sp>
    <dsp:sp modelId="{AF712067-0422-4353-838A-3CBFEEF4BEA2}">
      <dsp:nvSpPr>
        <dsp:cNvPr id="0" name=""/>
        <dsp:cNvSpPr/>
      </dsp:nvSpPr>
      <dsp:spPr>
        <a:xfrm>
          <a:off x="612576" y="936102"/>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DABC484-49B7-40F9-90EE-DE5E65BE6F10}">
      <dsp:nvSpPr>
        <dsp:cNvPr id="0" name=""/>
        <dsp:cNvSpPr/>
      </dsp:nvSpPr>
      <dsp:spPr>
        <a:xfrm>
          <a:off x="4436974" y="0"/>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4436974" y="0"/>
        <a:ext cx="1056265" cy="830034"/>
      </dsp:txXfrm>
    </dsp:sp>
    <dsp:sp modelId="{50EB937C-6936-4134-8120-3E8E76DDF4B0}">
      <dsp:nvSpPr>
        <dsp:cNvPr id="0" name=""/>
        <dsp:cNvSpPr/>
      </dsp:nvSpPr>
      <dsp:spPr>
        <a:xfrm>
          <a:off x="2916832" y="936104"/>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6BC1829-F928-4CBC-ACE3-867C7B5E437B}">
      <dsp:nvSpPr>
        <dsp:cNvPr id="0" name=""/>
        <dsp:cNvSpPr/>
      </dsp:nvSpPr>
      <dsp:spPr>
        <a:xfrm>
          <a:off x="5546053" y="1245052"/>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5546053" y="1245052"/>
        <a:ext cx="1056265" cy="830034"/>
      </dsp:txXfrm>
    </dsp:sp>
    <dsp:sp modelId="{254B57FA-40CD-4476-B37E-9ACF68A65E34}">
      <dsp:nvSpPr>
        <dsp:cNvPr id="0" name=""/>
        <dsp:cNvSpPr/>
      </dsp:nvSpPr>
      <dsp:spPr>
        <a:xfrm>
          <a:off x="1800200" y="940001"/>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50B55E6-6908-4E53-990F-DA3350DA5520}">
      <dsp:nvSpPr>
        <dsp:cNvPr id="0" name=""/>
        <dsp:cNvSpPr/>
      </dsp:nvSpPr>
      <dsp:spPr>
        <a:xfrm>
          <a:off x="6655132" y="0"/>
          <a:ext cx="1056265"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655132" y="0"/>
        <a:ext cx="1056265" cy="830034"/>
      </dsp:txXfrm>
    </dsp:sp>
    <dsp:sp modelId="{F49DF743-F31A-42BA-9DDB-8A86A43C853E}">
      <dsp:nvSpPr>
        <dsp:cNvPr id="0" name=""/>
        <dsp:cNvSpPr/>
      </dsp:nvSpPr>
      <dsp:spPr>
        <a:xfrm>
          <a:off x="6264696" y="940001"/>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5CF2CED-71E6-40CC-BFF1-33725268414B}">
      <dsp:nvSpPr>
        <dsp:cNvPr id="0" name=""/>
        <dsp:cNvSpPr/>
      </dsp:nvSpPr>
      <dsp:spPr>
        <a:xfrm>
          <a:off x="3830" y="863037"/>
          <a:ext cx="1674572" cy="1623544"/>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t>查询股东名册</a:t>
          </a:r>
        </a:p>
      </dsp:txBody>
      <dsp:txXfrm>
        <a:off x="3830" y="863037"/>
        <a:ext cx="1674572" cy="1623544"/>
      </dsp:txXfrm>
    </dsp:sp>
    <dsp:sp modelId="{EC246580-5782-499F-8992-845580CA40A0}">
      <dsp:nvSpPr>
        <dsp:cNvPr id="0" name=""/>
        <dsp:cNvSpPr/>
      </dsp:nvSpPr>
      <dsp:spPr>
        <a:xfrm>
          <a:off x="1845859" y="1467163"/>
          <a:ext cx="355009" cy="415293"/>
        </a:xfrm>
        <a:prstGeom prst="rightArrow">
          <a:avLst>
            <a:gd name="adj1" fmla="val 60000"/>
            <a:gd name="adj2" fmla="val 50000"/>
          </a:avLst>
        </a:prstGeom>
        <a:solidFill>
          <a:schemeClr val="accent2">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zh-CN" altLang="en-US" sz="1800" b="1" kern="1200"/>
        </a:p>
      </dsp:txBody>
      <dsp:txXfrm>
        <a:off x="1845859" y="1467163"/>
        <a:ext cx="355009" cy="415293"/>
      </dsp:txXfrm>
    </dsp:sp>
    <dsp:sp modelId="{EFFD6DBE-460F-48A4-BA00-42A5FFA5B93C}">
      <dsp:nvSpPr>
        <dsp:cNvPr id="0" name=""/>
        <dsp:cNvSpPr/>
      </dsp:nvSpPr>
      <dsp:spPr>
        <a:xfrm>
          <a:off x="2348231" y="863037"/>
          <a:ext cx="1674572" cy="1623544"/>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solidFill>
                <a:schemeClr val="bg1"/>
              </a:solidFill>
            </a:rPr>
            <a:t>向股转公司申请备案（券商）</a:t>
          </a:r>
        </a:p>
      </dsp:txBody>
      <dsp:txXfrm>
        <a:off x="2348231" y="863037"/>
        <a:ext cx="1674572" cy="1623544"/>
      </dsp:txXfrm>
    </dsp:sp>
    <dsp:sp modelId="{16E1F769-3034-48E6-AA11-5A7DB17107F6}">
      <dsp:nvSpPr>
        <dsp:cNvPr id="0" name=""/>
        <dsp:cNvSpPr/>
      </dsp:nvSpPr>
      <dsp:spPr>
        <a:xfrm>
          <a:off x="4190260" y="1467163"/>
          <a:ext cx="355009" cy="415293"/>
        </a:xfrm>
        <a:prstGeom prst="rightArrow">
          <a:avLst>
            <a:gd name="adj1" fmla="val 60000"/>
            <a:gd name="adj2" fmla="val 50000"/>
          </a:avLst>
        </a:prstGeom>
        <a:solidFill>
          <a:schemeClr val="accent2">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zh-CN" altLang="en-US" sz="1800" b="1" kern="1200"/>
        </a:p>
      </dsp:txBody>
      <dsp:txXfrm>
        <a:off x="4190260" y="1467163"/>
        <a:ext cx="355009" cy="415293"/>
      </dsp:txXfrm>
    </dsp:sp>
    <dsp:sp modelId="{BF214344-42EA-467F-A3EC-741B5DE77D05}">
      <dsp:nvSpPr>
        <dsp:cNvPr id="0" name=""/>
        <dsp:cNvSpPr/>
      </dsp:nvSpPr>
      <dsp:spPr>
        <a:xfrm>
          <a:off x="4692632" y="863037"/>
          <a:ext cx="1674572" cy="1623544"/>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solidFill>
                <a:srgbClr val="FF0000"/>
              </a:solidFill>
            </a:rPr>
            <a:t>在中国结算办理业务</a:t>
          </a:r>
        </a:p>
      </dsp:txBody>
      <dsp:txXfrm>
        <a:off x="4692632" y="863037"/>
        <a:ext cx="1674572" cy="1623544"/>
      </dsp:txXfrm>
    </dsp:sp>
    <dsp:sp modelId="{B177BAC9-7D0E-4AB9-B9F1-AC52571B63E2}">
      <dsp:nvSpPr>
        <dsp:cNvPr id="0" name=""/>
        <dsp:cNvSpPr/>
      </dsp:nvSpPr>
      <dsp:spPr>
        <a:xfrm>
          <a:off x="6534661" y="1467163"/>
          <a:ext cx="355009" cy="415293"/>
        </a:xfrm>
        <a:prstGeom prst="rightArrow">
          <a:avLst>
            <a:gd name="adj1" fmla="val 60000"/>
            <a:gd name="adj2" fmla="val 50000"/>
          </a:avLst>
        </a:prstGeom>
        <a:solidFill>
          <a:schemeClr val="accent2">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zh-CN" altLang="en-US" sz="1800" b="1" kern="1200"/>
        </a:p>
      </dsp:txBody>
      <dsp:txXfrm>
        <a:off x="6534661" y="1467163"/>
        <a:ext cx="355009" cy="415293"/>
      </dsp:txXfrm>
    </dsp:sp>
    <dsp:sp modelId="{7AA47DA5-1F56-4A8B-A08A-8F799B1977A2}">
      <dsp:nvSpPr>
        <dsp:cNvPr id="0" name=""/>
        <dsp:cNvSpPr/>
      </dsp:nvSpPr>
      <dsp:spPr>
        <a:xfrm>
          <a:off x="7037033" y="863037"/>
          <a:ext cx="1674572" cy="1623544"/>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t>公开转让</a:t>
          </a:r>
        </a:p>
      </dsp:txBody>
      <dsp:txXfrm>
        <a:off x="7037033" y="863037"/>
        <a:ext cx="1674572" cy="1623544"/>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622526"/>
          <a:ext cx="8280920" cy="830034"/>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A094BD2B-9947-4103-8407-60D0393BE138}">
      <dsp:nvSpPr>
        <dsp:cNvPr id="0" name=""/>
        <dsp:cNvSpPr/>
      </dsp:nvSpPr>
      <dsp:spPr>
        <a:xfrm>
          <a:off x="636"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36" y="0"/>
        <a:ext cx="1020760" cy="830034"/>
      </dsp:txXfrm>
    </dsp:sp>
    <dsp:sp modelId="{B2BE6C07-7412-4320-A238-5A7EA9F8AEE1}">
      <dsp:nvSpPr>
        <dsp:cNvPr id="0" name=""/>
        <dsp:cNvSpPr/>
      </dsp:nvSpPr>
      <dsp:spPr>
        <a:xfrm>
          <a:off x="301952" y="883796"/>
          <a:ext cx="418130" cy="307494"/>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778618-D9E8-449D-9F18-FD87BB8EBA59}">
      <dsp:nvSpPr>
        <dsp:cNvPr id="0" name=""/>
        <dsp:cNvSpPr/>
      </dsp:nvSpPr>
      <dsp:spPr>
        <a:xfrm>
          <a:off x="1072435"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1072435" y="1245052"/>
        <a:ext cx="1020760" cy="830034"/>
      </dsp:txXfrm>
    </dsp:sp>
    <dsp:sp modelId="{6ABC2BF2-C822-483A-AF30-00C2D3519862}">
      <dsp:nvSpPr>
        <dsp:cNvPr id="0" name=""/>
        <dsp:cNvSpPr/>
      </dsp:nvSpPr>
      <dsp:spPr>
        <a:xfrm>
          <a:off x="1520683"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9B0816-C1D0-41E7-A261-F27B73F171BA}">
      <dsp:nvSpPr>
        <dsp:cNvPr id="0" name=""/>
        <dsp:cNvSpPr/>
      </dsp:nvSpPr>
      <dsp:spPr>
        <a:xfrm>
          <a:off x="2144234"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2144234" y="0"/>
        <a:ext cx="1020760" cy="830034"/>
      </dsp:txXfrm>
    </dsp:sp>
    <dsp:sp modelId="{2D9D1CD1-FF6A-483C-9D5D-576DF455B866}">
      <dsp:nvSpPr>
        <dsp:cNvPr id="0" name=""/>
        <dsp:cNvSpPr/>
      </dsp:nvSpPr>
      <dsp:spPr>
        <a:xfrm>
          <a:off x="2672813"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18A61C-EABF-4018-9AD9-ABCBDB0357F9}">
      <dsp:nvSpPr>
        <dsp:cNvPr id="0" name=""/>
        <dsp:cNvSpPr/>
      </dsp:nvSpPr>
      <dsp:spPr>
        <a:xfrm>
          <a:off x="3216033"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216033" y="1245052"/>
        <a:ext cx="1020760" cy="830034"/>
      </dsp:txXfrm>
    </dsp:sp>
    <dsp:sp modelId="{40CB1993-CF22-4691-A062-43869D951751}">
      <dsp:nvSpPr>
        <dsp:cNvPr id="0" name=""/>
        <dsp:cNvSpPr/>
      </dsp:nvSpPr>
      <dsp:spPr>
        <a:xfrm>
          <a:off x="3968956"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21AABBF-B602-489D-9D10-BD0D1CB97A53}">
      <dsp:nvSpPr>
        <dsp:cNvPr id="0" name=""/>
        <dsp:cNvSpPr/>
      </dsp:nvSpPr>
      <dsp:spPr>
        <a:xfrm>
          <a:off x="4287832"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4287832" y="0"/>
        <a:ext cx="1020760" cy="830034"/>
      </dsp:txXfrm>
    </dsp:sp>
    <dsp:sp modelId="{7A8D2EC2-D412-47F2-BE6E-1424287C2174}">
      <dsp:nvSpPr>
        <dsp:cNvPr id="0" name=""/>
        <dsp:cNvSpPr/>
      </dsp:nvSpPr>
      <dsp:spPr>
        <a:xfrm>
          <a:off x="5193093"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5A67BA-E58E-4765-AC24-876D1FC7F109}">
      <dsp:nvSpPr>
        <dsp:cNvPr id="0" name=""/>
        <dsp:cNvSpPr/>
      </dsp:nvSpPr>
      <dsp:spPr>
        <a:xfrm>
          <a:off x="5359631"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5359631" y="1245052"/>
        <a:ext cx="1020760" cy="830034"/>
      </dsp:txXfrm>
    </dsp:sp>
    <dsp:sp modelId="{6EEF46BC-BED0-4B07-8145-9AA4EF0079F8}">
      <dsp:nvSpPr>
        <dsp:cNvPr id="0" name=""/>
        <dsp:cNvSpPr/>
      </dsp:nvSpPr>
      <dsp:spPr>
        <a:xfrm>
          <a:off x="6345221" y="932683"/>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79CA29-FABA-4209-B1B9-F8B1E777C819}">
      <dsp:nvSpPr>
        <dsp:cNvPr id="0" name=""/>
        <dsp:cNvSpPr/>
      </dsp:nvSpPr>
      <dsp:spPr>
        <a:xfrm>
          <a:off x="6431430"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431430" y="0"/>
        <a:ext cx="1020760" cy="830034"/>
      </dsp:txXfrm>
    </dsp:sp>
    <dsp:sp modelId="{5017F307-5544-4E7B-A62E-4955B1B4473F}">
      <dsp:nvSpPr>
        <dsp:cNvPr id="0" name=""/>
        <dsp:cNvSpPr/>
      </dsp:nvSpPr>
      <dsp:spPr>
        <a:xfrm>
          <a:off x="7409045" y="932683"/>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622526"/>
          <a:ext cx="8280920" cy="830034"/>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A094BD2B-9947-4103-8407-60D0393BE138}">
      <dsp:nvSpPr>
        <dsp:cNvPr id="0" name=""/>
        <dsp:cNvSpPr/>
      </dsp:nvSpPr>
      <dsp:spPr>
        <a:xfrm>
          <a:off x="636"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36" y="0"/>
        <a:ext cx="1020760" cy="830034"/>
      </dsp:txXfrm>
    </dsp:sp>
    <dsp:sp modelId="{B2BE6C07-7412-4320-A238-5A7EA9F8AEE1}">
      <dsp:nvSpPr>
        <dsp:cNvPr id="0" name=""/>
        <dsp:cNvSpPr/>
      </dsp:nvSpPr>
      <dsp:spPr>
        <a:xfrm>
          <a:off x="2592288" y="903258"/>
          <a:ext cx="418130" cy="307494"/>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778618-D9E8-449D-9F18-FD87BB8EBA59}">
      <dsp:nvSpPr>
        <dsp:cNvPr id="0" name=""/>
        <dsp:cNvSpPr/>
      </dsp:nvSpPr>
      <dsp:spPr>
        <a:xfrm>
          <a:off x="1072435"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1072435" y="1245052"/>
        <a:ext cx="1020760" cy="830034"/>
      </dsp:txXfrm>
    </dsp:sp>
    <dsp:sp modelId="{6ABC2BF2-C822-483A-AF30-00C2D3519862}">
      <dsp:nvSpPr>
        <dsp:cNvPr id="0" name=""/>
        <dsp:cNvSpPr/>
      </dsp:nvSpPr>
      <dsp:spPr>
        <a:xfrm>
          <a:off x="1520683"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9B0816-C1D0-41E7-A261-F27B73F171BA}">
      <dsp:nvSpPr>
        <dsp:cNvPr id="0" name=""/>
        <dsp:cNvSpPr/>
      </dsp:nvSpPr>
      <dsp:spPr>
        <a:xfrm>
          <a:off x="2144234"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2144234" y="0"/>
        <a:ext cx="1020760" cy="830034"/>
      </dsp:txXfrm>
    </dsp:sp>
    <dsp:sp modelId="{2D9D1CD1-FF6A-483C-9D5D-576DF455B866}">
      <dsp:nvSpPr>
        <dsp:cNvPr id="0" name=""/>
        <dsp:cNvSpPr/>
      </dsp:nvSpPr>
      <dsp:spPr>
        <a:xfrm>
          <a:off x="5112568" y="903258"/>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18A61C-EABF-4018-9AD9-ABCBDB0357F9}">
      <dsp:nvSpPr>
        <dsp:cNvPr id="0" name=""/>
        <dsp:cNvSpPr/>
      </dsp:nvSpPr>
      <dsp:spPr>
        <a:xfrm>
          <a:off x="3216033"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216033" y="1245052"/>
        <a:ext cx="1020760" cy="830034"/>
      </dsp:txXfrm>
    </dsp:sp>
    <dsp:sp modelId="{40CB1993-CF22-4691-A062-43869D951751}">
      <dsp:nvSpPr>
        <dsp:cNvPr id="0" name=""/>
        <dsp:cNvSpPr/>
      </dsp:nvSpPr>
      <dsp:spPr>
        <a:xfrm>
          <a:off x="3968956"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21AABBF-B602-489D-9D10-BD0D1CB97A53}">
      <dsp:nvSpPr>
        <dsp:cNvPr id="0" name=""/>
        <dsp:cNvSpPr/>
      </dsp:nvSpPr>
      <dsp:spPr>
        <a:xfrm>
          <a:off x="4287832"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4287832" y="0"/>
        <a:ext cx="1020760" cy="830034"/>
      </dsp:txXfrm>
    </dsp:sp>
    <dsp:sp modelId="{7A8D2EC2-D412-47F2-BE6E-1424287C2174}">
      <dsp:nvSpPr>
        <dsp:cNvPr id="0" name=""/>
        <dsp:cNvSpPr/>
      </dsp:nvSpPr>
      <dsp:spPr>
        <a:xfrm>
          <a:off x="504056" y="903258"/>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5A67BA-E58E-4765-AC24-876D1FC7F109}">
      <dsp:nvSpPr>
        <dsp:cNvPr id="0" name=""/>
        <dsp:cNvSpPr/>
      </dsp:nvSpPr>
      <dsp:spPr>
        <a:xfrm>
          <a:off x="5359631"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5359631" y="1245052"/>
        <a:ext cx="1020760" cy="830034"/>
      </dsp:txXfrm>
    </dsp:sp>
    <dsp:sp modelId="{6EEF46BC-BED0-4B07-8145-9AA4EF0079F8}">
      <dsp:nvSpPr>
        <dsp:cNvPr id="0" name=""/>
        <dsp:cNvSpPr/>
      </dsp:nvSpPr>
      <dsp:spPr>
        <a:xfrm>
          <a:off x="6345221" y="932683"/>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79CA29-FABA-4209-B1B9-F8B1E777C819}">
      <dsp:nvSpPr>
        <dsp:cNvPr id="0" name=""/>
        <dsp:cNvSpPr/>
      </dsp:nvSpPr>
      <dsp:spPr>
        <a:xfrm>
          <a:off x="6431430"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431430" y="0"/>
        <a:ext cx="1020760" cy="830034"/>
      </dsp:txXfrm>
    </dsp:sp>
    <dsp:sp modelId="{5017F307-5544-4E7B-A62E-4955B1B4473F}">
      <dsp:nvSpPr>
        <dsp:cNvPr id="0" name=""/>
        <dsp:cNvSpPr/>
      </dsp:nvSpPr>
      <dsp:spPr>
        <a:xfrm>
          <a:off x="7409045" y="932683"/>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91FF94-9E6D-4995-BD3F-1F21CF928E0D}">
      <dsp:nvSpPr>
        <dsp:cNvPr id="0" name=""/>
        <dsp:cNvSpPr/>
      </dsp:nvSpPr>
      <dsp:spPr>
        <a:xfrm>
          <a:off x="0" y="622526"/>
          <a:ext cx="8280920" cy="830034"/>
        </a:xfrm>
        <a:prstGeom prst="notchedRightArrow">
          <a:avLst/>
        </a:prstGeom>
        <a:solidFill>
          <a:srgbClr val="BCDBEE"/>
        </a:solidFill>
        <a:ln>
          <a:noFill/>
        </a:ln>
        <a:effectLst/>
      </dsp:spPr>
      <dsp:style>
        <a:lnRef idx="0">
          <a:scrgbClr r="0" g="0" b="0"/>
        </a:lnRef>
        <a:fillRef idx="1">
          <a:scrgbClr r="0" g="0" b="0"/>
        </a:fillRef>
        <a:effectRef idx="0">
          <a:scrgbClr r="0" g="0" b="0"/>
        </a:effectRef>
        <a:fontRef idx="minor"/>
      </dsp:style>
    </dsp:sp>
    <dsp:sp modelId="{A094BD2B-9947-4103-8407-60D0393BE138}">
      <dsp:nvSpPr>
        <dsp:cNvPr id="0" name=""/>
        <dsp:cNvSpPr/>
      </dsp:nvSpPr>
      <dsp:spPr>
        <a:xfrm>
          <a:off x="636"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36" y="0"/>
        <a:ext cx="1020760" cy="830034"/>
      </dsp:txXfrm>
    </dsp:sp>
    <dsp:sp modelId="{B2BE6C07-7412-4320-A238-5A7EA9F8AEE1}">
      <dsp:nvSpPr>
        <dsp:cNvPr id="0" name=""/>
        <dsp:cNvSpPr/>
      </dsp:nvSpPr>
      <dsp:spPr>
        <a:xfrm>
          <a:off x="5040560" y="903258"/>
          <a:ext cx="418130" cy="307494"/>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778618-D9E8-449D-9F18-FD87BB8EBA59}">
      <dsp:nvSpPr>
        <dsp:cNvPr id="0" name=""/>
        <dsp:cNvSpPr/>
      </dsp:nvSpPr>
      <dsp:spPr>
        <a:xfrm>
          <a:off x="1072435"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1072435" y="1245052"/>
        <a:ext cx="1020760" cy="830034"/>
      </dsp:txXfrm>
    </dsp:sp>
    <dsp:sp modelId="{6ABC2BF2-C822-483A-AF30-00C2D3519862}">
      <dsp:nvSpPr>
        <dsp:cNvPr id="0" name=""/>
        <dsp:cNvSpPr/>
      </dsp:nvSpPr>
      <dsp:spPr>
        <a:xfrm>
          <a:off x="1520683"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9B0816-C1D0-41E7-A261-F27B73F171BA}">
      <dsp:nvSpPr>
        <dsp:cNvPr id="0" name=""/>
        <dsp:cNvSpPr/>
      </dsp:nvSpPr>
      <dsp:spPr>
        <a:xfrm>
          <a:off x="2144234"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2144234" y="0"/>
        <a:ext cx="1020760" cy="830034"/>
      </dsp:txXfrm>
    </dsp:sp>
    <dsp:sp modelId="{2D9D1CD1-FF6A-483C-9D5D-576DF455B866}">
      <dsp:nvSpPr>
        <dsp:cNvPr id="0" name=""/>
        <dsp:cNvSpPr/>
      </dsp:nvSpPr>
      <dsp:spPr>
        <a:xfrm>
          <a:off x="2672813"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18A61C-EABF-4018-9AD9-ABCBDB0357F9}">
      <dsp:nvSpPr>
        <dsp:cNvPr id="0" name=""/>
        <dsp:cNvSpPr/>
      </dsp:nvSpPr>
      <dsp:spPr>
        <a:xfrm>
          <a:off x="3216033"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3216033" y="1245052"/>
        <a:ext cx="1020760" cy="830034"/>
      </dsp:txXfrm>
    </dsp:sp>
    <dsp:sp modelId="{40CB1993-CF22-4691-A062-43869D951751}">
      <dsp:nvSpPr>
        <dsp:cNvPr id="0" name=""/>
        <dsp:cNvSpPr/>
      </dsp:nvSpPr>
      <dsp:spPr>
        <a:xfrm>
          <a:off x="3968956" y="933789"/>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21AABBF-B602-489D-9D10-BD0D1CB97A53}">
      <dsp:nvSpPr>
        <dsp:cNvPr id="0" name=""/>
        <dsp:cNvSpPr/>
      </dsp:nvSpPr>
      <dsp:spPr>
        <a:xfrm>
          <a:off x="4287832"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4287832" y="0"/>
        <a:ext cx="1020760" cy="830034"/>
      </dsp:txXfrm>
    </dsp:sp>
    <dsp:sp modelId="{7A8D2EC2-D412-47F2-BE6E-1424287C2174}">
      <dsp:nvSpPr>
        <dsp:cNvPr id="0" name=""/>
        <dsp:cNvSpPr/>
      </dsp:nvSpPr>
      <dsp:spPr>
        <a:xfrm>
          <a:off x="504056" y="903258"/>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5A67BA-E58E-4765-AC24-876D1FC7F109}">
      <dsp:nvSpPr>
        <dsp:cNvPr id="0" name=""/>
        <dsp:cNvSpPr/>
      </dsp:nvSpPr>
      <dsp:spPr>
        <a:xfrm>
          <a:off x="5359631" y="1245052"/>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5359631" y="1245052"/>
        <a:ext cx="1020760" cy="830034"/>
      </dsp:txXfrm>
    </dsp:sp>
    <dsp:sp modelId="{6EEF46BC-BED0-4B07-8145-9AA4EF0079F8}">
      <dsp:nvSpPr>
        <dsp:cNvPr id="0" name=""/>
        <dsp:cNvSpPr/>
      </dsp:nvSpPr>
      <dsp:spPr>
        <a:xfrm>
          <a:off x="6345221" y="932683"/>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79CA29-FABA-4209-B1B9-F8B1E777C819}">
      <dsp:nvSpPr>
        <dsp:cNvPr id="0" name=""/>
        <dsp:cNvSpPr/>
      </dsp:nvSpPr>
      <dsp:spPr>
        <a:xfrm>
          <a:off x="6431430" y="0"/>
          <a:ext cx="1020760" cy="83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zh-CN" altLang="en-US" sz="1800" kern="1200" dirty="0">
            <a:latin typeface="楷体" pitchFamily="49" charset="-122"/>
            <a:ea typeface="楷体" pitchFamily="49" charset="-122"/>
          </a:endParaRPr>
        </a:p>
      </dsp:txBody>
      <dsp:txXfrm>
        <a:off x="6431430" y="0"/>
        <a:ext cx="1020760" cy="830034"/>
      </dsp:txXfrm>
    </dsp:sp>
    <dsp:sp modelId="{5017F307-5544-4E7B-A62E-4955B1B4473F}">
      <dsp:nvSpPr>
        <dsp:cNvPr id="0" name=""/>
        <dsp:cNvSpPr/>
      </dsp:nvSpPr>
      <dsp:spPr>
        <a:xfrm>
          <a:off x="7409045" y="932683"/>
          <a:ext cx="207508" cy="207508"/>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16.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79BFD7-2748-4F40-AF23-9648313A4131}" type="datetimeFigureOut">
              <a:rPr lang="zh-CN" altLang="en-US" smtClean="0"/>
              <a:pPr/>
              <a:t>2018/5/31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4E5E94-F389-4815-8451-9447598DAE4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6634780-6DC8-4B66-B572-6B6747D75E16}" type="slidenum">
              <a:rPr lang="zh-CN" altLang="en-US" smtClean="0">
                <a:solidFill>
                  <a:prstClr val="black"/>
                </a:solidFill>
              </a:rPr>
              <a:pPr/>
              <a:t>1</a:t>
            </a:fld>
            <a:endParaRPr lang="zh-CN" altLang="en-US" smtClean="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r>
              <a:rPr lang="zh-CN" altLang="en-US" dirty="0"/>
              <a:t>登录、</a:t>
            </a:r>
            <a:r>
              <a:rPr lang="en-US" altLang="zh-CN" dirty="0"/>
              <a:t>logo</a:t>
            </a:r>
            <a:r>
              <a:rPr lang="zh-CN" altLang="en-US" dirty="0"/>
              <a:t>调整</a:t>
            </a:r>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14</a:t>
            </a:fld>
            <a:endParaRPr lang="zh-CN" altLang="en-US"/>
          </a:p>
        </p:txBody>
      </p:sp>
    </p:spTree>
    <p:extLst>
      <p:ext uri="{BB962C8B-B14F-4D97-AF65-F5344CB8AC3E}">
        <p14:creationId xmlns="" xmlns:p14="http://schemas.microsoft.com/office/powerpoint/2010/main" val="27310033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15</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r>
              <a:rPr lang="zh-CN" altLang="en-US" dirty="0"/>
              <a:t>没有对应股份性质填写</a:t>
            </a:r>
            <a:r>
              <a:rPr lang="en-US" altLang="zh-CN" dirty="0"/>
              <a:t>0</a:t>
            </a:r>
            <a:r>
              <a:rPr lang="zh-CN" altLang="en-US" dirty="0"/>
              <a:t>，户数要和证件号码一致</a:t>
            </a:r>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18</a:t>
            </a:fld>
            <a:endParaRPr lang="zh-CN" altLang="en-US"/>
          </a:p>
        </p:txBody>
      </p:sp>
    </p:spTree>
    <p:extLst>
      <p:ext uri="{BB962C8B-B14F-4D97-AF65-F5344CB8AC3E}">
        <p14:creationId xmlns="" xmlns:p14="http://schemas.microsoft.com/office/powerpoint/2010/main" val="33854774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r>
              <a:rPr lang="zh-CN" altLang="en-US" dirty="0"/>
              <a:t>产品登记：开户名称、股转明细表和验资报告三者保持一致，核对开户名称</a:t>
            </a:r>
            <a:r>
              <a:rPr lang="en-US" altLang="zh-CN" dirty="0"/>
              <a:t>1</a:t>
            </a:r>
            <a:r>
              <a:rPr lang="zh-CN" altLang="en-US" dirty="0"/>
              <a:t>和基金备案名称</a:t>
            </a:r>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22</a:t>
            </a:fld>
            <a:endParaRPr lang="zh-CN" altLang="en-US"/>
          </a:p>
        </p:txBody>
      </p:sp>
    </p:spTree>
    <p:extLst>
      <p:ext uri="{BB962C8B-B14F-4D97-AF65-F5344CB8AC3E}">
        <p14:creationId xmlns="" xmlns:p14="http://schemas.microsoft.com/office/powerpoint/2010/main" val="9189772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r>
              <a:rPr lang="zh-CN" altLang="en-US" dirty="0"/>
              <a:t>股东交易券商对应托管单元</a:t>
            </a:r>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24</a:t>
            </a:fld>
            <a:endParaRPr lang="zh-CN" altLang="en-US"/>
          </a:p>
        </p:txBody>
      </p:sp>
    </p:spTree>
    <p:extLst>
      <p:ext uri="{BB962C8B-B14F-4D97-AF65-F5344CB8AC3E}">
        <p14:creationId xmlns="" xmlns:p14="http://schemas.microsoft.com/office/powerpoint/2010/main" val="13473685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r>
              <a:rPr lang="zh-CN" altLang="en-US" dirty="0"/>
              <a:t>提示核对数据</a:t>
            </a:r>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29</a:t>
            </a:fld>
            <a:endParaRPr lang="zh-CN" altLang="en-US"/>
          </a:p>
        </p:txBody>
      </p:sp>
    </p:spTree>
    <p:extLst>
      <p:ext uri="{BB962C8B-B14F-4D97-AF65-F5344CB8AC3E}">
        <p14:creationId xmlns="" xmlns:p14="http://schemas.microsoft.com/office/powerpoint/2010/main" val="37105673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13B38CB-0EDD-4A5B-806E-1657456F2C61}" type="slidenum">
              <a:rPr lang="zh-CN" altLang="en-US" smtClean="0"/>
              <a:pPr>
                <a:defRPr/>
              </a:pPr>
              <a:t>34</a:t>
            </a:fld>
            <a:endParaRPr lang="zh-CN" altLang="en-US"/>
          </a:p>
        </p:txBody>
      </p:sp>
    </p:spTree>
    <p:extLst>
      <p:ext uri="{BB962C8B-B14F-4D97-AF65-F5344CB8AC3E}">
        <p14:creationId xmlns="" xmlns:p14="http://schemas.microsoft.com/office/powerpoint/2010/main" val="14828775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36</a:t>
            </a:fld>
            <a:endParaRPr lang="zh-CN" altLang="en-US"/>
          </a:p>
        </p:txBody>
      </p:sp>
    </p:spTree>
    <p:extLst>
      <p:ext uri="{BB962C8B-B14F-4D97-AF65-F5344CB8AC3E}">
        <p14:creationId xmlns="" xmlns:p14="http://schemas.microsoft.com/office/powerpoint/2010/main" val="4944774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r>
              <a:rPr lang="zh-CN" altLang="en-US" dirty="0"/>
              <a:t>公告名称，</a:t>
            </a:r>
            <a:r>
              <a:rPr lang="en-US" altLang="zh-CN" dirty="0"/>
              <a:t>T-3</a:t>
            </a:r>
            <a:r>
              <a:rPr lang="zh-CN" altLang="en-US" dirty="0"/>
              <a:t>日一定要在信息披露平台看到</a:t>
            </a:r>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38</a:t>
            </a:fld>
            <a:endParaRPr lang="zh-CN" altLang="en-US"/>
          </a:p>
        </p:txBody>
      </p:sp>
    </p:spTree>
    <p:extLst>
      <p:ext uri="{BB962C8B-B14F-4D97-AF65-F5344CB8AC3E}">
        <p14:creationId xmlns="" xmlns:p14="http://schemas.microsoft.com/office/powerpoint/2010/main" val="34748777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r>
              <a:rPr lang="zh-CN" altLang="en-US" dirty="0"/>
              <a:t>公告名称，</a:t>
            </a:r>
            <a:r>
              <a:rPr lang="en-US" altLang="zh-CN" dirty="0"/>
              <a:t>T-3</a:t>
            </a:r>
            <a:r>
              <a:rPr lang="zh-CN" altLang="en-US" dirty="0"/>
              <a:t>日一定要在信息披露平台看到</a:t>
            </a:r>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39</a:t>
            </a:fld>
            <a:endParaRPr lang="zh-CN" altLang="en-US"/>
          </a:p>
        </p:txBody>
      </p:sp>
    </p:spTree>
    <p:extLst>
      <p:ext uri="{BB962C8B-B14F-4D97-AF65-F5344CB8AC3E}">
        <p14:creationId xmlns="" xmlns:p14="http://schemas.microsoft.com/office/powerpoint/2010/main" val="2708395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22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8CD7169-528F-42E0-A4AC-1BF7FBFD5650}" type="slidenum">
              <a:rPr lang="zh-CN" altLang="en-US" smtClean="0"/>
              <a:pPr/>
              <a:t>2</a:t>
            </a:fld>
            <a:endParaRPr lang="zh-CN" altLang="en-US"/>
          </a:p>
        </p:txBody>
      </p:sp>
    </p:spTree>
    <p:extLst>
      <p:ext uri="{BB962C8B-B14F-4D97-AF65-F5344CB8AC3E}">
        <p14:creationId xmlns="" xmlns:p14="http://schemas.microsoft.com/office/powerpoint/2010/main" val="31734939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22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8CD7169-528F-42E0-A4AC-1BF7FBFD5650}" type="slidenum">
              <a:rPr lang="zh-CN" altLang="en-US" smtClean="0"/>
              <a:pPr/>
              <a:t>42</a:t>
            </a:fld>
            <a:endParaRPr lang="zh-CN" altLang="en-US"/>
          </a:p>
        </p:txBody>
      </p:sp>
    </p:spTree>
    <p:extLst>
      <p:ext uri="{BB962C8B-B14F-4D97-AF65-F5344CB8AC3E}">
        <p14:creationId xmlns="" xmlns:p14="http://schemas.microsoft.com/office/powerpoint/2010/main" val="38845571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47</a:t>
            </a:fld>
            <a:endParaRPr lang="zh-CN" altLang="en-US"/>
          </a:p>
        </p:txBody>
      </p:sp>
    </p:spTree>
    <p:extLst>
      <p:ext uri="{BB962C8B-B14F-4D97-AF65-F5344CB8AC3E}">
        <p14:creationId xmlns="" xmlns:p14="http://schemas.microsoft.com/office/powerpoint/2010/main" val="8062021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r>
              <a:rPr lang="zh-CN" altLang="en-US" dirty="0"/>
              <a:t>公告名称，</a:t>
            </a:r>
            <a:r>
              <a:rPr lang="en-US" altLang="zh-CN" dirty="0"/>
              <a:t>T-3</a:t>
            </a:r>
            <a:r>
              <a:rPr lang="zh-CN" altLang="en-US" dirty="0"/>
              <a:t>日一定要在信息披露平台看到</a:t>
            </a:r>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60</a:t>
            </a:fld>
            <a:endParaRPr lang="zh-CN" altLang="en-US"/>
          </a:p>
        </p:txBody>
      </p:sp>
    </p:spTree>
    <p:extLst>
      <p:ext uri="{BB962C8B-B14F-4D97-AF65-F5344CB8AC3E}">
        <p14:creationId xmlns="" xmlns:p14="http://schemas.microsoft.com/office/powerpoint/2010/main" val="41472219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22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8CD7169-528F-42E0-A4AC-1BF7FBFD5650}" type="slidenum">
              <a:rPr lang="zh-CN" altLang="en-US" smtClean="0"/>
              <a:pPr/>
              <a:t>61</a:t>
            </a:fld>
            <a:endParaRPr lang="zh-CN" altLang="en-US"/>
          </a:p>
        </p:txBody>
      </p:sp>
    </p:spTree>
    <p:extLst>
      <p:ext uri="{BB962C8B-B14F-4D97-AF65-F5344CB8AC3E}">
        <p14:creationId xmlns="" xmlns:p14="http://schemas.microsoft.com/office/powerpoint/2010/main" val="2474670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62</a:t>
            </a:fld>
            <a:endParaRPr lang="zh-CN" altLang="en-US"/>
          </a:p>
        </p:txBody>
      </p:sp>
    </p:spTree>
    <p:extLst>
      <p:ext uri="{BB962C8B-B14F-4D97-AF65-F5344CB8AC3E}">
        <p14:creationId xmlns="" xmlns:p14="http://schemas.microsoft.com/office/powerpoint/2010/main" val="22836624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70</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77</a:t>
            </a:fld>
            <a:endParaRPr lang="zh-CN" altLang="en-US"/>
          </a:p>
        </p:txBody>
      </p:sp>
    </p:spTree>
    <p:extLst>
      <p:ext uri="{BB962C8B-B14F-4D97-AF65-F5344CB8AC3E}">
        <p14:creationId xmlns="" xmlns:p14="http://schemas.microsoft.com/office/powerpoint/2010/main" val="91235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r>
              <a:rPr lang="zh-CN" altLang="en-US" dirty="0"/>
              <a:t>登录、</a:t>
            </a:r>
            <a:r>
              <a:rPr lang="en-US" altLang="zh-CN" dirty="0"/>
              <a:t>logo</a:t>
            </a:r>
            <a:r>
              <a:rPr lang="zh-CN" altLang="en-US" dirty="0"/>
              <a:t>调整</a:t>
            </a:r>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79</a:t>
            </a:fld>
            <a:endParaRPr lang="zh-CN" altLang="en-US"/>
          </a:p>
        </p:txBody>
      </p:sp>
    </p:spTree>
    <p:extLst>
      <p:ext uri="{BB962C8B-B14F-4D97-AF65-F5344CB8AC3E}">
        <p14:creationId xmlns="" xmlns:p14="http://schemas.microsoft.com/office/powerpoint/2010/main" val="7301383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80</a:t>
            </a:fld>
            <a:endParaRPr lang="zh-CN" altLang="en-US"/>
          </a:p>
        </p:txBody>
      </p:sp>
    </p:spTree>
    <p:extLst>
      <p:ext uri="{BB962C8B-B14F-4D97-AF65-F5344CB8AC3E}">
        <p14:creationId xmlns="" xmlns:p14="http://schemas.microsoft.com/office/powerpoint/2010/main" val="32673553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22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8CD7169-528F-42E0-A4AC-1BF7FBFD5650}" type="slidenum">
              <a:rPr lang="zh-CN" altLang="en-US" smtClean="0"/>
              <a:pPr/>
              <a:t>4</a:t>
            </a:fld>
            <a:endParaRPr lang="zh-CN" altLang="en-US"/>
          </a:p>
        </p:txBody>
      </p:sp>
    </p:spTree>
    <p:extLst>
      <p:ext uri="{BB962C8B-B14F-4D97-AF65-F5344CB8AC3E}">
        <p14:creationId xmlns="" xmlns:p14="http://schemas.microsoft.com/office/powerpoint/2010/main" val="34899228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83</a:t>
            </a:fld>
            <a:endParaRPr lang="zh-CN" altLang="en-US"/>
          </a:p>
        </p:txBody>
      </p:sp>
    </p:spTree>
    <p:extLst>
      <p:ext uri="{BB962C8B-B14F-4D97-AF65-F5344CB8AC3E}">
        <p14:creationId xmlns="" xmlns:p14="http://schemas.microsoft.com/office/powerpoint/2010/main" val="36912069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901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901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algn="r" rtl="0" fontAlgn="base">
              <a:spcBef>
                <a:spcPct val="0"/>
              </a:spcBef>
              <a:spcAft>
                <a:spcPct val="0"/>
              </a:spcAft>
            </a:pPr>
            <a:fld id="{20733F0B-EA3B-417D-B4A3-DFA133043B59}" type="slidenum">
              <a:rPr lang="zh-CN" altLang="en-US">
                <a:solidFill>
                  <a:srgbClr val="000000"/>
                </a:solidFill>
              </a:rPr>
              <a:pPr algn="r" rtl="0" fontAlgn="base">
                <a:spcBef>
                  <a:spcPct val="0"/>
                </a:spcBef>
                <a:spcAft>
                  <a:spcPct val="0"/>
                </a:spcAft>
              </a:pPr>
              <a:t>84</a:t>
            </a:fld>
            <a:endParaRPr lang="zh-CN" altLang="en-US" dirty="0">
              <a:solidFill>
                <a:srgbClr val="000000"/>
              </a:solidFill>
            </a:endParaRPr>
          </a:p>
        </p:txBody>
      </p:sp>
    </p:spTree>
    <p:extLst>
      <p:ext uri="{BB962C8B-B14F-4D97-AF65-F5344CB8AC3E}">
        <p14:creationId xmlns="" xmlns:p14="http://schemas.microsoft.com/office/powerpoint/2010/main" val="15297719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22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8CD7169-528F-42E0-A4AC-1BF7FBFD5650}" type="slidenum">
              <a:rPr lang="zh-CN" altLang="en-US" smtClean="0"/>
              <a:pPr/>
              <a:t>10</a:t>
            </a:fld>
            <a:endParaRPr lang="zh-CN" altLang="en-US"/>
          </a:p>
        </p:txBody>
      </p:sp>
    </p:spTree>
    <p:extLst>
      <p:ext uri="{BB962C8B-B14F-4D97-AF65-F5344CB8AC3E}">
        <p14:creationId xmlns="" xmlns:p14="http://schemas.microsoft.com/office/powerpoint/2010/main" val="19269874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r>
              <a:rPr lang="zh-CN" altLang="en-US" dirty="0"/>
              <a:t>流程图简单介绍</a:t>
            </a:r>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11</a:t>
            </a:fld>
            <a:endParaRPr lang="zh-CN" altLang="en-US"/>
          </a:p>
        </p:txBody>
      </p:sp>
    </p:spTree>
    <p:extLst>
      <p:ext uri="{BB962C8B-B14F-4D97-AF65-F5344CB8AC3E}">
        <p14:creationId xmlns="" xmlns:p14="http://schemas.microsoft.com/office/powerpoint/2010/main" val="33808046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r>
              <a:rPr lang="zh-CN" altLang="en-US" dirty="0"/>
              <a:t>流程图简单介绍</a:t>
            </a:r>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12</a:t>
            </a:fld>
            <a:endParaRPr lang="zh-CN" altLang="en-US"/>
          </a:p>
        </p:txBody>
      </p:sp>
    </p:spTree>
    <p:extLst>
      <p:ext uri="{BB962C8B-B14F-4D97-AF65-F5344CB8AC3E}">
        <p14:creationId xmlns="" xmlns:p14="http://schemas.microsoft.com/office/powerpoint/2010/main" val="35027589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13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B2F0829-CDF1-40C3-AF3D-8B71968FBC7A}"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0D2EE33-9D06-47F3-ADD1-904BEC656C31}"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F463607-19F6-456E-AE40-934FAD4C61A2}"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2_节标题">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4513263" y="2984500"/>
            <a:ext cx="395287" cy="395288"/>
          </a:xfrm>
          <a:prstGeom prst="rect">
            <a:avLst/>
          </a:prstGeom>
          <a:noFill/>
          <a:ln w="19050" cap="flat" cmpd="sng" algn="ctr">
            <a:solidFill>
              <a:srgbClr val="BC001B"/>
            </a:solidFill>
            <a:prstDash val="solid"/>
          </a:ln>
          <a:effectLst/>
        </p:spPr>
        <p:txBody>
          <a:bodyPr anchor="ctr"/>
          <a:lstStyle/>
          <a:p>
            <a:pPr algn="ctr">
              <a:defRPr/>
            </a:pPr>
            <a:endParaRPr lang="zh-CN" altLang="en-US" kern="0">
              <a:solidFill>
                <a:sysClr val="window" lastClr="FFFFFF"/>
              </a:solidFill>
              <a:ea typeface="华文细黑"/>
            </a:endParaRPr>
          </a:p>
        </p:txBody>
      </p:sp>
      <p:sp>
        <p:nvSpPr>
          <p:cNvPr id="6" name="矩形 5"/>
          <p:cNvSpPr/>
          <p:nvPr/>
        </p:nvSpPr>
        <p:spPr>
          <a:xfrm>
            <a:off x="3694113" y="3262313"/>
            <a:ext cx="527050" cy="546100"/>
          </a:xfrm>
          <a:prstGeom prst="rect">
            <a:avLst/>
          </a:prstGeom>
          <a:noFill/>
          <a:ln w="19050" cap="flat" cmpd="sng" algn="ctr">
            <a:solidFill>
              <a:srgbClr val="BC001B"/>
            </a:solidFill>
            <a:prstDash val="solid"/>
          </a:ln>
          <a:effectLst/>
        </p:spPr>
        <p:txBody>
          <a:bodyPr anchor="ctr"/>
          <a:lstStyle/>
          <a:p>
            <a:pPr algn="ctr">
              <a:defRPr/>
            </a:pPr>
            <a:endParaRPr lang="zh-CN" altLang="en-US" kern="0">
              <a:solidFill>
                <a:sysClr val="window" lastClr="FFFFFF"/>
              </a:solidFill>
              <a:ea typeface="华文细黑"/>
            </a:endParaRPr>
          </a:p>
        </p:txBody>
      </p:sp>
      <p:sp>
        <p:nvSpPr>
          <p:cNvPr id="7" name="矩形 6"/>
          <p:cNvSpPr/>
          <p:nvPr/>
        </p:nvSpPr>
        <p:spPr>
          <a:xfrm>
            <a:off x="4405313" y="4092575"/>
            <a:ext cx="358775" cy="360363"/>
          </a:xfrm>
          <a:prstGeom prst="rect">
            <a:avLst/>
          </a:prstGeom>
          <a:noFill/>
          <a:ln w="19050" cap="flat" cmpd="sng" algn="ctr">
            <a:solidFill>
              <a:srgbClr val="BC001B"/>
            </a:solidFill>
            <a:prstDash val="solid"/>
          </a:ln>
          <a:effectLst/>
        </p:spPr>
        <p:txBody>
          <a:bodyPr anchor="ctr"/>
          <a:lstStyle/>
          <a:p>
            <a:pPr algn="ctr">
              <a:defRPr/>
            </a:pPr>
            <a:endParaRPr lang="zh-CN" altLang="en-US" kern="0">
              <a:solidFill>
                <a:sysClr val="window" lastClr="FFFFFF"/>
              </a:solidFill>
              <a:ea typeface="华文细黑"/>
            </a:endParaRPr>
          </a:p>
        </p:txBody>
      </p:sp>
      <p:sp>
        <p:nvSpPr>
          <p:cNvPr id="8" name="矩形 7"/>
          <p:cNvSpPr/>
          <p:nvPr/>
        </p:nvSpPr>
        <p:spPr>
          <a:xfrm>
            <a:off x="4976813" y="2492375"/>
            <a:ext cx="252412" cy="252413"/>
          </a:xfrm>
          <a:prstGeom prst="rect">
            <a:avLst/>
          </a:prstGeom>
          <a:noFill/>
          <a:ln w="12700" cap="flat" cmpd="sng" algn="ctr">
            <a:solidFill>
              <a:srgbClr val="BC001B"/>
            </a:solidFill>
            <a:prstDash val="solid"/>
          </a:ln>
          <a:effectLst/>
        </p:spPr>
        <p:txBody>
          <a:bodyPr anchor="ctr"/>
          <a:lstStyle/>
          <a:p>
            <a:pPr algn="ctr">
              <a:defRPr/>
            </a:pPr>
            <a:endParaRPr lang="zh-CN" altLang="en-US" kern="0">
              <a:solidFill>
                <a:sysClr val="window" lastClr="FFFFFF"/>
              </a:solidFill>
              <a:ea typeface="华文细黑"/>
            </a:endParaRPr>
          </a:p>
        </p:txBody>
      </p:sp>
      <p:sp>
        <p:nvSpPr>
          <p:cNvPr id="9" name="矩形 8"/>
          <p:cNvSpPr/>
          <p:nvPr/>
        </p:nvSpPr>
        <p:spPr>
          <a:xfrm>
            <a:off x="3122613" y="2482850"/>
            <a:ext cx="719137" cy="720725"/>
          </a:xfrm>
          <a:prstGeom prst="rect">
            <a:avLst/>
          </a:prstGeom>
          <a:noFill/>
          <a:ln w="19050" cap="flat" cmpd="sng" algn="ctr">
            <a:solidFill>
              <a:srgbClr val="BC001B"/>
            </a:solidFill>
            <a:prstDash val="solid"/>
          </a:ln>
          <a:effectLst/>
        </p:spPr>
        <p:txBody>
          <a:bodyPr anchor="ctr"/>
          <a:lstStyle/>
          <a:p>
            <a:pPr algn="ctr">
              <a:defRPr/>
            </a:pPr>
            <a:endParaRPr lang="zh-CN" altLang="en-US" kern="0">
              <a:solidFill>
                <a:sysClr val="window" lastClr="FFFFFF"/>
              </a:solidFill>
              <a:ea typeface="华文细黑"/>
            </a:endParaRPr>
          </a:p>
        </p:txBody>
      </p:sp>
      <p:pic>
        <p:nvPicPr>
          <p:cNvPr id="10" name="图片 11"/>
          <p:cNvPicPr>
            <a:picLocks noChangeAspect="1"/>
          </p:cNvPicPr>
          <p:nvPr/>
        </p:nvPicPr>
        <p:blipFill>
          <a:blip r:embed="rId3" cstate="print"/>
          <a:srcRect t="89365"/>
          <a:stretch>
            <a:fillRect/>
          </a:stretch>
        </p:blipFill>
        <p:spPr bwMode="auto">
          <a:xfrm>
            <a:off x="0" y="6126163"/>
            <a:ext cx="9144000" cy="728662"/>
          </a:xfrm>
          <a:prstGeom prst="rect">
            <a:avLst/>
          </a:prstGeom>
          <a:noFill/>
          <a:ln w="9525">
            <a:noFill/>
            <a:miter lim="800000"/>
            <a:headEnd/>
            <a:tailEnd/>
          </a:ln>
        </p:spPr>
      </p:pic>
      <p:sp>
        <p:nvSpPr>
          <p:cNvPr id="11" name="矩形 10"/>
          <p:cNvSpPr/>
          <p:nvPr userDrawn="1"/>
        </p:nvSpPr>
        <p:spPr>
          <a:xfrm>
            <a:off x="214313" y="6286500"/>
            <a:ext cx="3857625" cy="4286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a:solidFill>
                <a:srgbClr val="FFFFFF"/>
              </a:solidFill>
            </a:endParaRPr>
          </a:p>
        </p:txBody>
      </p:sp>
      <p:sp>
        <p:nvSpPr>
          <p:cNvPr id="14" name="图片占位符 13"/>
          <p:cNvSpPr>
            <a:spLocks noGrp="1"/>
          </p:cNvSpPr>
          <p:nvPr>
            <p:ph type="pic" sz="quarter" idx="13"/>
          </p:nvPr>
        </p:nvSpPr>
        <p:spPr>
          <a:xfrm>
            <a:off x="-1" y="1868639"/>
            <a:ext cx="3016800" cy="2725200"/>
          </a:xfrm>
        </p:spPr>
        <p:txBody>
          <a:bodyPr rtlCol="0">
            <a:normAutofit/>
          </a:bodyPr>
          <a:lstStyle/>
          <a:p>
            <a:pPr lvl="0"/>
            <a:r>
              <a:rPr lang="zh-CN" altLang="en-US" noProof="0" smtClean="0"/>
              <a:t>单击图标添加图片</a:t>
            </a:r>
            <a:endParaRPr lang="zh-CN" altLang="en-US" noProof="0"/>
          </a:p>
        </p:txBody>
      </p:sp>
      <p:sp>
        <p:nvSpPr>
          <p:cNvPr id="30" name="文本占位符 2"/>
          <p:cNvSpPr>
            <a:spLocks noGrp="1"/>
          </p:cNvSpPr>
          <p:nvPr>
            <p:ph type="body" idx="1"/>
          </p:nvPr>
        </p:nvSpPr>
        <p:spPr>
          <a:xfrm>
            <a:off x="2479005" y="3016004"/>
            <a:ext cx="996022" cy="1008110"/>
          </a:xfrm>
          <a:prstGeom prst="rect">
            <a:avLst/>
          </a:prstGeom>
          <a:solidFill>
            <a:srgbClr val="5C000D"/>
          </a:solidFill>
          <a:ln w="28575">
            <a:solidFill>
              <a:srgbClr val="BC001B"/>
            </a:solidFill>
          </a:ln>
        </p:spPr>
        <p:txBody>
          <a:bodyPr anchor="ctr">
            <a:noAutofit/>
          </a:bodyPr>
          <a:lstStyle>
            <a:lvl1pPr marL="0" indent="0" algn="ctr">
              <a:lnSpc>
                <a:spcPts val="6000"/>
              </a:lnSpc>
              <a:spcBef>
                <a:spcPts val="0"/>
              </a:spcBef>
              <a:buNone/>
              <a:defRPr sz="5400" b="1" baseline="0">
                <a:solidFill>
                  <a:schemeClr val="bg1"/>
                </a:solidFill>
                <a:latin typeface="Arial" pitchFamily="34" charset="0"/>
                <a:ea typeface="黑体" pitchFamily="49" charset="-122"/>
                <a:cs typeface="Arial"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0" dirty="0" smtClean="0"/>
              <a:t>单击此处编辑母版文本样式</a:t>
            </a:r>
          </a:p>
        </p:txBody>
      </p:sp>
      <p:sp>
        <p:nvSpPr>
          <p:cNvPr id="2" name="标题 1"/>
          <p:cNvSpPr>
            <a:spLocks noGrp="1"/>
          </p:cNvSpPr>
          <p:nvPr>
            <p:ph type="title"/>
          </p:nvPr>
        </p:nvSpPr>
        <p:spPr>
          <a:xfrm>
            <a:off x="3707904" y="3173787"/>
            <a:ext cx="5184576" cy="720134"/>
          </a:xfrm>
        </p:spPr>
        <p:txBody>
          <a:bodyPr>
            <a:normAutofit/>
          </a:bodyPr>
          <a:lstStyle>
            <a:lvl1pPr algn="l">
              <a:defRPr sz="2800" b="0" cap="none" spc="0" baseline="0">
                <a:ln>
                  <a:noFill/>
                </a:ln>
                <a:solidFill>
                  <a:schemeClr val="bg1"/>
                </a:solidFill>
                <a:effectLst/>
                <a:latin typeface="Arial" pitchFamily="34" charset="0"/>
              </a:defRPr>
            </a:lvl1pPr>
          </a:lstStyle>
          <a:p>
            <a:r>
              <a:rPr lang="zh-CN" altLang="en-US" smtClean="0"/>
              <a:t>单击此处编辑母版标题样式</a:t>
            </a:r>
            <a:endParaRPr lang="zh-CN" altLang="en-US" dirty="0"/>
          </a:p>
        </p:txBody>
      </p:sp>
      <p:sp>
        <p:nvSpPr>
          <p:cNvPr id="12" name="灯片编号占位符 5"/>
          <p:cNvSpPr>
            <a:spLocks noGrp="1"/>
          </p:cNvSpPr>
          <p:nvPr>
            <p:ph type="sldNum" sz="quarter" idx="14"/>
          </p:nvPr>
        </p:nvSpPr>
        <p:spPr/>
        <p:txBody>
          <a:bodyPr/>
          <a:lstStyle>
            <a:lvl1pPr>
              <a:defRPr/>
            </a:lvl1pPr>
          </a:lstStyle>
          <a:p>
            <a:pPr>
              <a:defRPr/>
            </a:pPr>
            <a:endParaRPr lang="zh-CN" altLang="en-US">
              <a:solidFill>
                <a:srgbClr val="000000"/>
              </a:solidFill>
            </a:endParaRPr>
          </a:p>
        </p:txBody>
      </p:sp>
      <p:sp>
        <p:nvSpPr>
          <p:cNvPr id="13" name="日期占位符 3"/>
          <p:cNvSpPr>
            <a:spLocks noGrp="1"/>
          </p:cNvSpPr>
          <p:nvPr>
            <p:ph type="dt" sz="half" idx="15"/>
          </p:nvPr>
        </p:nvSpPr>
        <p:spPr/>
        <p:txBody>
          <a:bodyPr/>
          <a:lstStyle>
            <a:lvl1pPr>
              <a:defRPr/>
            </a:lvl1pPr>
          </a:lstStyle>
          <a:p>
            <a:pPr>
              <a:defRPr/>
            </a:pPr>
            <a:endParaRPr lang="zh-CN" altLang="en-US">
              <a:solidFill>
                <a:srgbClr val="000000"/>
              </a:solidFill>
            </a:endParaRPr>
          </a:p>
        </p:txBody>
      </p:sp>
      <p:sp>
        <p:nvSpPr>
          <p:cNvPr id="15" name="页脚占位符 4"/>
          <p:cNvSpPr>
            <a:spLocks noGrp="1"/>
          </p:cNvSpPr>
          <p:nvPr>
            <p:ph type="ftr" sz="quarter" idx="16"/>
          </p:nvPr>
        </p:nvSpPr>
        <p:spPr/>
        <p:txBody>
          <a:bodyPr/>
          <a:lstStyle>
            <a:lvl1pPr>
              <a:defRPr/>
            </a:lvl1pPr>
          </a:lstStyle>
          <a:p>
            <a:pPr>
              <a:defRPr/>
            </a:pPr>
            <a:endParaRPr lang="zh-CN" altLang="en-US">
              <a:solidFill>
                <a:srgbClr val="000000"/>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2133600" cy="476251"/>
          </a:xfrm>
          <a:prstGeom prst="rect">
            <a:avLst/>
          </a:prstGeom>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xfrm>
            <a:off x="3124200" y="6245225"/>
            <a:ext cx="2895600" cy="476251"/>
          </a:xfrm>
          <a:prstGeom prst="rect">
            <a:avLst/>
          </a:prstGeom>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EEE598E4-D949-46A6-A5D1-2760F8946FD5}" type="slidenum">
              <a:rPr lang="en-US" altLang="zh-CN"/>
              <a:pPr>
                <a:defRPr/>
              </a:pPr>
              <a:t>‹#›</a:t>
            </a:fld>
            <a:endParaRPr lang="en-US" altLang="zh-CN"/>
          </a:p>
        </p:txBody>
      </p:sp>
      <p:sp>
        <p:nvSpPr>
          <p:cNvPr id="6" name="内容占位符 5"/>
          <p:cNvSpPr>
            <a:spLocks noGrp="1"/>
          </p:cNvSpPr>
          <p:nvPr>
            <p:ph sz="quarter" idx="13"/>
          </p:nvPr>
        </p:nvSpPr>
        <p:spPr>
          <a:xfrm>
            <a:off x="539750" y="116632"/>
            <a:ext cx="4392290" cy="431800"/>
          </a:xfrm>
        </p:spPr>
        <p:txBody>
          <a:bodyPr/>
          <a:lstStyle>
            <a:lvl1pPr marL="0" indent="0">
              <a:buNone/>
              <a:defRPr sz="2800" b="1">
                <a:solidFill>
                  <a:schemeClr val="bg1"/>
                </a:solidFill>
                <a:latin typeface="微软雅黑" panose="020B0503020204020204" pitchFamily="34" charset="-122"/>
                <a:ea typeface="微软雅黑" panose="020B0503020204020204" pitchFamily="34" charset="-122"/>
              </a:defRPr>
            </a:lvl1pPr>
          </a:lstStyle>
          <a:p>
            <a:pPr lvl="0"/>
            <a:r>
              <a:rPr lang="zh-CN" altLang="en-US" dirty="0"/>
              <a:t>单击此处编辑母版文本</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2133600" cy="476251"/>
          </a:xfrm>
          <a:prstGeom prst="rect">
            <a:avLst/>
          </a:prstGeom>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xfrm>
            <a:off x="3124200" y="6245225"/>
            <a:ext cx="2895600" cy="476251"/>
          </a:xfrm>
          <a:prstGeom prst="rect">
            <a:avLst/>
          </a:prstGeom>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EEE598E4-D949-46A6-A5D1-2760F8946FD5}" type="slidenum">
              <a:rPr lang="en-US" altLang="zh-CN"/>
              <a:pPr>
                <a:defRPr/>
              </a:pPr>
              <a:t>‹#›</a:t>
            </a:fld>
            <a:endParaRPr lang="en-US" altLang="zh-CN"/>
          </a:p>
        </p:txBody>
      </p:sp>
      <p:sp>
        <p:nvSpPr>
          <p:cNvPr id="6" name="内容占位符 5"/>
          <p:cNvSpPr>
            <a:spLocks noGrp="1"/>
          </p:cNvSpPr>
          <p:nvPr>
            <p:ph sz="quarter" idx="13"/>
          </p:nvPr>
        </p:nvSpPr>
        <p:spPr>
          <a:xfrm>
            <a:off x="539750" y="116632"/>
            <a:ext cx="4392290" cy="431800"/>
          </a:xfrm>
        </p:spPr>
        <p:txBody>
          <a:bodyPr/>
          <a:lstStyle>
            <a:lvl1pPr marL="0" indent="0">
              <a:buNone/>
              <a:defRPr sz="2800" b="1">
                <a:solidFill>
                  <a:schemeClr val="bg1"/>
                </a:solidFill>
                <a:latin typeface="微软雅黑" panose="020B0503020204020204" pitchFamily="34" charset="-122"/>
                <a:ea typeface="微软雅黑" panose="020B0503020204020204" pitchFamily="34" charset="-122"/>
              </a:defRPr>
            </a:lvl1pPr>
          </a:lstStyle>
          <a:p>
            <a:pPr lvl="0"/>
            <a:r>
              <a:rPr lang="zh-CN" altLang="en-US" dirty="0"/>
              <a:t>单击此处编辑母版文本</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B2F0829-CDF1-40C3-AF3D-8B71968FBC7A}"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23E1172-958C-4B8F-9BF3-1D23AEC57190}"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7E01296-A8EB-438D-88E7-83122A392233}"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1E7FBE9-FB7A-45CA-8EFF-DA2F67104EFD}"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1278C190-5BC7-4C9B-BA39-26D1BD7B524A}"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23E1172-958C-4B8F-9BF3-1D23AEC57190}"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FD1EF74-FB56-406B-B126-74FBBAF21741}"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FB60E1C5-2CD8-4506-A3BB-68C6701D3093}"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33AD41E-C6CC-478E-ADC1-163CEEC401CD}"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DECD494-C771-4284-BF98-D329B2E25001}"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0D2EE33-9D06-47F3-ADD1-904BEC656C31}"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F463607-19F6-456E-AE40-934FAD4C61A2}"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7E01296-A8EB-438D-88E7-83122A392233}"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1E7FBE9-FB7A-45CA-8EFF-DA2F67104EFD}"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1278C190-5BC7-4C9B-BA39-26D1BD7B524A}"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FD1EF74-FB56-406B-B126-74FBBAF21741}"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FB60E1C5-2CD8-4506-A3BB-68C6701D3093}"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33AD41E-C6CC-478E-ADC1-163CEEC401CD}"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DECD494-C771-4284-BF98-D329B2E25001}"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1.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ea typeface="宋体" pitchFamily="2" charset="-122"/>
              </a:defRPr>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ea typeface="宋体" pitchFamily="2" charset="-122"/>
              </a:defRPr>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ea typeface="宋体" pitchFamily="2" charset="-122"/>
              </a:defRPr>
            </a:lvl1pPr>
          </a:lstStyle>
          <a:p>
            <a:pPr fontAlgn="base">
              <a:spcBef>
                <a:spcPct val="0"/>
              </a:spcBef>
              <a:spcAft>
                <a:spcPct val="0"/>
              </a:spcAft>
              <a:defRPr/>
            </a:pPr>
            <a:fld id="{FA871344-C599-4F09-AF2D-550F125D344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ea typeface="宋体" pitchFamily="2" charset="-122"/>
              </a:defRPr>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ea typeface="宋体" pitchFamily="2" charset="-122"/>
              </a:defRPr>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ea typeface="宋体" pitchFamily="2" charset="-122"/>
              </a:defRPr>
            </a:lvl1pPr>
          </a:lstStyle>
          <a:p>
            <a:pPr fontAlgn="base">
              <a:spcBef>
                <a:spcPct val="0"/>
              </a:spcBef>
              <a:spcAft>
                <a:spcPct val="0"/>
              </a:spcAft>
              <a:defRPr/>
            </a:pPr>
            <a:fld id="{FA871344-C599-4F09-AF2D-550F125D344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5.jpe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5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5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63.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6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6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71.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7.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7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50.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74.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7.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7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0.xml"/><Relationship Id="rId1" Type="http://schemas.openxmlformats.org/officeDocument/2006/relationships/slideLayout" Target="../slideLayouts/slideLayout13.xml"/><Relationship Id="rId5" Type="http://schemas.openxmlformats.org/officeDocument/2006/relationships/image" Target="../media/image57.png"/><Relationship Id="rId4" Type="http://schemas.openxmlformats.org/officeDocument/2006/relationships/image" Target="../media/image56.jpeg"/></Relationships>
</file>

<file path=ppt/slides/_rels/slide8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8" descr="C:\Users\cchen\Desktop\图片1.jpg"/>
          <p:cNvPicPr>
            <a:picLocks noChangeAspect="1" noChangeArrowheads="1"/>
          </p:cNvPicPr>
          <p:nvPr/>
        </p:nvPicPr>
        <p:blipFill>
          <a:blip r:embed="rId3" cstate="print"/>
          <a:srcRect/>
          <a:stretch>
            <a:fillRect/>
          </a:stretch>
        </p:blipFill>
        <p:spPr bwMode="auto">
          <a:xfrm>
            <a:off x="463550" y="2852738"/>
            <a:ext cx="8680450" cy="3511550"/>
          </a:xfrm>
          <a:prstGeom prst="rect">
            <a:avLst/>
          </a:prstGeom>
          <a:noFill/>
          <a:ln w="9525">
            <a:noFill/>
            <a:miter lim="800000"/>
            <a:headEnd/>
            <a:tailEnd/>
          </a:ln>
        </p:spPr>
      </p:pic>
      <p:sp>
        <p:nvSpPr>
          <p:cNvPr id="2051" name="Text Box 4"/>
          <p:cNvSpPr txBox="1">
            <a:spLocks noChangeArrowheads="1"/>
          </p:cNvSpPr>
          <p:nvPr/>
        </p:nvSpPr>
        <p:spPr bwMode="auto">
          <a:xfrm>
            <a:off x="774700" y="3108325"/>
            <a:ext cx="6317580" cy="978729"/>
          </a:xfrm>
          <a:prstGeom prst="rect">
            <a:avLst/>
          </a:prstGeom>
          <a:noFill/>
          <a:ln w="9525">
            <a:noFill/>
            <a:miter lim="800000"/>
            <a:headEnd/>
            <a:tailEnd/>
          </a:ln>
        </p:spPr>
        <p:txBody>
          <a:bodyPr wrap="square">
            <a:spAutoFit/>
          </a:bodyPr>
          <a:lstStyle/>
          <a:p>
            <a:pPr>
              <a:lnSpc>
                <a:spcPct val="120000"/>
              </a:lnSpc>
            </a:pPr>
            <a:r>
              <a:rPr kumimoji="1" lang="zh-CN" altLang="en-US" sz="2400" b="1" dirty="0" smtClean="0">
                <a:latin typeface="微软雅黑" pitchFamily="34" charset="-122"/>
                <a:ea typeface="微软雅黑" pitchFamily="34" charset="-122"/>
              </a:rPr>
              <a:t>中国结算北京分公司</a:t>
            </a:r>
          </a:p>
          <a:p>
            <a:pPr>
              <a:lnSpc>
                <a:spcPct val="120000"/>
              </a:lnSpc>
            </a:pPr>
            <a:r>
              <a:rPr kumimoji="1" lang="zh-CN" altLang="en-US" sz="2400" b="1" dirty="0" smtClean="0">
                <a:latin typeface="微软雅黑" pitchFamily="34" charset="-122"/>
                <a:ea typeface="微软雅黑" pitchFamily="34" charset="-122"/>
              </a:rPr>
              <a:t>新三板发行人股份登记业务介绍</a:t>
            </a:r>
            <a:endParaRPr kumimoji="1" lang="zh-CN" altLang="en-US" sz="2400" b="1" dirty="0">
              <a:latin typeface="微软雅黑" pitchFamily="34" charset="-122"/>
              <a:ea typeface="微软雅黑" pitchFamily="34" charset="-122"/>
            </a:endParaRPr>
          </a:p>
        </p:txBody>
      </p:sp>
      <p:sp>
        <p:nvSpPr>
          <p:cNvPr id="2052" name="Text Box 5"/>
          <p:cNvSpPr txBox="1">
            <a:spLocks noChangeArrowheads="1"/>
          </p:cNvSpPr>
          <p:nvPr/>
        </p:nvSpPr>
        <p:spPr bwMode="auto">
          <a:xfrm>
            <a:off x="779463" y="5938838"/>
            <a:ext cx="2016125" cy="244475"/>
          </a:xfrm>
          <a:prstGeom prst="rect">
            <a:avLst/>
          </a:prstGeom>
          <a:noFill/>
          <a:ln w="9525">
            <a:noFill/>
            <a:miter lim="800000"/>
            <a:headEnd/>
            <a:tailEnd/>
          </a:ln>
        </p:spPr>
        <p:txBody>
          <a:bodyPr>
            <a:spAutoFit/>
          </a:bodyPr>
          <a:lstStyle/>
          <a:p>
            <a:pPr fontAlgn="base">
              <a:spcBef>
                <a:spcPct val="50000"/>
              </a:spcBef>
              <a:spcAft>
                <a:spcPct val="0"/>
              </a:spcAft>
            </a:pPr>
            <a:r>
              <a:rPr lang="en-US" altLang="zh-CN" sz="1000">
                <a:solidFill>
                  <a:srgbClr val="4D4D4D"/>
                </a:solidFill>
              </a:rPr>
              <a:t>www.chinaclear.cn </a:t>
            </a:r>
          </a:p>
        </p:txBody>
      </p:sp>
      <p:sp>
        <p:nvSpPr>
          <p:cNvPr id="2053" name="Text Box 6"/>
          <p:cNvSpPr txBox="1">
            <a:spLocks noChangeArrowheads="1"/>
          </p:cNvSpPr>
          <p:nvPr/>
        </p:nvSpPr>
        <p:spPr bwMode="auto">
          <a:xfrm>
            <a:off x="755650" y="5516563"/>
            <a:ext cx="2736850" cy="366712"/>
          </a:xfrm>
          <a:prstGeom prst="rect">
            <a:avLst/>
          </a:prstGeom>
          <a:noFill/>
          <a:ln w="9525">
            <a:noFill/>
            <a:miter lim="800000"/>
            <a:headEnd/>
            <a:tailEnd/>
          </a:ln>
        </p:spPr>
        <p:txBody>
          <a:bodyPr>
            <a:spAutoFit/>
          </a:bodyPr>
          <a:lstStyle/>
          <a:p>
            <a:pPr fontAlgn="base">
              <a:spcBef>
                <a:spcPct val="50000"/>
              </a:spcBef>
              <a:spcAft>
                <a:spcPct val="0"/>
              </a:spcAft>
            </a:pPr>
            <a:r>
              <a:rPr lang="zh-CN" altLang="en-US" dirty="0" smtClean="0">
                <a:solidFill>
                  <a:srgbClr val="5F5F5F"/>
                </a:solidFill>
                <a:latin typeface="黑体" pitchFamily="49" charset="-122"/>
                <a:ea typeface="黑体" pitchFamily="49" charset="-122"/>
              </a:rPr>
              <a:t>潘挺强</a:t>
            </a:r>
            <a:r>
              <a:rPr lang="en-US" altLang="zh-CN" dirty="0" smtClean="0">
                <a:solidFill>
                  <a:srgbClr val="5F5F5F"/>
                </a:solidFill>
                <a:latin typeface="黑体" pitchFamily="49" charset="-122"/>
                <a:ea typeface="黑体" pitchFamily="49" charset="-122"/>
              </a:rPr>
              <a:t>| </a:t>
            </a:r>
            <a:r>
              <a:rPr lang="zh-CN" altLang="en-US" dirty="0" smtClean="0">
                <a:solidFill>
                  <a:srgbClr val="5F5F5F"/>
                </a:solidFill>
                <a:latin typeface="黑体" pitchFamily="49" charset="-122"/>
                <a:ea typeface="黑体" pitchFamily="49" charset="-122"/>
              </a:rPr>
              <a:t>发行人业务部</a:t>
            </a:r>
            <a:endParaRPr lang="zh-CN" altLang="en-US" dirty="0">
              <a:solidFill>
                <a:srgbClr val="5F5F5F"/>
              </a:solidFill>
              <a:latin typeface="黑体" pitchFamily="49" charset="-122"/>
              <a:ea typeface="黑体" pitchFamily="49" charset="-122"/>
            </a:endParaRPr>
          </a:p>
        </p:txBody>
      </p:sp>
      <p:pic>
        <p:nvPicPr>
          <p:cNvPr id="2054" name="Picture 8"/>
          <p:cNvPicPr>
            <a:picLocks noChangeAspect="1" noChangeArrowheads="1"/>
          </p:cNvPicPr>
          <p:nvPr/>
        </p:nvPicPr>
        <p:blipFill>
          <a:blip r:embed="rId4" cstate="print"/>
          <a:srcRect/>
          <a:stretch>
            <a:fillRect/>
          </a:stretch>
        </p:blipFill>
        <p:spPr bwMode="auto">
          <a:xfrm>
            <a:off x="0" y="1482725"/>
            <a:ext cx="9144000" cy="1370013"/>
          </a:xfrm>
          <a:prstGeom prst="rect">
            <a:avLst/>
          </a:prstGeom>
          <a:noFill/>
          <a:ln w="9525">
            <a:noFill/>
            <a:miter lim="800000"/>
            <a:headEnd/>
            <a:tailEnd/>
          </a:ln>
        </p:spPr>
      </p:pic>
      <p:sp>
        <p:nvSpPr>
          <p:cNvPr id="2055" name="Text Box 9"/>
          <p:cNvSpPr txBox="1">
            <a:spLocks noChangeArrowheads="1"/>
          </p:cNvSpPr>
          <p:nvPr/>
        </p:nvSpPr>
        <p:spPr bwMode="auto">
          <a:xfrm>
            <a:off x="755650" y="2060575"/>
            <a:ext cx="6265863" cy="641350"/>
          </a:xfrm>
          <a:prstGeom prst="rect">
            <a:avLst/>
          </a:prstGeom>
          <a:noFill/>
          <a:ln w="9525">
            <a:noFill/>
            <a:miter lim="800000"/>
            <a:headEnd/>
            <a:tailEnd/>
          </a:ln>
        </p:spPr>
        <p:txBody>
          <a:bodyPr>
            <a:spAutoFit/>
          </a:bodyPr>
          <a:lstStyle/>
          <a:p>
            <a:pPr fontAlgn="base">
              <a:spcBef>
                <a:spcPct val="0"/>
              </a:spcBef>
              <a:spcAft>
                <a:spcPct val="0"/>
              </a:spcAft>
            </a:pPr>
            <a:r>
              <a:rPr lang="en-US" altLang="zh-CN">
                <a:solidFill>
                  <a:srgbClr val="FFFFFF"/>
                </a:solidFill>
              </a:rPr>
              <a:t>China Securities Depository </a:t>
            </a:r>
          </a:p>
          <a:p>
            <a:pPr fontAlgn="base">
              <a:spcBef>
                <a:spcPct val="0"/>
              </a:spcBef>
              <a:spcAft>
                <a:spcPct val="0"/>
              </a:spcAft>
            </a:pPr>
            <a:r>
              <a:rPr lang="en-US" altLang="zh-CN">
                <a:solidFill>
                  <a:srgbClr val="FFFFFF"/>
                </a:solidFill>
              </a:rPr>
              <a:t>and Clearing Corporation Limited</a:t>
            </a:r>
          </a:p>
        </p:txBody>
      </p:sp>
      <p:pic>
        <p:nvPicPr>
          <p:cNvPr id="2056" name="Picture 9" descr="D:\2015.1.23\中国结算VI系统(2015.3)\主标-透明背景.png"/>
          <p:cNvPicPr>
            <a:picLocks noChangeAspect="1" noChangeArrowheads="1"/>
          </p:cNvPicPr>
          <p:nvPr/>
        </p:nvPicPr>
        <p:blipFill>
          <a:blip r:embed="rId5" cstate="print"/>
          <a:srcRect/>
          <a:stretch>
            <a:fillRect/>
          </a:stretch>
        </p:blipFill>
        <p:spPr bwMode="auto">
          <a:xfrm>
            <a:off x="6264275" y="333375"/>
            <a:ext cx="2628900" cy="11795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1052736"/>
            <a:ext cx="9144000" cy="646331"/>
          </a:xfrm>
          <a:prstGeom prst="rect">
            <a:avLst/>
          </a:prstGeom>
          <a:noFill/>
        </p:spPr>
        <p:txBody>
          <a:bodyPr wrap="square" rtlCol="0">
            <a:spAutoFit/>
          </a:bodyPr>
          <a:lstStyle/>
          <a:p>
            <a:pPr algn="ctr"/>
            <a:r>
              <a:rPr lang="zh-CN" altLang="en-US" sz="3600" dirty="0">
                <a:latin typeface="微软雅黑" pitchFamily="34" charset="-122"/>
                <a:ea typeface="微软雅黑" pitchFamily="34" charset="-122"/>
              </a:rPr>
              <a:t>第二</a:t>
            </a:r>
            <a:r>
              <a:rPr lang="zh-CN" altLang="en-US" sz="3600" dirty="0" smtClean="0">
                <a:latin typeface="微软雅黑" pitchFamily="34" charset="-122"/>
                <a:ea typeface="微软雅黑" pitchFamily="34" charset="-122"/>
              </a:rPr>
              <a:t>章  业务办理流程</a:t>
            </a:r>
            <a:endParaRPr lang="zh-CN" altLang="en-US" sz="3600" dirty="0">
              <a:latin typeface="微软雅黑" pitchFamily="34" charset="-122"/>
              <a:ea typeface="微软雅黑" pitchFamily="34" charset="-122"/>
            </a:endParaRPr>
          </a:p>
        </p:txBody>
      </p:sp>
      <p:cxnSp>
        <p:nvCxnSpPr>
          <p:cNvPr id="10" name="直接连接符 9"/>
          <p:cNvCxnSpPr/>
          <p:nvPr/>
        </p:nvCxnSpPr>
        <p:spPr bwMode="auto">
          <a:xfrm>
            <a:off x="2085653" y="1844826"/>
            <a:ext cx="5072098" cy="1588"/>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18" name="TextBox 16"/>
          <p:cNvSpPr txBox="1"/>
          <p:nvPr/>
        </p:nvSpPr>
        <p:spPr>
          <a:xfrm>
            <a:off x="1907704" y="3332991"/>
            <a:ext cx="5544616" cy="646331"/>
          </a:xfrm>
          <a:prstGeom prst="rect">
            <a:avLst/>
          </a:prstGeom>
          <a:noFill/>
          <a:ln>
            <a:noFill/>
          </a:ln>
        </p:spPr>
        <p:txBody>
          <a:bodyPr wrap="square" rtlCol="0">
            <a:spAutoFit/>
          </a:bodyPr>
          <a:lstStyle/>
          <a:p>
            <a:pPr lvl="2">
              <a:lnSpc>
                <a:spcPct val="150000"/>
              </a:lnSpc>
              <a:buClr>
                <a:srgbClr val="002060"/>
              </a:buClr>
            </a:pPr>
            <a:r>
              <a:rPr lang="zh-CN" altLang="en-US" sz="2400" b="1" dirty="0">
                <a:solidFill>
                  <a:srgbClr val="CC0018"/>
                </a:solidFill>
                <a:latin typeface="微软雅黑" pitchFamily="34" charset="-122"/>
                <a:ea typeface="微软雅黑" pitchFamily="34" charset="-122"/>
              </a:rPr>
              <a:t>第二节</a:t>
            </a:r>
            <a:r>
              <a:rPr lang="en-US" altLang="zh-CN" sz="2400" b="1" dirty="0">
                <a:solidFill>
                  <a:srgbClr val="CC0018"/>
                </a:solidFill>
                <a:latin typeface="微软雅黑" pitchFamily="34" charset="-122"/>
                <a:ea typeface="微软雅黑" pitchFamily="34" charset="-122"/>
              </a:rPr>
              <a:t>   </a:t>
            </a:r>
            <a:r>
              <a:rPr lang="zh-CN" altLang="en-US" sz="2400" b="1" dirty="0">
                <a:solidFill>
                  <a:srgbClr val="CC0018"/>
                </a:solidFill>
                <a:latin typeface="微软雅黑" pitchFamily="34" charset="-122"/>
                <a:ea typeface="微软雅黑" pitchFamily="34" charset="-122"/>
              </a:rPr>
              <a:t>股份解除限售</a:t>
            </a:r>
            <a:endParaRPr lang="en-US" altLang="zh-CN" sz="2400" b="1" dirty="0">
              <a:solidFill>
                <a:srgbClr val="CC0018"/>
              </a:solidFill>
              <a:latin typeface="微软雅黑" pitchFamily="34" charset="-122"/>
              <a:ea typeface="微软雅黑" pitchFamily="34" charset="-122"/>
            </a:endParaRPr>
          </a:p>
        </p:txBody>
      </p:sp>
      <p:sp>
        <p:nvSpPr>
          <p:cNvPr id="21" name="TextBox 16"/>
          <p:cNvSpPr txBox="1"/>
          <p:nvPr/>
        </p:nvSpPr>
        <p:spPr>
          <a:xfrm>
            <a:off x="1907704" y="4581129"/>
            <a:ext cx="5328592" cy="646331"/>
          </a:xfrm>
          <a:prstGeom prst="rect">
            <a:avLst/>
          </a:prstGeom>
          <a:noFill/>
          <a:ln>
            <a:noFill/>
          </a:ln>
        </p:spPr>
        <p:txBody>
          <a:bodyPr wrap="square" rtlCol="0">
            <a:spAutoFit/>
          </a:bodyPr>
          <a:lstStyle/>
          <a:p>
            <a:pPr lvl="2">
              <a:lnSpc>
                <a:spcPct val="150000"/>
              </a:lnSpc>
              <a:buClr>
                <a:srgbClr val="002060"/>
              </a:buClr>
            </a:pPr>
            <a:r>
              <a:rPr lang="zh-CN" altLang="en-US" sz="2400" b="1" dirty="0">
                <a:solidFill>
                  <a:srgbClr val="CC0018"/>
                </a:solidFill>
                <a:latin typeface="微软雅黑" pitchFamily="34" charset="-122"/>
                <a:ea typeface="微软雅黑" pitchFamily="34" charset="-122"/>
              </a:rPr>
              <a:t>第三节</a:t>
            </a:r>
            <a:r>
              <a:rPr lang="en-US" altLang="zh-CN" sz="2400" b="1" dirty="0">
                <a:solidFill>
                  <a:srgbClr val="CC0018"/>
                </a:solidFill>
                <a:latin typeface="微软雅黑" pitchFamily="34" charset="-122"/>
                <a:ea typeface="微软雅黑" pitchFamily="34" charset="-122"/>
              </a:rPr>
              <a:t>   </a:t>
            </a:r>
            <a:r>
              <a:rPr lang="zh-CN" altLang="en-US" sz="2400" b="1" dirty="0">
                <a:solidFill>
                  <a:srgbClr val="CC0018"/>
                </a:solidFill>
                <a:latin typeface="微软雅黑" pitchFamily="34" charset="-122"/>
                <a:ea typeface="微软雅黑" pitchFamily="34" charset="-122"/>
              </a:rPr>
              <a:t>股份限售</a:t>
            </a:r>
            <a:endParaRPr lang="en-US" altLang="zh-CN" sz="2400" b="1" dirty="0">
              <a:solidFill>
                <a:srgbClr val="CC0018"/>
              </a:solidFill>
              <a:latin typeface="微软雅黑" pitchFamily="34" charset="-122"/>
              <a:ea typeface="微软雅黑" pitchFamily="34" charset="-122"/>
            </a:endParaRPr>
          </a:p>
        </p:txBody>
      </p:sp>
      <p:sp>
        <p:nvSpPr>
          <p:cNvPr id="9" name="TextBox 16">
            <a:extLst>
              <a:ext uri="{FF2B5EF4-FFF2-40B4-BE49-F238E27FC236}">
                <a16:creationId xmlns="" xmlns:a16="http://schemas.microsoft.com/office/drawing/2014/main" id="{53F3E0D6-5320-4E79-A301-705791A20EC6}"/>
              </a:ext>
            </a:extLst>
          </p:cNvPr>
          <p:cNvSpPr txBox="1"/>
          <p:nvPr/>
        </p:nvSpPr>
        <p:spPr>
          <a:xfrm>
            <a:off x="1691680" y="2174205"/>
            <a:ext cx="5184576" cy="646331"/>
          </a:xfrm>
          <a:prstGeom prst="rect">
            <a:avLst/>
          </a:prstGeom>
          <a:noFill/>
          <a:ln>
            <a:noFill/>
          </a:ln>
        </p:spPr>
        <p:txBody>
          <a:bodyPr wrap="square" rtlCol="0">
            <a:spAutoFit/>
          </a:bodyPr>
          <a:lstStyle/>
          <a:p>
            <a:pPr lvl="2">
              <a:lnSpc>
                <a:spcPct val="150000"/>
              </a:lnSpc>
              <a:buClr>
                <a:srgbClr val="002060"/>
              </a:buClr>
              <a:buFont typeface="Wingdings" pitchFamily="2" charset="2"/>
              <a:buChar char="Ø"/>
            </a:pPr>
            <a:r>
              <a:rPr lang="zh-CN" altLang="en-US" sz="2400" b="1" dirty="0">
                <a:solidFill>
                  <a:srgbClr val="CC0018"/>
                </a:solidFill>
                <a:latin typeface="微软雅黑" pitchFamily="34" charset="-122"/>
                <a:ea typeface="微软雅黑" pitchFamily="34" charset="-122"/>
              </a:rPr>
              <a:t>第一节 </a:t>
            </a:r>
            <a:r>
              <a:rPr lang="en-US" altLang="zh-CN" sz="2400" b="1" dirty="0">
                <a:solidFill>
                  <a:srgbClr val="CC0018"/>
                </a:solidFill>
                <a:latin typeface="微软雅黑" pitchFamily="34" charset="-122"/>
                <a:ea typeface="微软雅黑" pitchFamily="34" charset="-122"/>
              </a:rPr>
              <a:t>  </a:t>
            </a:r>
            <a:r>
              <a:rPr lang="zh-CN" altLang="en-US" sz="2400" b="1" dirty="0">
                <a:solidFill>
                  <a:srgbClr val="CC0018"/>
                </a:solidFill>
                <a:latin typeface="微软雅黑" pitchFamily="34" charset="-122"/>
                <a:ea typeface="微软雅黑" pitchFamily="34" charset="-122"/>
              </a:rPr>
              <a:t>新增股份登记</a:t>
            </a:r>
            <a:endParaRPr lang="en-US" altLang="zh-CN" sz="2400" b="1" dirty="0">
              <a:solidFill>
                <a:srgbClr val="002060"/>
              </a:solidFill>
              <a:latin typeface="微软雅黑" pitchFamily="34" charset="-122"/>
              <a:ea typeface="微软雅黑" pitchFamily="34" charset="-122"/>
            </a:endParaRPr>
          </a:p>
        </p:txBody>
      </p:sp>
      <p:sp>
        <p:nvSpPr>
          <p:cNvPr id="7" name="TextBox 6"/>
          <p:cNvSpPr txBox="1"/>
          <p:nvPr/>
        </p:nvSpPr>
        <p:spPr>
          <a:xfrm>
            <a:off x="4571677" y="6392941"/>
            <a:ext cx="441146" cy="369332"/>
          </a:xfrm>
          <a:prstGeom prst="rect">
            <a:avLst/>
          </a:prstGeom>
          <a:noFill/>
        </p:spPr>
        <p:txBody>
          <a:bodyPr wrap="none" rtlCol="0">
            <a:spAutoFit/>
          </a:bodyPr>
          <a:lstStyle/>
          <a:p>
            <a:r>
              <a:rPr lang="en-US" altLang="zh-CN" dirty="0" smtClean="0"/>
              <a:t>10</a:t>
            </a:r>
            <a:endParaRPr lang="zh-CN" altLang="en-US" dirty="0"/>
          </a:p>
        </p:txBody>
      </p:sp>
    </p:spTree>
    <p:extLst>
      <p:ext uri="{BB962C8B-B14F-4D97-AF65-F5344CB8AC3E}">
        <p14:creationId xmlns="" xmlns:p14="http://schemas.microsoft.com/office/powerpoint/2010/main" val="4104948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5292080" y="1124744"/>
            <a:ext cx="3262432" cy="461665"/>
          </a:xfrm>
          <a:prstGeom prst="rect">
            <a:avLst/>
          </a:prstGeom>
          <a:noFill/>
        </p:spPr>
        <p:txBody>
          <a:bodyPr wrap="square" rtlCol="0">
            <a:spAutoFit/>
          </a:bodyPr>
          <a:lstStyle/>
          <a:p>
            <a:r>
              <a:rPr lang="zh-CN" altLang="en-US" sz="2400" b="1" dirty="0">
                <a:solidFill>
                  <a:srgbClr val="FF0000"/>
                </a:solidFill>
                <a:latin typeface="微软雅黑" pitchFamily="34" charset="-122"/>
                <a:ea typeface="微软雅黑" pitchFamily="34" charset="-122"/>
              </a:rPr>
              <a:t>中国</a:t>
            </a:r>
            <a:r>
              <a:rPr lang="zh-CN" altLang="en-US" sz="2400" b="1" dirty="0" smtClean="0">
                <a:solidFill>
                  <a:srgbClr val="FF0000"/>
                </a:solidFill>
                <a:latin typeface="微软雅黑" pitchFamily="34" charset="-122"/>
                <a:ea typeface="微软雅黑" pitchFamily="34" charset="-122"/>
              </a:rPr>
              <a:t>结算审核</a:t>
            </a:r>
            <a:r>
              <a:rPr lang="zh-CN" altLang="en-US" sz="2400" b="1" dirty="0">
                <a:solidFill>
                  <a:srgbClr val="FF0000"/>
                </a:solidFill>
                <a:latin typeface="微软雅黑" pitchFamily="34" charset="-122"/>
                <a:ea typeface="微软雅黑" pitchFamily="34" charset="-122"/>
              </a:rPr>
              <a:t>内容</a:t>
            </a:r>
          </a:p>
        </p:txBody>
      </p:sp>
      <p:sp>
        <p:nvSpPr>
          <p:cNvPr id="10" name="矩形 9"/>
          <p:cNvSpPr/>
          <p:nvPr/>
        </p:nvSpPr>
        <p:spPr bwMode="gray">
          <a:xfrm>
            <a:off x="1734960" y="5135281"/>
            <a:ext cx="1105481" cy="670027"/>
          </a:xfrm>
          <a:prstGeom prst="rec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 name="TextBox 18"/>
          <p:cNvSpPr txBox="1"/>
          <p:nvPr/>
        </p:nvSpPr>
        <p:spPr>
          <a:xfrm>
            <a:off x="4194145" y="4724071"/>
            <a:ext cx="326414" cy="369332"/>
          </a:xfrm>
          <a:prstGeom prst="rect">
            <a:avLst/>
          </a:prstGeom>
          <a:noFill/>
        </p:spPr>
        <p:txBody>
          <a:bodyPr wrap="square" rtlCol="0">
            <a:spAutoFit/>
          </a:bodyPr>
          <a:lstStyle/>
          <a:p>
            <a:pPr algn="ctr"/>
            <a:endParaRPr lang="zh-CN" altLang="en-US" b="1" dirty="0">
              <a:latin typeface="微软雅黑" pitchFamily="34" charset="-122"/>
              <a:ea typeface="微软雅黑" pitchFamily="34" charset="-122"/>
            </a:endParaRPr>
          </a:p>
        </p:txBody>
      </p:sp>
      <p:grpSp>
        <p:nvGrpSpPr>
          <p:cNvPr id="2" name="Group 3"/>
          <p:cNvGrpSpPr>
            <a:grpSpLocks/>
          </p:cNvGrpSpPr>
          <p:nvPr/>
        </p:nvGrpSpPr>
        <p:grpSpPr bwMode="auto">
          <a:xfrm>
            <a:off x="591213" y="2181319"/>
            <a:ext cx="1135155" cy="2935239"/>
            <a:chOff x="960" y="642"/>
            <a:chExt cx="1060" cy="3173"/>
          </a:xfrm>
          <a:solidFill>
            <a:srgbClr val="C00000"/>
          </a:solidFill>
        </p:grpSpPr>
        <p:sp>
          <p:nvSpPr>
            <p:cNvPr id="29" name="Rectangle 4"/>
            <p:cNvSpPr>
              <a:spLocks noChangeArrowheads="1"/>
            </p:cNvSpPr>
            <p:nvPr/>
          </p:nvSpPr>
          <p:spPr bwMode="auto">
            <a:xfrm>
              <a:off x="960" y="642"/>
              <a:ext cx="530" cy="530"/>
            </a:xfrm>
            <a:prstGeom prst="rect">
              <a:avLst/>
            </a:prstGeom>
            <a:grpFill/>
            <a:ln w="38100">
              <a:solidFill>
                <a:srgbClr val="969696"/>
              </a:solidFill>
              <a:miter lim="800000"/>
              <a:headEnd/>
              <a:tailEnd/>
            </a:ln>
          </p:spPr>
          <p:txBody>
            <a:bodyPr wrap="none" anchor="ctr"/>
            <a:lstStyle/>
            <a:p>
              <a:pPr algn="ctr" eaLnBrk="1" hangingPunct="1"/>
              <a:r>
                <a:rPr lang="en-US" altLang="zh-TW" sz="2800" b="1" dirty="0">
                  <a:solidFill>
                    <a:schemeClr val="bg1"/>
                  </a:solidFill>
                  <a:latin typeface="Tahoma" pitchFamily="34" charset="0"/>
                  <a:ea typeface="典匠中特圓" pitchFamily="49" charset="-120"/>
                  <a:cs typeface="Tahoma" pitchFamily="34" charset="0"/>
                </a:rPr>
                <a:t>1</a:t>
              </a:r>
            </a:p>
          </p:txBody>
        </p:sp>
        <p:sp>
          <p:nvSpPr>
            <p:cNvPr id="30" name="Rectangle 5"/>
            <p:cNvSpPr>
              <a:spLocks noChangeArrowheads="1"/>
            </p:cNvSpPr>
            <p:nvPr/>
          </p:nvSpPr>
          <p:spPr bwMode="gray">
            <a:xfrm>
              <a:off x="1490" y="1163"/>
              <a:ext cx="530" cy="530"/>
            </a:xfrm>
            <a:prstGeom prst="rect">
              <a:avLst/>
            </a:prstGeom>
            <a:grpFill/>
            <a:ln w="38100" algn="ctr">
              <a:solidFill>
                <a:srgbClr val="969696"/>
              </a:solidFill>
              <a:miter lim="800000"/>
              <a:headEnd/>
              <a:tailEnd/>
            </a:ln>
          </p:spPr>
          <p:txBody>
            <a:bodyPr lIns="45720" tIns="44450" rIns="45720" bIns="44450" anchor="ctr" anchorCtr="1"/>
            <a:lstStyle/>
            <a:p>
              <a:pPr eaLnBrk="1" hangingPunct="1"/>
              <a:r>
                <a:rPr lang="en-US" altLang="zh-TW" sz="2800" b="1" dirty="0">
                  <a:solidFill>
                    <a:schemeClr val="bg1"/>
                  </a:solidFill>
                  <a:latin typeface="Tahoma" pitchFamily="34" charset="0"/>
                  <a:ea typeface="典匠中特圓" pitchFamily="49" charset="-120"/>
                  <a:cs typeface="Tahoma" pitchFamily="34" charset="0"/>
                </a:rPr>
                <a:t>2</a:t>
              </a:r>
            </a:p>
          </p:txBody>
        </p:sp>
        <p:sp>
          <p:nvSpPr>
            <p:cNvPr id="31" name="Rectangle 6"/>
            <p:cNvSpPr>
              <a:spLocks noChangeArrowheads="1"/>
            </p:cNvSpPr>
            <p:nvPr/>
          </p:nvSpPr>
          <p:spPr bwMode="gray">
            <a:xfrm>
              <a:off x="960" y="1693"/>
              <a:ext cx="530" cy="530"/>
            </a:xfrm>
            <a:prstGeom prst="rect">
              <a:avLst/>
            </a:prstGeom>
            <a:grpFill/>
            <a:ln w="38100" algn="ctr">
              <a:solidFill>
                <a:srgbClr val="969696"/>
              </a:solidFill>
              <a:miter lim="800000"/>
              <a:headEnd/>
              <a:tailEnd/>
            </a:ln>
          </p:spPr>
          <p:txBody>
            <a:bodyPr lIns="45720" tIns="44450" rIns="45720" bIns="44450" anchor="ctr" anchorCtr="1"/>
            <a:lstStyle/>
            <a:p>
              <a:pPr eaLnBrk="1" hangingPunct="1"/>
              <a:r>
                <a:rPr lang="en-US" altLang="zh-TW" sz="2800" b="1">
                  <a:solidFill>
                    <a:schemeClr val="bg1"/>
                  </a:solidFill>
                  <a:latin typeface="Tahoma" pitchFamily="34" charset="0"/>
                  <a:ea typeface="典匠中特圓" pitchFamily="49" charset="-120"/>
                  <a:cs typeface="Tahoma" pitchFamily="34" charset="0"/>
                </a:rPr>
                <a:t>3</a:t>
              </a:r>
            </a:p>
          </p:txBody>
        </p:sp>
        <p:sp>
          <p:nvSpPr>
            <p:cNvPr id="32" name="Rectangle 7"/>
            <p:cNvSpPr>
              <a:spLocks noChangeArrowheads="1"/>
            </p:cNvSpPr>
            <p:nvPr/>
          </p:nvSpPr>
          <p:spPr bwMode="gray">
            <a:xfrm>
              <a:off x="1490" y="2224"/>
              <a:ext cx="530" cy="530"/>
            </a:xfrm>
            <a:prstGeom prst="rect">
              <a:avLst/>
            </a:prstGeom>
            <a:grpFill/>
            <a:ln w="38100" algn="ctr">
              <a:solidFill>
                <a:srgbClr val="969696"/>
              </a:solidFill>
              <a:miter lim="800000"/>
              <a:headEnd/>
              <a:tailEnd/>
            </a:ln>
          </p:spPr>
          <p:txBody>
            <a:bodyPr lIns="45720" tIns="44450" rIns="45720" bIns="44450" anchor="ctr" anchorCtr="1"/>
            <a:lstStyle/>
            <a:p>
              <a:pPr eaLnBrk="1" hangingPunct="1"/>
              <a:r>
                <a:rPr lang="en-US" altLang="zh-TW" sz="2800" b="1">
                  <a:solidFill>
                    <a:schemeClr val="bg1"/>
                  </a:solidFill>
                  <a:latin typeface="Tahoma" pitchFamily="34" charset="0"/>
                  <a:ea typeface="典匠中特圓" pitchFamily="49" charset="-120"/>
                  <a:cs typeface="Tahoma" pitchFamily="34" charset="0"/>
                </a:rPr>
                <a:t>4</a:t>
              </a:r>
            </a:p>
          </p:txBody>
        </p:sp>
        <p:sp>
          <p:nvSpPr>
            <p:cNvPr id="33" name="Rectangle 8"/>
            <p:cNvSpPr>
              <a:spLocks noChangeArrowheads="1"/>
            </p:cNvSpPr>
            <p:nvPr/>
          </p:nvSpPr>
          <p:spPr bwMode="gray">
            <a:xfrm>
              <a:off x="960" y="2754"/>
              <a:ext cx="530" cy="530"/>
            </a:xfrm>
            <a:prstGeom prst="rect">
              <a:avLst/>
            </a:prstGeom>
            <a:grpFill/>
            <a:ln w="38100" algn="ctr">
              <a:solidFill>
                <a:srgbClr val="969696"/>
              </a:solidFill>
              <a:miter lim="800000"/>
              <a:headEnd/>
              <a:tailEnd/>
            </a:ln>
          </p:spPr>
          <p:txBody>
            <a:bodyPr lIns="45720" tIns="44450" rIns="45720" bIns="44450" anchor="ctr" anchorCtr="1"/>
            <a:lstStyle/>
            <a:p>
              <a:pPr eaLnBrk="1" hangingPunct="1"/>
              <a:r>
                <a:rPr lang="en-US" altLang="zh-TW" sz="2800" b="1">
                  <a:solidFill>
                    <a:schemeClr val="bg1"/>
                  </a:solidFill>
                  <a:latin typeface="Tahoma" pitchFamily="34" charset="0"/>
                  <a:ea typeface="典匠中特圓" pitchFamily="49" charset="-120"/>
                  <a:cs typeface="Tahoma" pitchFamily="34" charset="0"/>
                </a:rPr>
                <a:t>5</a:t>
              </a:r>
            </a:p>
          </p:txBody>
        </p:sp>
        <p:sp>
          <p:nvSpPr>
            <p:cNvPr id="35" name="Rectangle 9"/>
            <p:cNvSpPr>
              <a:spLocks noChangeArrowheads="1"/>
            </p:cNvSpPr>
            <p:nvPr/>
          </p:nvSpPr>
          <p:spPr bwMode="gray">
            <a:xfrm>
              <a:off x="1490" y="3285"/>
              <a:ext cx="530" cy="530"/>
            </a:xfrm>
            <a:prstGeom prst="rect">
              <a:avLst/>
            </a:prstGeom>
            <a:grpFill/>
            <a:ln w="38100" algn="ctr">
              <a:solidFill>
                <a:srgbClr val="969696"/>
              </a:solidFill>
              <a:miter lim="800000"/>
              <a:headEnd/>
              <a:tailEnd/>
            </a:ln>
          </p:spPr>
          <p:txBody>
            <a:bodyPr lIns="45720" tIns="44450" rIns="45720" bIns="44450" anchor="ctr" anchorCtr="1"/>
            <a:lstStyle/>
            <a:p>
              <a:pPr eaLnBrk="1" hangingPunct="1"/>
              <a:r>
                <a:rPr lang="en-US" altLang="zh-TW" sz="2800" b="1">
                  <a:solidFill>
                    <a:schemeClr val="bg1"/>
                  </a:solidFill>
                  <a:latin typeface="Tahoma" pitchFamily="34" charset="0"/>
                  <a:ea typeface="典匠中特圓" pitchFamily="49" charset="-120"/>
                  <a:cs typeface="Tahoma" pitchFamily="34" charset="0"/>
                </a:rPr>
                <a:t>6</a:t>
              </a:r>
            </a:p>
          </p:txBody>
        </p:sp>
      </p:grpSp>
      <p:sp>
        <p:nvSpPr>
          <p:cNvPr id="36" name="AutoShape 10"/>
          <p:cNvSpPr>
            <a:spLocks noChangeArrowheads="1"/>
          </p:cNvSpPr>
          <p:nvPr/>
        </p:nvSpPr>
        <p:spPr bwMode="auto">
          <a:xfrm>
            <a:off x="1835696" y="2132856"/>
            <a:ext cx="872754" cy="264487"/>
          </a:xfrm>
          <a:prstGeom prst="roundRect">
            <a:avLst>
              <a:gd name="adj" fmla="val 16667"/>
            </a:avLst>
          </a:prstGeom>
          <a:noFill/>
          <a:ln w="28575">
            <a:solidFill>
              <a:srgbClr val="C0C0C0"/>
            </a:solidFill>
            <a:prstDash val="sysDot"/>
            <a:round/>
            <a:headEnd/>
            <a:tailEnd/>
          </a:ln>
        </p:spPr>
        <p:txBody>
          <a:bodyPr wrap="none" anchor="ctr"/>
          <a:lstStyle/>
          <a:p>
            <a:pPr eaLnBrk="1" hangingPunct="1"/>
            <a:r>
              <a:rPr lang="zh-CN" altLang="en-US" dirty="0">
                <a:latin typeface="微软雅黑" pitchFamily="34" charset="-122"/>
                <a:ea typeface="微软雅黑" pitchFamily="34" charset="-122"/>
                <a:cs typeface="Tahoma" pitchFamily="34" charset="0"/>
              </a:rPr>
              <a:t>董事会</a:t>
            </a:r>
            <a:endParaRPr lang="zh-TW" altLang="en-US" dirty="0">
              <a:latin typeface="微软雅黑" pitchFamily="34" charset="-122"/>
              <a:ea typeface="微软雅黑" pitchFamily="34" charset="-122"/>
              <a:cs typeface="Tahoma" pitchFamily="34" charset="0"/>
            </a:endParaRPr>
          </a:p>
        </p:txBody>
      </p:sp>
      <p:sp>
        <p:nvSpPr>
          <p:cNvPr id="37" name="AutoShape 11"/>
          <p:cNvSpPr>
            <a:spLocks noChangeArrowheads="1"/>
          </p:cNvSpPr>
          <p:nvPr/>
        </p:nvSpPr>
        <p:spPr bwMode="auto">
          <a:xfrm>
            <a:off x="1835696" y="3212976"/>
            <a:ext cx="1059773" cy="264487"/>
          </a:xfrm>
          <a:prstGeom prst="roundRect">
            <a:avLst>
              <a:gd name="adj" fmla="val 16667"/>
            </a:avLst>
          </a:prstGeom>
          <a:noFill/>
          <a:ln w="28575">
            <a:solidFill>
              <a:srgbClr val="C0C0C0"/>
            </a:solidFill>
            <a:prstDash val="sysDot"/>
            <a:round/>
            <a:headEnd/>
            <a:tailEnd/>
          </a:ln>
        </p:spPr>
        <p:txBody>
          <a:bodyPr wrap="none" anchor="ctr"/>
          <a:lstStyle/>
          <a:p>
            <a:pPr eaLnBrk="1" hangingPunct="1"/>
            <a:r>
              <a:rPr lang="zh-CN" altLang="en-US" dirty="0">
                <a:latin typeface="微软雅黑" pitchFamily="34" charset="-122"/>
                <a:ea typeface="微软雅黑" pitchFamily="34" charset="-122"/>
                <a:cs typeface="Tahoma" pitchFamily="34" charset="0"/>
              </a:rPr>
              <a:t>认购缴款</a:t>
            </a:r>
            <a:endParaRPr lang="zh-TW" altLang="en-US" dirty="0">
              <a:latin typeface="微软雅黑" pitchFamily="34" charset="-122"/>
              <a:ea typeface="微软雅黑" pitchFamily="34" charset="-122"/>
              <a:cs typeface="Tahoma" pitchFamily="34" charset="0"/>
            </a:endParaRPr>
          </a:p>
        </p:txBody>
      </p:sp>
      <p:sp>
        <p:nvSpPr>
          <p:cNvPr id="38" name="AutoShape 12"/>
          <p:cNvSpPr>
            <a:spLocks noChangeArrowheads="1"/>
          </p:cNvSpPr>
          <p:nvPr/>
        </p:nvSpPr>
        <p:spPr bwMode="auto">
          <a:xfrm>
            <a:off x="1835696" y="4221088"/>
            <a:ext cx="3096344" cy="309709"/>
          </a:xfrm>
          <a:prstGeom prst="roundRect">
            <a:avLst>
              <a:gd name="adj" fmla="val 16667"/>
            </a:avLst>
          </a:prstGeom>
          <a:noFill/>
          <a:ln w="28575">
            <a:solidFill>
              <a:srgbClr val="C0C0C0"/>
            </a:solidFill>
            <a:prstDash val="sysDot"/>
            <a:round/>
            <a:headEnd/>
            <a:tailEnd/>
          </a:ln>
        </p:spPr>
        <p:txBody>
          <a:bodyPr wrap="none" anchor="ctr"/>
          <a:lstStyle/>
          <a:p>
            <a:pPr eaLnBrk="1" hangingPunct="1"/>
            <a:r>
              <a:rPr lang="zh-CN" altLang="en-US" dirty="0">
                <a:latin typeface="微软雅黑" pitchFamily="34" charset="-122"/>
                <a:ea typeface="微软雅黑" pitchFamily="34" charset="-122"/>
                <a:cs typeface="Tahoma" pitchFamily="34" charset="0"/>
              </a:rPr>
              <a:t>向股转公司提交备案审核材料</a:t>
            </a:r>
            <a:endParaRPr lang="zh-TW" altLang="en-US" dirty="0">
              <a:solidFill>
                <a:srgbClr val="C00000"/>
              </a:solidFill>
              <a:latin typeface="微软雅黑" pitchFamily="34" charset="-122"/>
              <a:ea typeface="微软雅黑" pitchFamily="34" charset="-122"/>
              <a:cs typeface="Tahoma" pitchFamily="34" charset="0"/>
            </a:endParaRPr>
          </a:p>
        </p:txBody>
      </p:sp>
      <p:sp>
        <p:nvSpPr>
          <p:cNvPr id="39" name="AutoShape 13"/>
          <p:cNvSpPr>
            <a:spLocks noChangeArrowheads="1"/>
          </p:cNvSpPr>
          <p:nvPr/>
        </p:nvSpPr>
        <p:spPr bwMode="auto">
          <a:xfrm>
            <a:off x="1835696" y="2708920"/>
            <a:ext cx="1059773" cy="264487"/>
          </a:xfrm>
          <a:prstGeom prst="roundRect">
            <a:avLst>
              <a:gd name="adj" fmla="val 16667"/>
            </a:avLst>
          </a:prstGeom>
          <a:noFill/>
          <a:ln w="28575">
            <a:solidFill>
              <a:srgbClr val="C0C0C0"/>
            </a:solidFill>
            <a:prstDash val="sysDot"/>
            <a:round/>
            <a:headEnd/>
            <a:tailEnd/>
          </a:ln>
        </p:spPr>
        <p:txBody>
          <a:bodyPr wrap="none" anchor="ctr"/>
          <a:lstStyle/>
          <a:p>
            <a:pPr eaLnBrk="1" hangingPunct="1"/>
            <a:r>
              <a:rPr lang="zh-CN" altLang="en-US" dirty="0">
                <a:latin typeface="微软雅黑" pitchFamily="34" charset="-122"/>
                <a:ea typeface="微软雅黑" pitchFamily="34" charset="-122"/>
                <a:cs typeface="Tahoma" pitchFamily="34" charset="0"/>
              </a:rPr>
              <a:t>股东大会</a:t>
            </a:r>
            <a:endParaRPr lang="zh-TW" altLang="en-US" dirty="0">
              <a:latin typeface="微软雅黑" pitchFamily="34" charset="-122"/>
              <a:ea typeface="微软雅黑" pitchFamily="34" charset="-122"/>
              <a:cs typeface="Tahoma" pitchFamily="34" charset="0"/>
            </a:endParaRPr>
          </a:p>
        </p:txBody>
      </p:sp>
      <p:sp>
        <p:nvSpPr>
          <p:cNvPr id="40" name="AutoShape 14"/>
          <p:cNvSpPr>
            <a:spLocks noChangeArrowheads="1"/>
          </p:cNvSpPr>
          <p:nvPr/>
        </p:nvSpPr>
        <p:spPr bwMode="auto">
          <a:xfrm>
            <a:off x="1835696" y="3717032"/>
            <a:ext cx="765417" cy="294041"/>
          </a:xfrm>
          <a:prstGeom prst="roundRect">
            <a:avLst>
              <a:gd name="adj" fmla="val 16667"/>
            </a:avLst>
          </a:prstGeom>
          <a:noFill/>
          <a:ln w="28575">
            <a:solidFill>
              <a:srgbClr val="C0C0C0"/>
            </a:solidFill>
            <a:prstDash val="sysDot"/>
            <a:round/>
            <a:headEnd/>
            <a:tailEnd/>
          </a:ln>
        </p:spPr>
        <p:txBody>
          <a:bodyPr wrap="none" anchor="ctr"/>
          <a:lstStyle/>
          <a:p>
            <a:pPr algn="ctr" eaLnBrk="1" hangingPunct="1"/>
            <a:r>
              <a:rPr lang="zh-CN" altLang="en-US" dirty="0">
                <a:latin typeface="微软雅黑" pitchFamily="34" charset="-122"/>
                <a:ea typeface="微软雅黑" pitchFamily="34" charset="-122"/>
                <a:cs typeface="Tahoma" pitchFamily="34" charset="0"/>
              </a:rPr>
              <a:t>验资</a:t>
            </a:r>
            <a:endParaRPr lang="zh-TW" altLang="en-US" dirty="0">
              <a:latin typeface="微软雅黑" pitchFamily="34" charset="-122"/>
              <a:ea typeface="微软雅黑" pitchFamily="34" charset="-122"/>
              <a:cs typeface="Tahoma" pitchFamily="34" charset="0"/>
            </a:endParaRPr>
          </a:p>
        </p:txBody>
      </p:sp>
      <p:sp>
        <p:nvSpPr>
          <p:cNvPr id="41" name="AutoShape 15"/>
          <p:cNvSpPr>
            <a:spLocks noChangeArrowheads="1"/>
          </p:cNvSpPr>
          <p:nvPr/>
        </p:nvSpPr>
        <p:spPr bwMode="auto">
          <a:xfrm>
            <a:off x="1835696" y="4797152"/>
            <a:ext cx="2867622" cy="317384"/>
          </a:xfrm>
          <a:prstGeom prst="roundRect">
            <a:avLst>
              <a:gd name="adj" fmla="val 16667"/>
            </a:avLst>
          </a:prstGeom>
          <a:noFill/>
          <a:ln w="28575">
            <a:solidFill>
              <a:srgbClr val="C0C0C0"/>
            </a:solidFill>
            <a:prstDash val="sysDot"/>
            <a:round/>
            <a:headEnd/>
            <a:tailEnd/>
          </a:ln>
        </p:spPr>
        <p:txBody>
          <a:bodyPr wrap="none" anchor="ctr"/>
          <a:lstStyle/>
          <a:p>
            <a:pPr eaLnBrk="1" hangingPunct="1"/>
            <a:r>
              <a:rPr lang="zh-CN" altLang="en-US" b="1" dirty="0">
                <a:solidFill>
                  <a:srgbClr val="FF0000"/>
                </a:solidFill>
                <a:latin typeface="微软雅黑" pitchFamily="34" charset="-122"/>
                <a:ea typeface="微软雅黑" pitchFamily="34" charset="-122"/>
                <a:cs typeface="Tahoma" pitchFamily="34" charset="0"/>
              </a:rPr>
              <a:t>在中国结算办理新增股份登记</a:t>
            </a:r>
            <a:endParaRPr lang="zh-TW" altLang="en-US" b="1" dirty="0">
              <a:solidFill>
                <a:srgbClr val="FF0000"/>
              </a:solidFill>
              <a:latin typeface="微软雅黑" pitchFamily="34" charset="-122"/>
              <a:ea typeface="微软雅黑" pitchFamily="34" charset="-122"/>
              <a:cs typeface="Tahoma" pitchFamily="34" charset="0"/>
            </a:endParaRPr>
          </a:p>
        </p:txBody>
      </p:sp>
      <p:sp>
        <p:nvSpPr>
          <p:cNvPr id="42" name="Rectangle 9"/>
          <p:cNvSpPr>
            <a:spLocks noChangeArrowheads="1"/>
          </p:cNvSpPr>
          <p:nvPr/>
        </p:nvSpPr>
        <p:spPr bwMode="gray">
          <a:xfrm>
            <a:off x="539552" y="5157192"/>
            <a:ext cx="583323" cy="454944"/>
          </a:xfrm>
          <a:prstGeom prst="rect">
            <a:avLst/>
          </a:prstGeom>
          <a:solidFill>
            <a:srgbClr val="C00000"/>
          </a:solidFill>
          <a:ln w="38100" algn="ctr">
            <a:solidFill>
              <a:srgbClr val="969696"/>
            </a:solidFill>
            <a:miter lim="800000"/>
            <a:headEnd/>
            <a:tailEnd/>
          </a:ln>
        </p:spPr>
        <p:txBody>
          <a:bodyPr lIns="45720" tIns="44450" rIns="45720" bIns="44450" anchor="ctr" anchorCtr="1"/>
          <a:lstStyle/>
          <a:p>
            <a:pPr eaLnBrk="1" hangingPunct="1"/>
            <a:r>
              <a:rPr lang="en-US" altLang="zh-TW" sz="2800" b="1" dirty="0">
                <a:solidFill>
                  <a:schemeClr val="bg1"/>
                </a:solidFill>
                <a:latin typeface="Tahoma" pitchFamily="34" charset="0"/>
                <a:ea typeface="典匠中特圓" pitchFamily="49" charset="-120"/>
                <a:cs typeface="Tahoma" pitchFamily="34" charset="0"/>
              </a:rPr>
              <a:t>7</a:t>
            </a:r>
          </a:p>
        </p:txBody>
      </p:sp>
      <p:sp>
        <p:nvSpPr>
          <p:cNvPr id="43" name="AutoShape 13"/>
          <p:cNvSpPr>
            <a:spLocks noChangeArrowheads="1"/>
          </p:cNvSpPr>
          <p:nvPr/>
        </p:nvSpPr>
        <p:spPr bwMode="auto">
          <a:xfrm>
            <a:off x="1835696" y="5301208"/>
            <a:ext cx="1059773" cy="264487"/>
          </a:xfrm>
          <a:prstGeom prst="roundRect">
            <a:avLst>
              <a:gd name="adj" fmla="val 16667"/>
            </a:avLst>
          </a:prstGeom>
          <a:noFill/>
          <a:ln w="28575">
            <a:solidFill>
              <a:srgbClr val="C0C0C0"/>
            </a:solidFill>
            <a:prstDash val="sysDot"/>
            <a:round/>
            <a:headEnd/>
            <a:tailEnd/>
          </a:ln>
        </p:spPr>
        <p:txBody>
          <a:bodyPr wrap="none" anchor="ctr"/>
          <a:lstStyle/>
          <a:p>
            <a:pPr eaLnBrk="1" hangingPunct="1"/>
            <a:r>
              <a:rPr lang="zh-CN" altLang="en-US" dirty="0">
                <a:latin typeface="微软雅黑" pitchFamily="34" charset="-122"/>
                <a:ea typeface="微软雅黑" pitchFamily="34" charset="-122"/>
                <a:cs typeface="Tahoma" pitchFamily="34" charset="0"/>
              </a:rPr>
              <a:t>公开转让</a:t>
            </a:r>
            <a:endParaRPr lang="zh-TW" altLang="en-US" dirty="0">
              <a:latin typeface="微软雅黑" pitchFamily="34" charset="-122"/>
              <a:ea typeface="微软雅黑" pitchFamily="34" charset="-122"/>
              <a:cs typeface="Tahoma" pitchFamily="34" charset="0"/>
            </a:endParaRPr>
          </a:p>
        </p:txBody>
      </p:sp>
      <p:pic>
        <p:nvPicPr>
          <p:cNvPr id="44" name="图片 43"/>
          <p:cNvPicPr>
            <a:picLocks noChangeAspect="1"/>
          </p:cNvPicPr>
          <p:nvPr/>
        </p:nvPicPr>
        <p:blipFill>
          <a:blip r:embed="rId3" cstate="print"/>
          <a:stretch>
            <a:fillRect/>
          </a:stretch>
        </p:blipFill>
        <p:spPr>
          <a:xfrm>
            <a:off x="611560" y="4653136"/>
            <a:ext cx="446587" cy="454286"/>
          </a:xfrm>
          <a:prstGeom prst="rect">
            <a:avLst/>
          </a:prstGeom>
        </p:spPr>
      </p:pic>
      <p:grpSp>
        <p:nvGrpSpPr>
          <p:cNvPr id="3" name="组合 5">
            <a:extLst>
              <a:ext uri="{FF2B5EF4-FFF2-40B4-BE49-F238E27FC236}">
                <a16:creationId xmlns="" xmlns:a16="http://schemas.microsoft.com/office/drawing/2014/main" id="{C07EAD07-95C1-4154-A5E0-572804B31A28}"/>
              </a:ext>
            </a:extLst>
          </p:cNvPr>
          <p:cNvGrpSpPr/>
          <p:nvPr/>
        </p:nvGrpSpPr>
        <p:grpSpPr>
          <a:xfrm>
            <a:off x="5209996" y="3365598"/>
            <a:ext cx="4255692" cy="981672"/>
            <a:chOff x="5150297" y="2524197"/>
            <a:chExt cx="4315392" cy="802165"/>
          </a:xfrm>
        </p:grpSpPr>
        <p:sp>
          <p:nvSpPr>
            <p:cNvPr id="25" name="TextBox 24"/>
            <p:cNvSpPr txBox="1"/>
            <p:nvPr/>
          </p:nvSpPr>
          <p:spPr>
            <a:xfrm>
              <a:off x="5150297" y="2795408"/>
              <a:ext cx="1587472" cy="276999"/>
            </a:xfrm>
            <a:prstGeom prst="rect">
              <a:avLst/>
            </a:prstGeom>
            <a:noFill/>
            <a:ln w="38100">
              <a:solidFill>
                <a:schemeClr val="bg1">
                  <a:lumMod val="65000"/>
                </a:schemeClr>
              </a:solidFill>
            </a:ln>
          </p:spPr>
          <p:txBody>
            <a:bodyPr wrap="square" rtlCol="0">
              <a:spAutoFit/>
            </a:bodyPr>
            <a:lstStyle/>
            <a:p>
              <a:r>
                <a:rPr lang="en-US" altLang="zh-CN" dirty="0">
                  <a:latin typeface="微软雅黑" pitchFamily="34" charset="-122"/>
                  <a:ea typeface="微软雅黑" pitchFamily="34" charset="-122"/>
                </a:rPr>
                <a:t>2</a:t>
              </a:r>
              <a:r>
                <a:rPr lang="zh-CN" altLang="en-US" dirty="0">
                  <a:latin typeface="微软雅黑" pitchFamily="34" charset="-122"/>
                  <a:ea typeface="微软雅黑" pitchFamily="34" charset="-122"/>
                </a:rPr>
                <a:t>、验资报告</a:t>
              </a:r>
            </a:p>
          </p:txBody>
        </p:sp>
        <p:sp>
          <p:nvSpPr>
            <p:cNvPr id="47" name="线形标注 1 46"/>
            <p:cNvSpPr/>
            <p:nvPr/>
          </p:nvSpPr>
          <p:spPr bwMode="gray">
            <a:xfrm>
              <a:off x="7094010" y="2555880"/>
              <a:ext cx="1134616" cy="297119"/>
            </a:xfrm>
            <a:prstGeom prst="borderCallout1">
              <a:avLst>
                <a:gd name="adj1" fmla="val 45569"/>
                <a:gd name="adj2" fmla="val -333"/>
                <a:gd name="adj3" fmla="val 122134"/>
                <a:gd name="adj4" fmla="val -29710"/>
              </a:avLst>
            </a:prstGeom>
            <a:noFill/>
            <a:ln w="38100">
              <a:solidFill>
                <a:schemeClr val="bg1">
                  <a:lumMod val="65000"/>
                </a:schemeClr>
              </a:solidFill>
              <a:round/>
              <a:headEnd/>
              <a:tailEnd/>
            </a:ln>
          </p:spPr>
          <p:txBody>
            <a:bodyPr wrap="none" rtlCol="0" anchor="ctr"/>
            <a:lstStyle/>
            <a:p>
              <a:pPr algn="ctr"/>
              <a:endParaRPr lang="zh-CN" alt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8" name="矩形 47"/>
            <p:cNvSpPr/>
            <p:nvPr/>
          </p:nvSpPr>
          <p:spPr>
            <a:xfrm>
              <a:off x="7161433" y="2998582"/>
              <a:ext cx="2304256" cy="253916"/>
            </a:xfrm>
            <a:prstGeom prst="rect">
              <a:avLst/>
            </a:prstGeom>
          </p:spPr>
          <p:txBody>
            <a:bodyPr wrap="square">
              <a:spAutoFit/>
            </a:bodyPr>
            <a:lstStyle/>
            <a:p>
              <a:r>
                <a:rPr lang="zh-CN" altLang="en-US" sz="1600" dirty="0">
                  <a:latin typeface="微软雅黑" pitchFamily="34" charset="-122"/>
                  <a:ea typeface="微软雅黑" pitchFamily="34" charset="-122"/>
                </a:rPr>
                <a:t>新增注册资本</a:t>
              </a:r>
              <a:endParaRPr lang="zh-CN" altLang="en-US" sz="1600" dirty="0"/>
            </a:p>
          </p:txBody>
        </p:sp>
        <p:sp>
          <p:nvSpPr>
            <p:cNvPr id="49" name="线形标注 1 48"/>
            <p:cNvSpPr/>
            <p:nvPr/>
          </p:nvSpPr>
          <p:spPr bwMode="gray">
            <a:xfrm>
              <a:off x="7099880" y="2966322"/>
              <a:ext cx="1598985" cy="360040"/>
            </a:xfrm>
            <a:prstGeom prst="borderCallout1">
              <a:avLst>
                <a:gd name="adj1" fmla="val 68134"/>
                <a:gd name="adj2" fmla="val 324"/>
                <a:gd name="adj3" fmla="val 22835"/>
                <a:gd name="adj4" fmla="val -21150"/>
              </a:avLst>
            </a:prstGeom>
            <a:noFill/>
            <a:ln w="38100">
              <a:solidFill>
                <a:schemeClr val="bg1">
                  <a:lumMod val="65000"/>
                </a:schemeClr>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0" name="矩形 49"/>
            <p:cNvSpPr/>
            <p:nvPr/>
          </p:nvSpPr>
          <p:spPr>
            <a:xfrm>
              <a:off x="7161432" y="2524197"/>
              <a:ext cx="1067193" cy="253916"/>
            </a:xfrm>
            <a:prstGeom prst="rect">
              <a:avLst/>
            </a:prstGeom>
          </p:spPr>
          <p:txBody>
            <a:bodyPr wrap="square">
              <a:spAutoFit/>
            </a:bodyPr>
            <a:lstStyle/>
            <a:p>
              <a:r>
                <a:rPr lang="zh-CN" altLang="en-US" sz="1600" dirty="0">
                  <a:latin typeface="微软雅黑" pitchFamily="34" charset="-122"/>
                  <a:ea typeface="微软雅黑" pitchFamily="34" charset="-122"/>
                </a:rPr>
                <a:t>股东名称</a:t>
              </a:r>
            </a:p>
          </p:txBody>
        </p:sp>
      </p:grpSp>
      <p:sp>
        <p:nvSpPr>
          <p:cNvPr id="57"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a:t>
            </a:r>
            <a:r>
              <a:rPr lang="zh-CN" altLang="en-US" sz="2800" b="1" dirty="0" smtClean="0">
                <a:solidFill>
                  <a:srgbClr val="FFFFFF"/>
                </a:solidFill>
                <a:latin typeface="微软雅黑" pitchFamily="34" charset="-122"/>
                <a:ea typeface="微软雅黑" pitchFamily="34" charset="-122"/>
              </a:rPr>
              <a:t>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业务流程</a:t>
            </a:r>
            <a:endParaRPr lang="zh-CN" altLang="en-US" sz="2800" dirty="0">
              <a:solidFill>
                <a:schemeClr val="bg1"/>
              </a:solidFill>
              <a:latin typeface="黑体" pitchFamily="49" charset="-122"/>
              <a:ea typeface="黑体" pitchFamily="49" charset="-122"/>
            </a:endParaRPr>
          </a:p>
        </p:txBody>
      </p:sp>
      <p:sp>
        <p:nvSpPr>
          <p:cNvPr id="55" name="TextBox 54"/>
          <p:cNvSpPr txBox="1"/>
          <p:nvPr/>
        </p:nvSpPr>
        <p:spPr>
          <a:xfrm>
            <a:off x="4429124" y="6429396"/>
            <a:ext cx="424027" cy="369332"/>
          </a:xfrm>
          <a:prstGeom prst="rect">
            <a:avLst/>
          </a:prstGeom>
          <a:noFill/>
        </p:spPr>
        <p:txBody>
          <a:bodyPr wrap="none" rtlCol="0">
            <a:spAutoFit/>
          </a:bodyPr>
          <a:lstStyle/>
          <a:p>
            <a:r>
              <a:rPr lang="en-US" altLang="zh-CN" dirty="0" smtClean="0"/>
              <a:t>11</a:t>
            </a:r>
            <a:endParaRPr lang="en-US" altLang="zh-CN" dirty="0"/>
          </a:p>
        </p:txBody>
      </p:sp>
      <p:grpSp>
        <p:nvGrpSpPr>
          <p:cNvPr id="4" name="组合 3">
            <a:extLst>
              <a:ext uri="{FF2B5EF4-FFF2-40B4-BE49-F238E27FC236}">
                <a16:creationId xmlns="" xmlns:a16="http://schemas.microsoft.com/office/drawing/2014/main" id="{0A3D1793-6719-4E39-8B1E-7B1C78BA5852}"/>
              </a:ext>
            </a:extLst>
          </p:cNvPr>
          <p:cNvGrpSpPr/>
          <p:nvPr/>
        </p:nvGrpSpPr>
        <p:grpSpPr>
          <a:xfrm>
            <a:off x="5209996" y="1851746"/>
            <a:ext cx="4435912" cy="1297181"/>
            <a:chOff x="4882071" y="2283718"/>
            <a:chExt cx="4502404" cy="1059981"/>
          </a:xfrm>
        </p:grpSpPr>
        <p:sp>
          <p:nvSpPr>
            <p:cNvPr id="45" name="TextBox 44"/>
            <p:cNvSpPr txBox="1"/>
            <p:nvPr/>
          </p:nvSpPr>
          <p:spPr>
            <a:xfrm>
              <a:off x="4882071" y="2571750"/>
              <a:ext cx="2273497" cy="276999"/>
            </a:xfrm>
            <a:prstGeom prst="rect">
              <a:avLst/>
            </a:prstGeom>
            <a:noFill/>
            <a:ln w="38100">
              <a:solidFill>
                <a:schemeClr val="bg1">
                  <a:lumMod val="65000"/>
                </a:schemeClr>
              </a:solidFill>
            </a:ln>
          </p:spPr>
          <p:txBody>
            <a:bodyPr wrap="square" rtlCol="0">
              <a:spAutoFit/>
            </a:bodyPr>
            <a:lstStyle/>
            <a:p>
              <a:pPr algn="ctr"/>
              <a:r>
                <a:rPr lang="en-US" altLang="zh-CN" dirty="0">
                  <a:latin typeface="微软雅黑" pitchFamily="34" charset="-122"/>
                  <a:ea typeface="微软雅黑" pitchFamily="34" charset="-122"/>
                </a:rPr>
                <a:t>1</a:t>
              </a:r>
              <a:r>
                <a:rPr lang="zh-CN" altLang="en-US" dirty="0">
                  <a:latin typeface="微软雅黑" pitchFamily="34" charset="-122"/>
                  <a:ea typeface="微软雅黑" pitchFamily="34" charset="-122"/>
                </a:rPr>
                <a:t>、定增函及明细表</a:t>
              </a:r>
            </a:p>
          </p:txBody>
        </p:sp>
        <p:sp>
          <p:nvSpPr>
            <p:cNvPr id="51" name="线形标注 1 50"/>
            <p:cNvSpPr/>
            <p:nvPr/>
          </p:nvSpPr>
          <p:spPr bwMode="gray">
            <a:xfrm>
              <a:off x="7524328" y="2283718"/>
              <a:ext cx="1214446" cy="267893"/>
            </a:xfrm>
            <a:prstGeom prst="borderCallout1">
              <a:avLst>
                <a:gd name="adj1" fmla="val 45569"/>
                <a:gd name="adj2" fmla="val -333"/>
                <a:gd name="adj3" fmla="val 150839"/>
                <a:gd name="adj4" fmla="val -29887"/>
              </a:avLst>
            </a:prstGeom>
            <a:noFill/>
            <a:ln w="38100">
              <a:solidFill>
                <a:schemeClr val="bg1">
                  <a:lumMod val="65000"/>
                </a:schemeClr>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2" name="线形标注 1 51"/>
            <p:cNvSpPr/>
            <p:nvPr/>
          </p:nvSpPr>
          <p:spPr bwMode="gray">
            <a:xfrm>
              <a:off x="7524328" y="2674571"/>
              <a:ext cx="1214446" cy="267893"/>
            </a:xfrm>
            <a:prstGeom prst="borderCallout1">
              <a:avLst>
                <a:gd name="adj1" fmla="val 41652"/>
                <a:gd name="adj2" fmla="val -325"/>
                <a:gd name="adj3" fmla="val 40380"/>
                <a:gd name="adj4" fmla="val -29233"/>
              </a:avLst>
            </a:prstGeom>
            <a:noFill/>
            <a:ln w="38100">
              <a:solidFill>
                <a:schemeClr val="bg1">
                  <a:lumMod val="65000"/>
                </a:schemeClr>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3" name="矩形 52"/>
            <p:cNvSpPr/>
            <p:nvPr/>
          </p:nvSpPr>
          <p:spPr>
            <a:xfrm>
              <a:off x="7596337" y="2285065"/>
              <a:ext cx="1020473" cy="253916"/>
            </a:xfrm>
            <a:prstGeom prst="rect">
              <a:avLst/>
            </a:prstGeom>
          </p:spPr>
          <p:txBody>
            <a:bodyPr wrap="none">
              <a:spAutoFit/>
            </a:bodyPr>
            <a:lstStyle/>
            <a:p>
              <a:r>
                <a:rPr lang="zh-CN" altLang="en-US" sz="1600" dirty="0">
                  <a:latin typeface="微软雅黑" pitchFamily="34" charset="-122"/>
                  <a:ea typeface="微软雅黑" pitchFamily="34" charset="-122"/>
                </a:rPr>
                <a:t>股东名称</a:t>
              </a:r>
            </a:p>
          </p:txBody>
        </p:sp>
        <p:sp>
          <p:nvSpPr>
            <p:cNvPr id="54" name="矩形 53"/>
            <p:cNvSpPr/>
            <p:nvPr/>
          </p:nvSpPr>
          <p:spPr>
            <a:xfrm>
              <a:off x="7598525" y="2654501"/>
              <a:ext cx="1785950" cy="253916"/>
            </a:xfrm>
            <a:prstGeom prst="rect">
              <a:avLst/>
            </a:prstGeom>
          </p:spPr>
          <p:txBody>
            <a:bodyPr wrap="square">
              <a:spAutoFit/>
            </a:bodyPr>
            <a:lstStyle/>
            <a:p>
              <a:r>
                <a:rPr lang="zh-CN" altLang="en-US" sz="1600" dirty="0">
                  <a:latin typeface="微软雅黑" pitchFamily="34" charset="-122"/>
                  <a:ea typeface="微软雅黑" pitchFamily="34" charset="-122"/>
                </a:rPr>
                <a:t>证件号码</a:t>
              </a:r>
            </a:p>
          </p:txBody>
        </p:sp>
        <p:sp>
          <p:nvSpPr>
            <p:cNvPr id="61" name="线形标注 1 60"/>
            <p:cNvSpPr/>
            <p:nvPr/>
          </p:nvSpPr>
          <p:spPr bwMode="gray">
            <a:xfrm>
              <a:off x="7524328" y="3075806"/>
              <a:ext cx="1214446" cy="267893"/>
            </a:xfrm>
            <a:prstGeom prst="borderCallout1">
              <a:avLst>
                <a:gd name="adj1" fmla="val 45569"/>
                <a:gd name="adj2" fmla="val -333"/>
                <a:gd name="adj3" fmla="val -57552"/>
                <a:gd name="adj4" fmla="val -30680"/>
              </a:avLst>
            </a:prstGeom>
            <a:noFill/>
            <a:ln w="38100">
              <a:solidFill>
                <a:schemeClr val="bg1">
                  <a:lumMod val="65000"/>
                </a:schemeClr>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2" name="矩形 61"/>
            <p:cNvSpPr/>
            <p:nvPr/>
          </p:nvSpPr>
          <p:spPr>
            <a:xfrm>
              <a:off x="7596337" y="3025144"/>
              <a:ext cx="1020473" cy="253916"/>
            </a:xfrm>
            <a:prstGeom prst="rect">
              <a:avLst/>
            </a:prstGeom>
          </p:spPr>
          <p:txBody>
            <a:bodyPr wrap="none">
              <a:spAutoFit/>
            </a:bodyPr>
            <a:lstStyle/>
            <a:p>
              <a:r>
                <a:rPr lang="zh-CN" altLang="en-US" sz="1600" dirty="0">
                  <a:latin typeface="微软雅黑" pitchFamily="34" charset="-122"/>
                  <a:ea typeface="微软雅黑" pitchFamily="34" charset="-122"/>
                </a:rPr>
                <a:t>股份数量</a:t>
              </a:r>
            </a:p>
          </p:txBody>
        </p:sp>
      </p:grpSp>
      <p:grpSp>
        <p:nvGrpSpPr>
          <p:cNvPr id="5" name="组合 4">
            <a:extLst>
              <a:ext uri="{FF2B5EF4-FFF2-40B4-BE49-F238E27FC236}">
                <a16:creationId xmlns="" xmlns:a16="http://schemas.microsoft.com/office/drawing/2014/main" id="{7A184CBA-D597-4E04-95E1-9A2545F20F68}"/>
              </a:ext>
            </a:extLst>
          </p:cNvPr>
          <p:cNvGrpSpPr/>
          <p:nvPr/>
        </p:nvGrpSpPr>
        <p:grpSpPr>
          <a:xfrm>
            <a:off x="5239428" y="4732639"/>
            <a:ext cx="3725060" cy="1360657"/>
            <a:chOff x="5657226" y="3455985"/>
            <a:chExt cx="3725060" cy="1111850"/>
          </a:xfrm>
        </p:grpSpPr>
        <p:sp>
          <p:nvSpPr>
            <p:cNvPr id="46" name="TextBox 45"/>
            <p:cNvSpPr txBox="1"/>
            <p:nvPr/>
          </p:nvSpPr>
          <p:spPr>
            <a:xfrm>
              <a:off x="5657226" y="3795886"/>
              <a:ext cx="1498341" cy="276999"/>
            </a:xfrm>
            <a:prstGeom prst="rect">
              <a:avLst/>
            </a:prstGeom>
            <a:noFill/>
            <a:ln w="38100">
              <a:solidFill>
                <a:schemeClr val="bg1">
                  <a:lumMod val="65000"/>
                </a:schemeClr>
              </a:solidFill>
            </a:ln>
          </p:spPr>
          <p:txBody>
            <a:bodyPr wrap="square" rtlCol="0">
              <a:spAutoFit/>
            </a:bodyPr>
            <a:lstStyle/>
            <a:p>
              <a:pPr algn="ctr"/>
              <a:r>
                <a:rPr lang="en-US" altLang="zh-CN" dirty="0">
                  <a:latin typeface="微软雅黑" pitchFamily="34" charset="-122"/>
                  <a:ea typeface="微软雅黑" pitchFamily="34" charset="-122"/>
                </a:rPr>
                <a:t>3</a:t>
              </a:r>
              <a:r>
                <a:rPr lang="zh-CN" altLang="en-US" dirty="0">
                  <a:latin typeface="微软雅黑" pitchFamily="34" charset="-122"/>
                  <a:ea typeface="微软雅黑" pitchFamily="34" charset="-122"/>
                </a:rPr>
                <a:t>、申报数据</a:t>
              </a:r>
            </a:p>
          </p:txBody>
        </p:sp>
        <p:sp>
          <p:nvSpPr>
            <p:cNvPr id="56" name="线形标注 1 55"/>
            <p:cNvSpPr/>
            <p:nvPr/>
          </p:nvSpPr>
          <p:spPr bwMode="gray">
            <a:xfrm>
              <a:off x="7524328" y="3455985"/>
              <a:ext cx="1214446" cy="267893"/>
            </a:xfrm>
            <a:prstGeom prst="borderCallout1">
              <a:avLst>
                <a:gd name="adj1" fmla="val 45569"/>
                <a:gd name="adj2" fmla="val -333"/>
                <a:gd name="adj3" fmla="val 150839"/>
                <a:gd name="adj4" fmla="val -29887"/>
              </a:avLst>
            </a:prstGeom>
            <a:noFill/>
            <a:ln w="38100">
              <a:solidFill>
                <a:schemeClr val="bg1">
                  <a:lumMod val="65000"/>
                </a:schemeClr>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8" name="线形标注 1 57"/>
            <p:cNvSpPr/>
            <p:nvPr/>
          </p:nvSpPr>
          <p:spPr bwMode="gray">
            <a:xfrm>
              <a:off x="7524328" y="3888033"/>
              <a:ext cx="1214446" cy="267893"/>
            </a:xfrm>
            <a:prstGeom prst="borderCallout1">
              <a:avLst>
                <a:gd name="adj1" fmla="val 68134"/>
                <a:gd name="adj2" fmla="val 324"/>
                <a:gd name="adj3" fmla="val 31553"/>
                <a:gd name="adj4" fmla="val -29233"/>
              </a:avLst>
            </a:prstGeom>
            <a:noFill/>
            <a:ln w="38100">
              <a:solidFill>
                <a:schemeClr val="bg1">
                  <a:lumMod val="65000"/>
                </a:schemeClr>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9" name="矩形 58"/>
            <p:cNvSpPr/>
            <p:nvPr/>
          </p:nvSpPr>
          <p:spPr>
            <a:xfrm>
              <a:off x="7596337" y="3457332"/>
              <a:ext cx="1005403" cy="253916"/>
            </a:xfrm>
            <a:prstGeom prst="rect">
              <a:avLst/>
            </a:prstGeom>
          </p:spPr>
          <p:txBody>
            <a:bodyPr wrap="none">
              <a:spAutoFit/>
            </a:bodyPr>
            <a:lstStyle/>
            <a:p>
              <a:r>
                <a:rPr lang="zh-CN" altLang="en-US" sz="1600" dirty="0">
                  <a:latin typeface="微软雅黑" pitchFamily="34" charset="-122"/>
                  <a:ea typeface="微软雅黑" pitchFamily="34" charset="-122"/>
                </a:rPr>
                <a:t>股东名称</a:t>
              </a:r>
            </a:p>
          </p:txBody>
        </p:sp>
        <p:sp>
          <p:nvSpPr>
            <p:cNvPr id="60" name="矩形 59"/>
            <p:cNvSpPr/>
            <p:nvPr/>
          </p:nvSpPr>
          <p:spPr>
            <a:xfrm>
              <a:off x="7596336" y="3889380"/>
              <a:ext cx="1785950" cy="253916"/>
            </a:xfrm>
            <a:prstGeom prst="rect">
              <a:avLst/>
            </a:prstGeom>
          </p:spPr>
          <p:txBody>
            <a:bodyPr wrap="square">
              <a:spAutoFit/>
            </a:bodyPr>
            <a:lstStyle/>
            <a:p>
              <a:r>
                <a:rPr lang="zh-CN" altLang="en-US" sz="1600" dirty="0">
                  <a:latin typeface="微软雅黑" pitchFamily="34" charset="-122"/>
                  <a:ea typeface="微软雅黑" pitchFamily="34" charset="-122"/>
                </a:rPr>
                <a:t>证件号码</a:t>
              </a:r>
            </a:p>
          </p:txBody>
        </p:sp>
        <p:sp>
          <p:nvSpPr>
            <p:cNvPr id="63" name="线形标注 1 62"/>
            <p:cNvSpPr/>
            <p:nvPr/>
          </p:nvSpPr>
          <p:spPr bwMode="gray">
            <a:xfrm>
              <a:off x="7524328" y="4299942"/>
              <a:ext cx="1214446" cy="267893"/>
            </a:xfrm>
            <a:prstGeom prst="borderCallout1">
              <a:avLst>
                <a:gd name="adj1" fmla="val 45569"/>
                <a:gd name="adj2" fmla="val -333"/>
                <a:gd name="adj3" fmla="val -57552"/>
                <a:gd name="adj4" fmla="val -30680"/>
              </a:avLst>
            </a:prstGeom>
            <a:noFill/>
            <a:ln w="38100">
              <a:solidFill>
                <a:schemeClr val="bg1">
                  <a:lumMod val="65000"/>
                </a:schemeClr>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4" name="矩形 63"/>
            <p:cNvSpPr/>
            <p:nvPr/>
          </p:nvSpPr>
          <p:spPr>
            <a:xfrm>
              <a:off x="7599045" y="4299942"/>
              <a:ext cx="1005403" cy="253916"/>
            </a:xfrm>
            <a:prstGeom prst="rect">
              <a:avLst/>
            </a:prstGeom>
          </p:spPr>
          <p:txBody>
            <a:bodyPr wrap="none">
              <a:spAutoFit/>
            </a:bodyPr>
            <a:lstStyle/>
            <a:p>
              <a:r>
                <a:rPr lang="zh-CN" altLang="en-US" sz="1600" dirty="0">
                  <a:latin typeface="微软雅黑" pitchFamily="34" charset="-122"/>
                  <a:ea typeface="微软雅黑" pitchFamily="34" charset="-122"/>
                </a:rPr>
                <a:t>股份数量</a:t>
              </a:r>
            </a:p>
          </p:txBody>
        </p:sp>
      </p:grpSp>
      <p:sp>
        <p:nvSpPr>
          <p:cNvPr id="65" name="矩形 64"/>
          <p:cNvSpPr/>
          <p:nvPr/>
        </p:nvSpPr>
        <p:spPr>
          <a:xfrm>
            <a:off x="539552" y="1124744"/>
            <a:ext cx="2236510" cy="400110"/>
          </a:xfrm>
          <a:prstGeom prst="rect">
            <a:avLst/>
          </a:prstGeom>
        </p:spPr>
        <p:txBody>
          <a:bodyPr wrap="none">
            <a:spAutoFit/>
          </a:bodyPr>
          <a:lstStyle/>
          <a:p>
            <a:r>
              <a:rPr lang="zh-CN" altLang="en-US" sz="2000" b="1" dirty="0" smtClean="0">
                <a:latin typeface="微软雅黑" pitchFamily="34" charset="-122"/>
                <a:ea typeface="微软雅黑" pitchFamily="34" charset="-122"/>
              </a:rPr>
              <a:t>新增股份发行流程</a:t>
            </a:r>
            <a:endParaRPr lang="zh-CN" altLang="en-US" sz="2000" b="1" dirty="0">
              <a:latin typeface="微软雅黑" pitchFamily="34" charset="-122"/>
              <a:ea typeface="微软雅黑" pitchFamily="34" charset="-122"/>
            </a:endParaRPr>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a:t>
            </a:r>
            <a:r>
              <a:rPr lang="zh-CN" altLang="en-US" sz="2800" b="1" dirty="0" smtClean="0">
                <a:solidFill>
                  <a:srgbClr val="FFFFFF"/>
                </a:solidFill>
                <a:latin typeface="微软雅黑" pitchFamily="34" charset="-122"/>
                <a:ea typeface="微软雅黑" pitchFamily="34" charset="-122"/>
              </a:rPr>
              <a:t>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dirty="0">
              <a:solidFill>
                <a:schemeClr val="bg1"/>
              </a:solidFill>
              <a:latin typeface="黑体" pitchFamily="49" charset="-122"/>
              <a:ea typeface="黑体" pitchFamily="49" charset="-122"/>
            </a:endParaRPr>
          </a:p>
        </p:txBody>
      </p:sp>
      <p:sp>
        <p:nvSpPr>
          <p:cNvPr id="29" name="圆角矩形 4"/>
          <p:cNvSpPr/>
          <p:nvPr/>
        </p:nvSpPr>
        <p:spPr>
          <a:xfrm>
            <a:off x="7786714" y="5765457"/>
            <a:ext cx="1129973" cy="81454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zh-CN" altLang="en-US" sz="1800" b="1" kern="1200" dirty="0">
              <a:solidFill>
                <a:schemeClr val="bg1"/>
              </a:solidFill>
              <a:latin typeface="微软雅黑" pitchFamily="34" charset="-122"/>
              <a:ea typeface="微软雅黑" pitchFamily="34" charset="-122"/>
            </a:endParaRPr>
          </a:p>
        </p:txBody>
      </p:sp>
      <p:sp>
        <p:nvSpPr>
          <p:cNvPr id="33" name="矩形 32"/>
          <p:cNvSpPr/>
          <p:nvPr/>
        </p:nvSpPr>
        <p:spPr>
          <a:xfrm>
            <a:off x="1259632" y="1772816"/>
            <a:ext cx="6552728" cy="646331"/>
          </a:xfrm>
          <a:prstGeom prst="rect">
            <a:avLst/>
          </a:prstGeom>
        </p:spPr>
        <p:txBody>
          <a:bodyPr wrap="square">
            <a:spAutoFit/>
          </a:bodyPr>
          <a:lstStyle/>
          <a:p>
            <a:r>
              <a:rPr lang="zh-CN" altLang="en-US" dirty="0" smtClean="0">
                <a:latin typeface="微软雅黑" pitchFamily="34" charset="-122"/>
                <a:ea typeface="微软雅黑" pitchFamily="34" charset="-122"/>
              </a:rPr>
              <a:t>       先取得全国股转公司出具的“</a:t>
            </a:r>
            <a:r>
              <a:rPr lang="zh-CN" altLang="en-US" dirty="0">
                <a:latin typeface="微软雅黑" pitchFamily="34" charset="-122"/>
                <a:ea typeface="微软雅黑" pitchFamily="34" charset="-122"/>
              </a:rPr>
              <a:t>新增股份登记函和明细表“，再登陆</a:t>
            </a:r>
            <a:r>
              <a:rPr lang="en-US" altLang="zh-CN" dirty="0">
                <a:latin typeface="微软雅黑" pitchFamily="34" charset="-122"/>
                <a:ea typeface="微软雅黑" pitchFamily="34" charset="-122"/>
              </a:rPr>
              <a:t>”</a:t>
            </a:r>
            <a:r>
              <a:rPr lang="zh-CN" altLang="en-US" dirty="0">
                <a:solidFill>
                  <a:srgbClr val="FF0000"/>
                </a:solidFill>
                <a:latin typeface="微软雅黑" pitchFamily="34" charset="-122"/>
                <a:ea typeface="微软雅黑" pitchFamily="34" charset="-122"/>
              </a:rPr>
              <a:t>中国</a:t>
            </a:r>
            <a:r>
              <a:rPr lang="zh-CN" altLang="en-US" dirty="0" smtClean="0">
                <a:solidFill>
                  <a:srgbClr val="FF0000"/>
                </a:solidFill>
                <a:latin typeface="微软雅黑" pitchFamily="34" charset="-122"/>
                <a:ea typeface="微软雅黑" pitchFamily="34" charset="-122"/>
              </a:rPr>
              <a:t>结算网上业务平台”</a:t>
            </a:r>
            <a:r>
              <a:rPr lang="zh-CN" altLang="en-US" dirty="0">
                <a:latin typeface="微软雅黑" pitchFamily="34" charset="-122"/>
                <a:ea typeface="微软雅黑" pitchFamily="34" charset="-122"/>
              </a:rPr>
              <a:t>申请</a:t>
            </a:r>
            <a:r>
              <a:rPr lang="zh-CN" altLang="en-US" dirty="0" smtClean="0">
                <a:latin typeface="微软雅黑" pitchFamily="34" charset="-122"/>
                <a:ea typeface="微软雅黑" pitchFamily="34" charset="-122"/>
              </a:rPr>
              <a:t>业务。</a:t>
            </a:r>
            <a:endParaRPr lang="zh-CN" altLang="en-US" dirty="0">
              <a:latin typeface="华文楷体" pitchFamily="2" charset="-122"/>
              <a:ea typeface="华文楷体" pitchFamily="2" charset="-122"/>
            </a:endParaRPr>
          </a:p>
        </p:txBody>
      </p:sp>
      <p:sp>
        <p:nvSpPr>
          <p:cNvPr id="27" name="TextBox 26"/>
          <p:cNvSpPr txBox="1"/>
          <p:nvPr/>
        </p:nvSpPr>
        <p:spPr>
          <a:xfrm>
            <a:off x="4429124" y="6429396"/>
            <a:ext cx="441146" cy="369332"/>
          </a:xfrm>
          <a:prstGeom prst="rect">
            <a:avLst/>
          </a:prstGeom>
          <a:noFill/>
        </p:spPr>
        <p:txBody>
          <a:bodyPr wrap="none" rtlCol="0">
            <a:spAutoFit/>
          </a:bodyPr>
          <a:lstStyle/>
          <a:p>
            <a:r>
              <a:rPr lang="en-US" altLang="zh-CN" dirty="0" smtClean="0"/>
              <a:t>12</a:t>
            </a:r>
            <a:endParaRPr lang="zh-CN" altLang="en-US" dirty="0"/>
          </a:p>
        </p:txBody>
      </p:sp>
      <p:sp>
        <p:nvSpPr>
          <p:cNvPr id="44" name="矩形 43"/>
          <p:cNvSpPr/>
          <p:nvPr/>
        </p:nvSpPr>
        <p:spPr>
          <a:xfrm>
            <a:off x="539552" y="1124744"/>
            <a:ext cx="2749471" cy="400110"/>
          </a:xfrm>
          <a:prstGeom prst="rect">
            <a:avLst/>
          </a:prstGeom>
        </p:spPr>
        <p:txBody>
          <a:bodyPr wrap="none">
            <a:spAutoFit/>
          </a:bodyPr>
          <a:lstStyle/>
          <a:p>
            <a:r>
              <a:rPr lang="zh-CN" altLang="en-US" sz="2000" b="1" dirty="0" smtClean="0">
                <a:latin typeface="微软雅黑" pitchFamily="34" charset="-122"/>
                <a:ea typeface="微软雅黑" pitchFamily="34" charset="-122"/>
              </a:rPr>
              <a:t>一、挂牌公司提交申请</a:t>
            </a:r>
            <a:endParaRPr lang="zh-CN" altLang="en-US" sz="2000" b="1" dirty="0">
              <a:latin typeface="微软雅黑" pitchFamily="34" charset="-122"/>
              <a:ea typeface="微软雅黑" pitchFamily="34" charset="-122"/>
            </a:endParaRPr>
          </a:p>
        </p:txBody>
      </p:sp>
      <p:graphicFrame>
        <p:nvGraphicFramePr>
          <p:cNvPr id="47" name="图示 46"/>
          <p:cNvGraphicFramePr/>
          <p:nvPr>
            <p:extLst>
              <p:ext uri="{D42A27DB-BD31-4B8C-83A1-F6EECF244321}">
                <p14:modId xmlns="" xmlns:p14="http://schemas.microsoft.com/office/powerpoint/2010/main" val="2833199853"/>
              </p:ext>
            </p:extLst>
          </p:nvPr>
        </p:nvGraphicFramePr>
        <p:xfrm>
          <a:off x="395536" y="3209079"/>
          <a:ext cx="8568952" cy="20750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8" name="TextBox 47"/>
          <p:cNvSpPr txBox="1"/>
          <p:nvPr/>
        </p:nvSpPr>
        <p:spPr>
          <a:xfrm>
            <a:off x="971600" y="2753027"/>
            <a:ext cx="425116" cy="1107996"/>
          </a:xfrm>
          <a:prstGeom prst="rect">
            <a:avLst/>
          </a:prstGeom>
          <a:noFill/>
        </p:spPr>
        <p:txBody>
          <a:bodyPr wrap="square" rtlCol="0">
            <a:spAutoFit/>
          </a:bodyPr>
          <a:lstStyle/>
          <a:p>
            <a:r>
              <a:rPr lang="en-US" altLang="zh-CN" sz="6600" b="1" dirty="0">
                <a:latin typeface="Agency FB" pitchFamily="34" charset="0"/>
              </a:rPr>
              <a:t>1</a:t>
            </a:r>
            <a:endParaRPr lang="zh-CN" altLang="en-US" sz="6600" b="1" dirty="0">
              <a:latin typeface="Agency FB" pitchFamily="34" charset="0"/>
            </a:endParaRPr>
          </a:p>
        </p:txBody>
      </p:sp>
      <p:sp>
        <p:nvSpPr>
          <p:cNvPr id="49" name="TextBox 48"/>
          <p:cNvSpPr txBox="1"/>
          <p:nvPr/>
        </p:nvSpPr>
        <p:spPr>
          <a:xfrm>
            <a:off x="1979712" y="4289197"/>
            <a:ext cx="558166" cy="1107996"/>
          </a:xfrm>
          <a:prstGeom prst="rect">
            <a:avLst/>
          </a:prstGeom>
          <a:noFill/>
        </p:spPr>
        <p:txBody>
          <a:bodyPr wrap="none" rtlCol="0">
            <a:spAutoFit/>
          </a:bodyPr>
          <a:lstStyle/>
          <a:p>
            <a:r>
              <a:rPr lang="en-US" altLang="zh-CN" sz="6600" b="1" dirty="0">
                <a:solidFill>
                  <a:srgbClr val="CC0018"/>
                </a:solidFill>
                <a:latin typeface="Agency FB" pitchFamily="34" charset="0"/>
              </a:rPr>
              <a:t>2</a:t>
            </a:r>
            <a:endParaRPr lang="zh-CN" altLang="en-US" sz="6600" b="1" dirty="0">
              <a:solidFill>
                <a:srgbClr val="CC0018"/>
              </a:solidFill>
              <a:latin typeface="Agency FB" pitchFamily="34" charset="0"/>
            </a:endParaRPr>
          </a:p>
        </p:txBody>
      </p:sp>
      <p:sp>
        <p:nvSpPr>
          <p:cNvPr id="50" name="TextBox 49"/>
          <p:cNvSpPr txBox="1"/>
          <p:nvPr/>
        </p:nvSpPr>
        <p:spPr>
          <a:xfrm>
            <a:off x="3059832" y="2753027"/>
            <a:ext cx="574196" cy="1107996"/>
          </a:xfrm>
          <a:prstGeom prst="rect">
            <a:avLst/>
          </a:prstGeom>
          <a:noFill/>
        </p:spPr>
        <p:txBody>
          <a:bodyPr wrap="none" rtlCol="0">
            <a:spAutoFit/>
          </a:bodyPr>
          <a:lstStyle/>
          <a:p>
            <a:r>
              <a:rPr lang="en-US" altLang="zh-CN" sz="6600" b="1" dirty="0">
                <a:latin typeface="Agency FB" pitchFamily="34" charset="0"/>
              </a:rPr>
              <a:t>3</a:t>
            </a:r>
            <a:endParaRPr lang="zh-CN" altLang="en-US" sz="6600" b="1" dirty="0">
              <a:latin typeface="Agency FB" pitchFamily="34" charset="0"/>
            </a:endParaRPr>
          </a:p>
        </p:txBody>
      </p:sp>
      <p:sp>
        <p:nvSpPr>
          <p:cNvPr id="51" name="TextBox 50"/>
          <p:cNvSpPr txBox="1"/>
          <p:nvPr/>
        </p:nvSpPr>
        <p:spPr>
          <a:xfrm>
            <a:off x="4290647" y="4289197"/>
            <a:ext cx="569387" cy="1107996"/>
          </a:xfrm>
          <a:prstGeom prst="rect">
            <a:avLst/>
          </a:prstGeom>
          <a:noFill/>
        </p:spPr>
        <p:txBody>
          <a:bodyPr wrap="none" rtlCol="0">
            <a:spAutoFit/>
          </a:bodyPr>
          <a:lstStyle/>
          <a:p>
            <a:r>
              <a:rPr lang="en-US" altLang="zh-CN" sz="6600" b="1" dirty="0">
                <a:solidFill>
                  <a:srgbClr val="CC0018"/>
                </a:solidFill>
                <a:latin typeface="Agency FB" pitchFamily="34" charset="0"/>
              </a:rPr>
              <a:t>4</a:t>
            </a:r>
            <a:endParaRPr lang="zh-CN" altLang="en-US" sz="6600" b="1" dirty="0">
              <a:solidFill>
                <a:srgbClr val="CC0018"/>
              </a:solidFill>
              <a:latin typeface="Agency FB" pitchFamily="34" charset="0"/>
            </a:endParaRPr>
          </a:p>
        </p:txBody>
      </p:sp>
      <p:sp>
        <p:nvSpPr>
          <p:cNvPr id="52" name="TextBox 51"/>
          <p:cNvSpPr txBox="1"/>
          <p:nvPr/>
        </p:nvSpPr>
        <p:spPr>
          <a:xfrm>
            <a:off x="539552" y="4437112"/>
            <a:ext cx="1264591" cy="961289"/>
          </a:xfrm>
          <a:prstGeom prst="rect">
            <a:avLst/>
          </a:prstGeom>
          <a:noFill/>
        </p:spPr>
        <p:txBody>
          <a:bodyPr wrap="square" rtlCol="0">
            <a:spAutoFit/>
          </a:bodyPr>
          <a:lstStyle/>
          <a:p>
            <a:pPr lvl="0" algn="ctr">
              <a:lnSpc>
                <a:spcPct val="150000"/>
              </a:lnSpc>
            </a:pPr>
            <a:r>
              <a:rPr lang="zh-CN" altLang="en-US" sz="2000" dirty="0" smtClean="0">
                <a:latin typeface="微软雅黑" pitchFamily="34" charset="-122"/>
                <a:ea typeface="微软雅黑" pitchFamily="34" charset="-122"/>
              </a:rPr>
              <a:t>挂牌公司提交申请</a:t>
            </a:r>
            <a:endParaRPr lang="zh-CN" altLang="en-US" sz="2000" dirty="0">
              <a:latin typeface="微软雅黑" pitchFamily="34" charset="-122"/>
              <a:ea typeface="微软雅黑" pitchFamily="34" charset="-122"/>
            </a:endParaRPr>
          </a:p>
        </p:txBody>
      </p:sp>
      <p:grpSp>
        <p:nvGrpSpPr>
          <p:cNvPr id="53" name="组合 24"/>
          <p:cNvGrpSpPr/>
          <p:nvPr/>
        </p:nvGrpSpPr>
        <p:grpSpPr>
          <a:xfrm>
            <a:off x="2693834" y="3897734"/>
            <a:ext cx="2813585" cy="1389903"/>
            <a:chOff x="403834" y="1123957"/>
            <a:chExt cx="2813585" cy="1389903"/>
          </a:xfrm>
        </p:grpSpPr>
        <p:sp>
          <p:nvSpPr>
            <p:cNvPr id="54" name="矩形 53"/>
            <p:cNvSpPr/>
            <p:nvPr/>
          </p:nvSpPr>
          <p:spPr>
            <a:xfrm>
              <a:off x="1346589" y="1123957"/>
              <a:ext cx="1870830" cy="43404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55" name="矩形 54"/>
            <p:cNvSpPr/>
            <p:nvPr/>
          </p:nvSpPr>
          <p:spPr>
            <a:xfrm>
              <a:off x="403834" y="2079818"/>
              <a:ext cx="1870830" cy="43404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70688" tIns="170688" rIns="170688" bIns="170688" numCol="1" spcCol="1270" anchor="t" anchorCtr="0">
              <a:noAutofit/>
            </a:bodyPr>
            <a:lstStyle/>
            <a:p>
              <a:pPr lvl="0" algn="ctr" defTabSz="1066800">
                <a:spcBef>
                  <a:spcPct val="0"/>
                </a:spcBef>
                <a:spcAft>
                  <a:spcPct val="35000"/>
                </a:spcAft>
              </a:pPr>
              <a:endParaRPr lang="zh-CN" altLang="en-US" sz="2400" kern="1200" dirty="0">
                <a:latin typeface="楷体" pitchFamily="49" charset="-122"/>
                <a:ea typeface="楷体" pitchFamily="49" charset="-122"/>
              </a:endParaRPr>
            </a:p>
          </p:txBody>
        </p:sp>
      </p:grpSp>
      <p:sp>
        <p:nvSpPr>
          <p:cNvPr id="56" name="矩形 55"/>
          <p:cNvSpPr/>
          <p:nvPr/>
        </p:nvSpPr>
        <p:spPr>
          <a:xfrm>
            <a:off x="1224136" y="4505222"/>
            <a:ext cx="4572000" cy="1231106"/>
          </a:xfrm>
          <a:prstGeom prst="rect">
            <a:avLst/>
          </a:prstGeom>
        </p:spPr>
        <p:txBody>
          <a:bodyPr>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确认</a:t>
            </a:r>
            <a:r>
              <a:rPr lang="zh-CN" altLang="en-US" sz="2000" dirty="0">
                <a:latin typeface="微软雅黑" pitchFamily="34" charset="-122"/>
                <a:ea typeface="微软雅黑" pitchFamily="34" charset="-122"/>
              </a:rPr>
              <a:t>数据</a:t>
            </a:r>
            <a:endParaRPr lang="en-US" altLang="zh-CN" sz="2000" dirty="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支付费用</a:t>
            </a:r>
            <a:endParaRPr lang="zh-CN" altLang="en-US" sz="2000" dirty="0">
              <a:latin typeface="微软雅黑" pitchFamily="34" charset="-122"/>
              <a:ea typeface="微软雅黑" pitchFamily="34" charset="-122"/>
            </a:endParaRPr>
          </a:p>
        </p:txBody>
      </p:sp>
      <p:sp>
        <p:nvSpPr>
          <p:cNvPr id="57" name="矩形 56"/>
          <p:cNvSpPr/>
          <p:nvPr/>
        </p:nvSpPr>
        <p:spPr>
          <a:xfrm>
            <a:off x="2339752" y="4505222"/>
            <a:ext cx="4572000" cy="815608"/>
          </a:xfrm>
          <a:prstGeom prst="rect">
            <a:avLst/>
          </a:prstGeom>
        </p:spPr>
        <p:txBody>
          <a:bodyPr wrap="square">
            <a:spAutoFit/>
          </a:bodyPr>
          <a:lstStyle/>
          <a:p>
            <a:pPr lvl="0" algn="ctr" defTabSz="1066800">
              <a:spcAft>
                <a:spcPct val="35000"/>
              </a:spcAft>
            </a:pPr>
            <a:endParaRPr lang="en-US" altLang="zh-CN" sz="2000" dirty="0">
              <a:latin typeface="微软雅黑" pitchFamily="34" charset="-122"/>
              <a:ea typeface="微软雅黑" pitchFamily="34" charset="-122"/>
            </a:endParaRPr>
          </a:p>
          <a:p>
            <a:pPr lvl="0" algn="ctr" defTabSz="1066800">
              <a:spcAft>
                <a:spcPct val="35000"/>
              </a:spcAft>
            </a:pPr>
            <a:r>
              <a:rPr lang="zh-CN" altLang="en-US" sz="2000" dirty="0">
                <a:latin typeface="微软雅黑" pitchFamily="34" charset="-122"/>
                <a:ea typeface="微软雅黑" pitchFamily="34" charset="-122"/>
              </a:rPr>
              <a:t> </a:t>
            </a:r>
            <a:endParaRPr lang="en-US" altLang="zh-CN" sz="2000" dirty="0">
              <a:latin typeface="微软雅黑" pitchFamily="34" charset="-122"/>
              <a:ea typeface="微软雅黑" pitchFamily="34" charset="-122"/>
            </a:endParaRPr>
          </a:p>
        </p:txBody>
      </p:sp>
      <p:sp>
        <p:nvSpPr>
          <p:cNvPr id="58" name="矩形 57"/>
          <p:cNvSpPr/>
          <p:nvPr/>
        </p:nvSpPr>
        <p:spPr>
          <a:xfrm>
            <a:off x="5868144" y="4485118"/>
            <a:ext cx="3857620"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查看结果</a:t>
            </a:r>
            <a:endParaRPr lang="en-US" altLang="zh-CN" sz="2000" dirty="0">
              <a:latin typeface="微软雅黑" pitchFamily="34" charset="-122"/>
              <a:ea typeface="微软雅黑" pitchFamily="34" charset="-122"/>
            </a:endParaRPr>
          </a:p>
        </p:txBody>
      </p:sp>
      <p:sp>
        <p:nvSpPr>
          <p:cNvPr id="59" name="TextBox 58"/>
          <p:cNvSpPr txBox="1"/>
          <p:nvPr/>
        </p:nvSpPr>
        <p:spPr>
          <a:xfrm>
            <a:off x="5442775" y="2753027"/>
            <a:ext cx="569387" cy="1107996"/>
          </a:xfrm>
          <a:prstGeom prst="rect">
            <a:avLst/>
          </a:prstGeom>
          <a:noFill/>
        </p:spPr>
        <p:txBody>
          <a:bodyPr wrap="none" rtlCol="0">
            <a:spAutoFit/>
          </a:bodyPr>
          <a:lstStyle/>
          <a:p>
            <a:r>
              <a:rPr lang="en-US" altLang="zh-CN" sz="6600" b="1" dirty="0">
                <a:latin typeface="Agency FB" pitchFamily="34" charset="0"/>
              </a:rPr>
              <a:t>5</a:t>
            </a:r>
            <a:endParaRPr lang="zh-CN" altLang="en-US" sz="6600" b="1" dirty="0">
              <a:latin typeface="Agency FB" pitchFamily="34" charset="0"/>
            </a:endParaRPr>
          </a:p>
        </p:txBody>
      </p:sp>
      <p:cxnSp>
        <p:nvCxnSpPr>
          <p:cNvPr id="60" name="直接箭头连接符 59"/>
          <p:cNvCxnSpPr/>
          <p:nvPr/>
        </p:nvCxnSpPr>
        <p:spPr bwMode="auto">
          <a:xfrm rot="5400000" flipH="1">
            <a:off x="4214812" y="5757034"/>
            <a:ext cx="142876" cy="1588"/>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61" name="TextBox 60"/>
          <p:cNvSpPr txBox="1"/>
          <p:nvPr/>
        </p:nvSpPr>
        <p:spPr>
          <a:xfrm>
            <a:off x="1547664" y="3068960"/>
            <a:ext cx="1426611" cy="961289"/>
          </a:xfrm>
          <a:prstGeom prst="rect">
            <a:avLst/>
          </a:prstGeom>
          <a:noFill/>
        </p:spPr>
        <p:txBody>
          <a:bodyPr wrap="square" rtlCol="0">
            <a:spAutoFit/>
          </a:bodyPr>
          <a:lstStyle/>
          <a:p>
            <a:pPr lvl="0" algn="ctr">
              <a:lnSpc>
                <a:spcPct val="150000"/>
              </a:lnSpc>
            </a:pPr>
            <a:r>
              <a:rPr lang="zh-CN" altLang="en-US" sz="2000" b="1" dirty="0" smtClean="0">
                <a:solidFill>
                  <a:srgbClr val="005426"/>
                </a:solidFill>
                <a:latin typeface="微软雅黑" pitchFamily="34" charset="-122"/>
                <a:ea typeface="微软雅黑" pitchFamily="34" charset="-122"/>
              </a:rPr>
              <a:t>中国结算</a:t>
            </a:r>
            <a:endParaRPr lang="en-US" altLang="zh-CN" sz="2000" b="1" dirty="0" smtClean="0">
              <a:solidFill>
                <a:srgbClr val="005426"/>
              </a:solidFill>
              <a:latin typeface="微软雅黑" pitchFamily="34" charset="-122"/>
              <a:ea typeface="微软雅黑" pitchFamily="34" charset="-122"/>
            </a:endParaRPr>
          </a:p>
          <a:p>
            <a:pPr lvl="0" algn="ctr">
              <a:lnSpc>
                <a:spcPct val="150000"/>
              </a:lnSpc>
            </a:pPr>
            <a:r>
              <a:rPr lang="zh-CN" altLang="en-US" sz="2000" b="1" dirty="0" smtClean="0">
                <a:solidFill>
                  <a:srgbClr val="005426"/>
                </a:solidFill>
                <a:latin typeface="微软雅黑" pitchFamily="34" charset="-122"/>
                <a:ea typeface="微软雅黑" pitchFamily="34" charset="-122"/>
              </a:rPr>
              <a:t>审核</a:t>
            </a:r>
            <a:endParaRPr lang="zh-CN" altLang="en-US" sz="2000" b="1" dirty="0">
              <a:solidFill>
                <a:srgbClr val="005426"/>
              </a:solidFill>
              <a:latin typeface="微软雅黑" pitchFamily="34" charset="-122"/>
              <a:ea typeface="微软雅黑" pitchFamily="34" charset="-122"/>
            </a:endParaRPr>
          </a:p>
        </p:txBody>
      </p:sp>
      <p:sp>
        <p:nvSpPr>
          <p:cNvPr id="62" name="TextBox 61"/>
          <p:cNvSpPr txBox="1"/>
          <p:nvPr/>
        </p:nvSpPr>
        <p:spPr>
          <a:xfrm>
            <a:off x="6156176" y="2996952"/>
            <a:ext cx="1251044" cy="1015663"/>
          </a:xfrm>
          <a:prstGeom prst="rect">
            <a:avLst/>
          </a:prstGeom>
          <a:noFill/>
        </p:spPr>
        <p:txBody>
          <a:bodyPr wrap="square" rtlCol="0">
            <a:spAutoFit/>
          </a:bodyPr>
          <a:lstStyle/>
          <a:p>
            <a:pPr lvl="0" algn="ctr">
              <a:lnSpc>
                <a:spcPct val="150000"/>
              </a:lnSpc>
            </a:pPr>
            <a:r>
              <a:rPr lang="zh-CN" altLang="en-US" sz="2000" b="1" dirty="0" smtClean="0">
                <a:solidFill>
                  <a:srgbClr val="005426"/>
                </a:solidFill>
                <a:latin typeface="微软雅黑" pitchFamily="34" charset="-122"/>
                <a:ea typeface="微软雅黑" pitchFamily="34" charset="-122"/>
              </a:rPr>
              <a:t>中国结算审核</a:t>
            </a:r>
            <a:endParaRPr lang="zh-CN" altLang="en-US" sz="2000" b="1" dirty="0">
              <a:solidFill>
                <a:srgbClr val="005426"/>
              </a:solidFill>
              <a:latin typeface="微软雅黑" pitchFamily="34" charset="-122"/>
              <a:ea typeface="微软雅黑" pitchFamily="34" charset="-122"/>
            </a:endParaRPr>
          </a:p>
        </p:txBody>
      </p:sp>
      <p:sp>
        <p:nvSpPr>
          <p:cNvPr id="63" name="TextBox 62"/>
          <p:cNvSpPr txBox="1"/>
          <p:nvPr/>
        </p:nvSpPr>
        <p:spPr>
          <a:xfrm>
            <a:off x="5148064" y="4437112"/>
            <a:ext cx="1210588" cy="1477328"/>
          </a:xfrm>
          <a:prstGeom prst="rect">
            <a:avLst/>
          </a:prstGeom>
          <a:noFill/>
        </p:spPr>
        <p:txBody>
          <a:bodyPr wrap="square" rtlCol="0">
            <a:spAutoFit/>
          </a:bodyPr>
          <a:lstStyle/>
          <a:p>
            <a:pPr lvl="0">
              <a:lnSpc>
                <a:spcPct val="150000"/>
              </a:lnSpc>
            </a:pPr>
            <a:r>
              <a:rPr lang="zh-CN" altLang="en-US" sz="2000" dirty="0" smtClean="0">
                <a:latin typeface="微软雅黑" pitchFamily="34" charset="-122"/>
                <a:ea typeface="微软雅黑" pitchFamily="34" charset="-122"/>
              </a:rPr>
              <a:t>挂牌公司发布并上传公告</a:t>
            </a:r>
            <a:endParaRPr lang="en-US" altLang="zh-CN" sz="2000" dirty="0">
              <a:latin typeface="微软雅黑" pitchFamily="34" charset="-122"/>
              <a:ea typeface="微软雅黑" pitchFamily="34" charset="-122"/>
            </a:endParaRPr>
          </a:p>
        </p:txBody>
      </p:sp>
      <p:sp>
        <p:nvSpPr>
          <p:cNvPr id="64" name="TextBox 63"/>
          <p:cNvSpPr txBox="1"/>
          <p:nvPr/>
        </p:nvSpPr>
        <p:spPr>
          <a:xfrm>
            <a:off x="6446076" y="4289197"/>
            <a:ext cx="574196" cy="1107996"/>
          </a:xfrm>
          <a:prstGeom prst="rect">
            <a:avLst/>
          </a:prstGeom>
          <a:noFill/>
        </p:spPr>
        <p:txBody>
          <a:bodyPr wrap="none" rtlCol="0">
            <a:spAutoFit/>
          </a:bodyPr>
          <a:lstStyle/>
          <a:p>
            <a:r>
              <a:rPr lang="en-US" altLang="zh-CN" sz="6600" b="1" dirty="0">
                <a:solidFill>
                  <a:srgbClr val="CC0018"/>
                </a:solidFill>
                <a:latin typeface="Agency FB" pitchFamily="34" charset="0"/>
              </a:rPr>
              <a:t>6</a:t>
            </a:r>
            <a:endParaRPr lang="zh-CN" altLang="en-US" sz="6600" b="1" dirty="0">
              <a:solidFill>
                <a:srgbClr val="CC0018"/>
              </a:solidFill>
              <a:latin typeface="Agency FB" pitchFamily="34" charset="0"/>
            </a:endParaRPr>
          </a:p>
        </p:txBody>
      </p:sp>
      <p:sp>
        <p:nvSpPr>
          <p:cNvPr id="65" name="TextBox 64"/>
          <p:cNvSpPr txBox="1"/>
          <p:nvPr/>
        </p:nvSpPr>
        <p:spPr>
          <a:xfrm>
            <a:off x="7550243" y="2753027"/>
            <a:ext cx="550151" cy="1107996"/>
          </a:xfrm>
          <a:prstGeom prst="rect">
            <a:avLst/>
          </a:prstGeom>
          <a:noFill/>
        </p:spPr>
        <p:txBody>
          <a:bodyPr wrap="none" rtlCol="0">
            <a:spAutoFit/>
          </a:bodyPr>
          <a:lstStyle/>
          <a:p>
            <a:r>
              <a:rPr lang="en-US" altLang="zh-CN" sz="6600" b="1" dirty="0">
                <a:latin typeface="Agency FB" pitchFamily="34" charset="0"/>
              </a:rPr>
              <a:t>7</a:t>
            </a:r>
            <a:endParaRPr lang="zh-CN" altLang="en-US" sz="6600" b="1" dirty="0">
              <a:latin typeface="Agency FB" pitchFamily="34" charset="0"/>
            </a:endParaRPr>
          </a:p>
        </p:txBody>
      </p:sp>
      <p:sp>
        <p:nvSpPr>
          <p:cNvPr id="66" name="TextBox 65"/>
          <p:cNvSpPr txBox="1"/>
          <p:nvPr/>
        </p:nvSpPr>
        <p:spPr>
          <a:xfrm>
            <a:off x="3923928" y="3068960"/>
            <a:ext cx="1210588" cy="961289"/>
          </a:xfrm>
          <a:prstGeom prst="rect">
            <a:avLst/>
          </a:prstGeom>
          <a:noFill/>
        </p:spPr>
        <p:txBody>
          <a:bodyPr wrap="none" rtlCol="0">
            <a:spAutoFit/>
          </a:bodyPr>
          <a:lstStyle/>
          <a:p>
            <a:pPr lvl="0" algn="ctr">
              <a:lnSpc>
                <a:spcPct val="150000"/>
              </a:lnSpc>
            </a:pPr>
            <a:r>
              <a:rPr lang="zh-CN" altLang="en-US" sz="2000" b="1" dirty="0" smtClean="0">
                <a:solidFill>
                  <a:srgbClr val="005426"/>
                </a:solidFill>
                <a:latin typeface="微软雅黑" pitchFamily="34" charset="-122"/>
                <a:ea typeface="微软雅黑" pitchFamily="34" charset="-122"/>
              </a:rPr>
              <a:t>中国结算</a:t>
            </a:r>
            <a:endParaRPr lang="en-US" altLang="zh-CN" sz="2000" b="1" dirty="0" smtClean="0">
              <a:solidFill>
                <a:srgbClr val="005426"/>
              </a:solidFill>
              <a:latin typeface="微软雅黑" pitchFamily="34" charset="-122"/>
              <a:ea typeface="微软雅黑" pitchFamily="34" charset="-122"/>
            </a:endParaRPr>
          </a:p>
          <a:p>
            <a:pPr lvl="0" algn="ctr">
              <a:lnSpc>
                <a:spcPct val="150000"/>
              </a:lnSpc>
            </a:pPr>
            <a:r>
              <a:rPr lang="zh-CN" altLang="en-US" sz="2000" b="1" dirty="0" smtClean="0">
                <a:solidFill>
                  <a:srgbClr val="005426"/>
                </a:solidFill>
                <a:latin typeface="微软雅黑" pitchFamily="34" charset="-122"/>
                <a:ea typeface="微软雅黑" pitchFamily="34" charset="-122"/>
              </a:rPr>
              <a:t>确认</a:t>
            </a:r>
            <a:r>
              <a:rPr lang="zh-CN" altLang="en-US" sz="2000" b="1" dirty="0">
                <a:solidFill>
                  <a:srgbClr val="005426"/>
                </a:solidFill>
                <a:latin typeface="微软雅黑" pitchFamily="34" charset="-122"/>
                <a:ea typeface="微软雅黑" pitchFamily="34" charset="-122"/>
              </a:rPr>
              <a:t>款项</a:t>
            </a:r>
          </a:p>
        </p:txBody>
      </p:sp>
    </p:spTree>
    <p:extLst>
      <p:ext uri="{BB962C8B-B14F-4D97-AF65-F5344CB8AC3E}">
        <p14:creationId xmlns="" xmlns:p14="http://schemas.microsoft.com/office/powerpoint/2010/main" val="40667556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55576" y="1556792"/>
            <a:ext cx="6160198" cy="584775"/>
          </a:xfrm>
          <a:prstGeom prst="rect">
            <a:avLst/>
          </a:prstGeom>
          <a:noFill/>
        </p:spPr>
        <p:txBody>
          <a:bodyPr wrap="square" rtlCol="0">
            <a:spAutoFit/>
          </a:bodyPr>
          <a:lstStyle/>
          <a:p>
            <a:pPr lvl="0"/>
            <a:r>
              <a:rPr lang="en-US" altLang="zh-CN" sz="1600" dirty="0" smtClean="0">
                <a:latin typeface="微软雅黑" pitchFamily="34" charset="-122"/>
                <a:ea typeface="微软雅黑" pitchFamily="34" charset="-122"/>
              </a:rPr>
              <a:t>1</a:t>
            </a:r>
            <a:r>
              <a:rPr lang="zh-CN" altLang="en-US" sz="1600" dirty="0" smtClean="0">
                <a:latin typeface="微软雅黑" pitchFamily="34" charset="-122"/>
                <a:ea typeface="微软雅黑" pitchFamily="34" charset="-122"/>
              </a:rPr>
              <a:t>、插入</a:t>
            </a:r>
            <a:r>
              <a:rPr lang="en-US" altLang="zh-CN" sz="1600" dirty="0">
                <a:latin typeface="微软雅黑" pitchFamily="34" charset="-122"/>
                <a:ea typeface="微软雅黑" pitchFamily="34" charset="-122"/>
              </a:rPr>
              <a:t>U-KEY</a:t>
            </a:r>
            <a:r>
              <a:rPr lang="zh-CN" altLang="en-US" sz="1600" dirty="0">
                <a:latin typeface="微软雅黑" pitchFamily="34" charset="-122"/>
                <a:ea typeface="微软雅黑" pitchFamily="34" charset="-122"/>
              </a:rPr>
              <a:t>，弹出中国结算官网，选择 </a:t>
            </a:r>
            <a:r>
              <a:rPr lang="zh-CN" altLang="en-US" sz="1600" dirty="0">
                <a:solidFill>
                  <a:srgbClr val="C00000"/>
                </a:solidFill>
                <a:latin typeface="微软雅黑" pitchFamily="34" charset="-122"/>
                <a:ea typeface="微软雅黑" pitchFamily="34" charset="-122"/>
              </a:rPr>
              <a:t>证书登录</a:t>
            </a:r>
          </a:p>
          <a:p>
            <a:endParaRPr lang="zh-CN" altLang="en-US" sz="1600" dirty="0">
              <a:latin typeface="微软雅黑" pitchFamily="34" charset="-122"/>
              <a:ea typeface="微软雅黑" pitchFamily="34" charset="-122"/>
            </a:endParaRPr>
          </a:p>
        </p:txBody>
      </p:sp>
      <p:pic>
        <p:nvPicPr>
          <p:cNvPr id="9" name="Picture 1" descr="C:\Users\chinaclear\Desktop\捕获.PNG"/>
          <p:cNvPicPr/>
          <p:nvPr/>
        </p:nvPicPr>
        <p:blipFill rotWithShape="1">
          <a:blip r:embed="rId3" cstate="print"/>
          <a:srcRect b="70652"/>
          <a:stretch/>
        </p:blipFill>
        <p:spPr bwMode="auto">
          <a:xfrm>
            <a:off x="611560" y="1988840"/>
            <a:ext cx="7992888" cy="1224136"/>
          </a:xfrm>
          <a:prstGeom prst="rect">
            <a:avLst/>
          </a:prstGeom>
          <a:noFill/>
          <a:ln>
            <a:noFill/>
          </a:ln>
          <a:extLst>
            <a:ext uri="{53640926-AAD7-44d8-BBD7-CCE9431645EC}">
              <a14:shadowObscured xmlns="" xmlns:a14="http://schemas.microsoft.com/office/drawing/2010/main"/>
            </a:ext>
          </a:extLst>
        </p:spPr>
      </p:pic>
      <p:sp>
        <p:nvSpPr>
          <p:cNvPr id="10" name="TextBox 10"/>
          <p:cNvSpPr txBox="1"/>
          <p:nvPr/>
        </p:nvSpPr>
        <p:spPr>
          <a:xfrm>
            <a:off x="827584" y="3356992"/>
            <a:ext cx="6952856" cy="830997"/>
          </a:xfrm>
          <a:prstGeom prst="rect">
            <a:avLst/>
          </a:prstGeom>
          <a:noFill/>
        </p:spPr>
        <p:txBody>
          <a:bodyPr wrap="square" rtlCol="0">
            <a:spAutoFit/>
          </a:bodyPr>
          <a:lstStyle/>
          <a:p>
            <a:pPr lvl="0"/>
            <a:r>
              <a:rPr lang="en-US" altLang="zh-CN" sz="1600" dirty="0" smtClean="0">
                <a:latin typeface="微软雅黑" pitchFamily="34" charset="-122"/>
                <a:ea typeface="微软雅黑" pitchFamily="34" charset="-122"/>
              </a:rPr>
              <a:t>2</a:t>
            </a:r>
            <a:r>
              <a:rPr lang="zh-CN" altLang="en-US" sz="1600" dirty="0" smtClean="0">
                <a:latin typeface="微软雅黑" pitchFamily="34" charset="-122"/>
                <a:ea typeface="微软雅黑" pitchFamily="34" charset="-122"/>
              </a:rPr>
              <a:t>、输入</a:t>
            </a:r>
            <a:r>
              <a:rPr lang="zh-CN" altLang="en-US" sz="1600" dirty="0">
                <a:latin typeface="微软雅黑" pitchFamily="34" charset="-122"/>
                <a:ea typeface="微软雅黑" pitchFamily="34" charset="-122"/>
              </a:rPr>
              <a:t>用户名、密码及</a:t>
            </a:r>
            <a:r>
              <a:rPr lang="en-US" altLang="zh-CN" sz="1600" dirty="0">
                <a:latin typeface="微软雅黑" pitchFamily="34" charset="-122"/>
                <a:ea typeface="微软雅黑" pitchFamily="34" charset="-122"/>
              </a:rPr>
              <a:t>PIN</a:t>
            </a:r>
            <a:r>
              <a:rPr lang="zh-CN" altLang="en-US" sz="1600" dirty="0">
                <a:latin typeface="微软雅黑" pitchFamily="34" charset="-122"/>
                <a:ea typeface="微软雅黑" pitchFamily="34" charset="-122"/>
              </a:rPr>
              <a:t>码，登录网上用户平台</a:t>
            </a:r>
          </a:p>
          <a:p>
            <a:endParaRPr lang="zh-CN" altLang="en-US" sz="1600" dirty="0">
              <a:latin typeface="微软雅黑" pitchFamily="34" charset="-122"/>
              <a:ea typeface="微软雅黑" pitchFamily="34" charset="-122"/>
            </a:endParaRPr>
          </a:p>
          <a:p>
            <a:endParaRPr lang="zh-CN" altLang="en-US" sz="1600" dirty="0">
              <a:latin typeface="微软雅黑" pitchFamily="34" charset="-122"/>
              <a:ea typeface="微软雅黑" pitchFamily="34" charset="-122"/>
            </a:endParaRPr>
          </a:p>
        </p:txBody>
      </p:sp>
      <p:sp>
        <p:nvSpPr>
          <p:cNvPr id="18" name="TextBox 17"/>
          <p:cNvSpPr txBox="1"/>
          <p:nvPr/>
        </p:nvSpPr>
        <p:spPr>
          <a:xfrm>
            <a:off x="4429124" y="6429396"/>
            <a:ext cx="441146" cy="369332"/>
          </a:xfrm>
          <a:prstGeom prst="rect">
            <a:avLst/>
          </a:prstGeom>
          <a:noFill/>
        </p:spPr>
        <p:txBody>
          <a:bodyPr wrap="none" rtlCol="0">
            <a:spAutoFit/>
          </a:bodyPr>
          <a:lstStyle/>
          <a:p>
            <a:r>
              <a:rPr lang="en-US" altLang="zh-CN" dirty="0" smtClean="0"/>
              <a:t>13</a:t>
            </a:r>
            <a:endParaRPr lang="zh-CN" altLang="en-US" dirty="0"/>
          </a:p>
        </p:txBody>
      </p:sp>
      <p:sp>
        <p:nvSpPr>
          <p:cNvPr id="16"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dirty="0">
              <a:solidFill>
                <a:schemeClr val="bg1"/>
              </a:solidFill>
              <a:latin typeface="黑体" pitchFamily="49" charset="-122"/>
              <a:ea typeface="黑体" pitchFamily="49" charset="-122"/>
            </a:endParaRPr>
          </a:p>
        </p:txBody>
      </p:sp>
      <p:pic>
        <p:nvPicPr>
          <p:cNvPr id="20" name="Picture 2" descr="C:\Users\chinaclear\Desktop\捕获.JPG"/>
          <p:cNvPicPr>
            <a:picLocks noChangeAspect="1" noChangeArrowheads="1"/>
          </p:cNvPicPr>
          <p:nvPr/>
        </p:nvPicPr>
        <p:blipFill>
          <a:blip r:embed="rId4" cstate="print"/>
          <a:srcRect l="7214" t="11905"/>
          <a:stretch>
            <a:fillRect/>
          </a:stretch>
        </p:blipFill>
        <p:spPr bwMode="auto">
          <a:xfrm>
            <a:off x="611559" y="4005057"/>
            <a:ext cx="3528393" cy="2464272"/>
          </a:xfrm>
          <a:prstGeom prst="rect">
            <a:avLst/>
          </a:prstGeom>
          <a:noFill/>
        </p:spPr>
      </p:pic>
      <p:grpSp>
        <p:nvGrpSpPr>
          <p:cNvPr id="3" name="组合 3">
            <a:extLst>
              <a:ext uri="{FF2B5EF4-FFF2-40B4-BE49-F238E27FC236}">
                <a16:creationId xmlns="" xmlns:a16="http://schemas.microsoft.com/office/drawing/2014/main" id="{E080A7F3-04B2-40EE-AC13-3D7DDAD3D84D}"/>
              </a:ext>
            </a:extLst>
          </p:cNvPr>
          <p:cNvGrpSpPr/>
          <p:nvPr/>
        </p:nvGrpSpPr>
        <p:grpSpPr>
          <a:xfrm>
            <a:off x="3059834" y="3813043"/>
            <a:ext cx="5256583" cy="2304256"/>
            <a:chOff x="3059833" y="2859782"/>
            <a:chExt cx="5256583" cy="1728192"/>
          </a:xfrm>
        </p:grpSpPr>
        <p:sp>
          <p:nvSpPr>
            <p:cNvPr id="14" name="TextBox 13"/>
            <p:cNvSpPr txBox="1"/>
            <p:nvPr/>
          </p:nvSpPr>
          <p:spPr>
            <a:xfrm>
              <a:off x="4644008" y="2859782"/>
              <a:ext cx="3672408" cy="1546577"/>
            </a:xfrm>
            <a:prstGeom prst="rect">
              <a:avLst/>
            </a:prstGeom>
            <a:noFill/>
          </p:spPr>
          <p:txBody>
            <a:bodyPr wrap="square" rtlCol="0">
              <a:spAutoFit/>
            </a:bodyPr>
            <a:lstStyle/>
            <a:p>
              <a:r>
                <a:rPr lang="zh-CN" altLang="en-US" sz="1600" dirty="0">
                  <a:solidFill>
                    <a:srgbClr val="C00000"/>
                  </a:solidFill>
                  <a:latin typeface="微软雅黑" pitchFamily="34" charset="-122"/>
                  <a:ea typeface="微软雅黑" pitchFamily="34" charset="-122"/>
                </a:rPr>
                <a:t>密码：</a:t>
              </a:r>
              <a:endParaRPr lang="en-US" altLang="zh-CN" sz="1600" dirty="0">
                <a:solidFill>
                  <a:srgbClr val="C00000"/>
                </a:solidFill>
                <a:latin typeface="微软雅黑" pitchFamily="34" charset="-122"/>
                <a:ea typeface="微软雅黑" pitchFamily="34" charset="-122"/>
              </a:endParaRPr>
            </a:p>
            <a:p>
              <a:r>
                <a:rPr lang="zh-CN" altLang="en-US" sz="1600" dirty="0">
                  <a:latin typeface="微软雅黑" pitchFamily="34" charset="-122"/>
                  <a:ea typeface="微软雅黑" pitchFamily="34" charset="-122"/>
                </a:rPr>
                <a:t>       区分大小写。一天输错</a:t>
              </a:r>
              <a:r>
                <a:rPr lang="en-US" altLang="zh-CN" sz="1600" b="1" dirty="0">
                  <a:solidFill>
                    <a:srgbClr val="C00000"/>
                  </a:solidFill>
                  <a:latin typeface="微软雅黑" pitchFamily="34" charset="-122"/>
                  <a:ea typeface="微软雅黑" pitchFamily="34" charset="-122"/>
                </a:rPr>
                <a:t>8</a:t>
              </a:r>
              <a:r>
                <a:rPr lang="zh-CN" altLang="en-US" sz="1600" dirty="0">
                  <a:solidFill>
                    <a:srgbClr val="C00000"/>
                  </a:solidFill>
                  <a:latin typeface="微软雅黑" pitchFamily="34" charset="-122"/>
                  <a:ea typeface="微软雅黑" pitchFamily="34" charset="-122"/>
                </a:rPr>
                <a:t>次</a:t>
              </a:r>
              <a:r>
                <a:rPr lang="zh-CN" altLang="en-US" sz="1600" dirty="0">
                  <a:latin typeface="微软雅黑" pitchFamily="34" charset="-122"/>
                  <a:ea typeface="微软雅黑" pitchFamily="34" charset="-122"/>
                </a:rPr>
                <a:t>密码后，当日将无法登录。使用“找回密码”功能可找回。</a:t>
              </a:r>
              <a:endParaRPr lang="en-US" altLang="zh-CN" sz="1600" dirty="0">
                <a:latin typeface="微软雅黑" pitchFamily="34" charset="-122"/>
                <a:ea typeface="微软雅黑" pitchFamily="34" charset="-122"/>
              </a:endParaRPr>
            </a:p>
            <a:p>
              <a:r>
                <a:rPr lang="en-US" altLang="zh-CN" sz="1600" dirty="0">
                  <a:solidFill>
                    <a:srgbClr val="C00000"/>
                  </a:solidFill>
                  <a:latin typeface="微软雅黑" pitchFamily="34" charset="-122"/>
                  <a:ea typeface="微软雅黑" pitchFamily="34" charset="-122"/>
                </a:rPr>
                <a:t>PIN</a:t>
              </a:r>
              <a:r>
                <a:rPr lang="zh-CN" altLang="en-US" sz="1600" dirty="0">
                  <a:solidFill>
                    <a:srgbClr val="C00000"/>
                  </a:solidFill>
                  <a:latin typeface="微软雅黑" pitchFamily="34" charset="-122"/>
                  <a:ea typeface="微软雅黑" pitchFamily="34" charset="-122"/>
                </a:rPr>
                <a:t>码：</a:t>
              </a:r>
              <a:endParaRPr lang="en-US" altLang="zh-CN" sz="1600" dirty="0">
                <a:solidFill>
                  <a:srgbClr val="C00000"/>
                </a:solidFill>
                <a:latin typeface="微软雅黑" pitchFamily="34" charset="-122"/>
                <a:ea typeface="微软雅黑" pitchFamily="34" charset="-122"/>
              </a:endParaRPr>
            </a:p>
            <a:p>
              <a:r>
                <a:rPr lang="zh-CN" altLang="en-US" sz="1600" dirty="0">
                  <a:latin typeface="微软雅黑" pitchFamily="34" charset="-122"/>
                  <a:ea typeface="微软雅黑" pitchFamily="34" charset="-122"/>
                </a:rPr>
                <a:t>       默认</a:t>
              </a:r>
              <a:r>
                <a:rPr lang="en-US" altLang="zh-CN" sz="1600" dirty="0">
                  <a:latin typeface="微软雅黑" pitchFamily="34" charset="-122"/>
                  <a:ea typeface="微软雅黑" pitchFamily="34" charset="-122"/>
                </a:rPr>
                <a:t>12345678</a:t>
              </a:r>
              <a:r>
                <a:rPr lang="zh-CN" altLang="en-US" sz="1600" dirty="0">
                  <a:latin typeface="微软雅黑" pitchFamily="34" charset="-122"/>
                  <a:ea typeface="微软雅黑" pitchFamily="34" charset="-122"/>
                </a:rPr>
                <a:t>。一天输错</a:t>
              </a:r>
              <a:r>
                <a:rPr lang="en-US" altLang="zh-CN" sz="1600" b="1" dirty="0">
                  <a:solidFill>
                    <a:srgbClr val="C00000"/>
                  </a:solidFill>
                  <a:latin typeface="微软雅黑" pitchFamily="34" charset="-122"/>
                  <a:ea typeface="微软雅黑" pitchFamily="34" charset="-122"/>
                </a:rPr>
                <a:t>5</a:t>
              </a:r>
              <a:r>
                <a:rPr lang="zh-CN" altLang="en-US" sz="1600" dirty="0">
                  <a:solidFill>
                    <a:srgbClr val="C00000"/>
                  </a:solidFill>
                  <a:latin typeface="微软雅黑" pitchFamily="34" charset="-122"/>
                  <a:ea typeface="微软雅黑" pitchFamily="34" charset="-122"/>
                </a:rPr>
                <a:t>次</a:t>
              </a:r>
              <a:r>
                <a:rPr lang="zh-CN" altLang="en-US" sz="1600" dirty="0">
                  <a:latin typeface="微软雅黑" pitchFamily="34" charset="-122"/>
                  <a:ea typeface="微软雅黑" pitchFamily="34" charset="-122"/>
                </a:rPr>
                <a:t>后，用户被锁死。拨打</a:t>
              </a:r>
              <a:r>
                <a:rPr lang="en-US" altLang="zh-CN" sz="1600" dirty="0">
                  <a:latin typeface="微软雅黑" pitchFamily="34" charset="-122"/>
                  <a:ea typeface="微软雅黑" pitchFamily="34" charset="-122"/>
                </a:rPr>
                <a:t>010-62304466-671</a:t>
              </a:r>
              <a:r>
                <a:rPr lang="zh-CN" altLang="en-US" sz="1600" dirty="0">
                  <a:latin typeface="微软雅黑" pitchFamily="34" charset="-122"/>
                  <a:ea typeface="微软雅黑" pitchFamily="34" charset="-122"/>
                </a:rPr>
                <a:t>。</a:t>
              </a:r>
              <a:endParaRPr lang="en-US" altLang="zh-CN" sz="1600" b="1" dirty="0">
                <a:latin typeface="微软雅黑" pitchFamily="34" charset="-122"/>
                <a:ea typeface="微软雅黑" pitchFamily="34" charset="-122"/>
              </a:endParaRPr>
            </a:p>
            <a:p>
              <a:endParaRPr lang="zh-CN" altLang="en-US" sz="1600" dirty="0">
                <a:latin typeface="微软雅黑" pitchFamily="34" charset="-122"/>
                <a:ea typeface="微软雅黑" pitchFamily="34" charset="-122"/>
              </a:endParaRPr>
            </a:p>
          </p:txBody>
        </p:sp>
        <p:sp>
          <p:nvSpPr>
            <p:cNvPr id="19" name="矩形 18">
              <a:extLst>
                <a:ext uri="{FF2B5EF4-FFF2-40B4-BE49-F238E27FC236}">
                  <a16:creationId xmlns="" xmlns:a16="http://schemas.microsoft.com/office/drawing/2014/main" id="{DD313A9F-33C7-4D16-BF12-4E39BEF8C29D}"/>
                </a:ext>
              </a:extLst>
            </p:cNvPr>
            <p:cNvSpPr/>
            <p:nvPr/>
          </p:nvSpPr>
          <p:spPr bwMode="gray">
            <a:xfrm>
              <a:off x="3059833" y="4178020"/>
              <a:ext cx="504056" cy="409954"/>
            </a:xfrm>
            <a:prstGeom prst="rect">
              <a:avLst/>
            </a:prstGeom>
            <a:noFill/>
            <a:ln w="19050">
              <a:solidFill>
                <a:srgbClr val="00339A"/>
              </a:solidFill>
              <a:round/>
              <a:headEnd/>
              <a:tailEnd/>
            </a:ln>
          </p:spPr>
          <p:txBody>
            <a:bodyPr wrap="none" rtlCol="0" anchor="ctr"/>
            <a:lstStyle/>
            <a:p>
              <a:pPr algn="ctr"/>
              <a:endParaRPr lang="zh-CN" altLang="en-US"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nvGrpSpPr>
          <p:cNvPr id="4" name="组合 2">
            <a:extLst>
              <a:ext uri="{FF2B5EF4-FFF2-40B4-BE49-F238E27FC236}">
                <a16:creationId xmlns="" xmlns:a16="http://schemas.microsoft.com/office/drawing/2014/main" id="{F5BF45B7-888D-4924-9617-AF1B32BC389A}"/>
              </a:ext>
            </a:extLst>
          </p:cNvPr>
          <p:cNvGrpSpPr/>
          <p:nvPr/>
        </p:nvGrpSpPr>
        <p:grpSpPr>
          <a:xfrm>
            <a:off x="1822680" y="2276872"/>
            <a:ext cx="6774742" cy="2304257"/>
            <a:chOff x="1822679" y="1707653"/>
            <a:chExt cx="6774742" cy="1728193"/>
          </a:xfrm>
        </p:grpSpPr>
        <p:sp>
          <p:nvSpPr>
            <p:cNvPr id="17" name="矩形 16">
              <a:extLst>
                <a:ext uri="{FF2B5EF4-FFF2-40B4-BE49-F238E27FC236}">
                  <a16:creationId xmlns="" xmlns:a16="http://schemas.microsoft.com/office/drawing/2014/main" id="{285ECC5E-ACC0-401B-BC7D-72F45CDAFF01}"/>
                </a:ext>
              </a:extLst>
            </p:cNvPr>
            <p:cNvSpPr/>
            <p:nvPr/>
          </p:nvSpPr>
          <p:spPr bwMode="gray">
            <a:xfrm>
              <a:off x="7596335" y="1707653"/>
              <a:ext cx="1001086" cy="270030"/>
            </a:xfrm>
            <a:prstGeom prst="rect">
              <a:avLst/>
            </a:prstGeom>
            <a:noFill/>
            <a:ln w="19050">
              <a:solidFill>
                <a:srgbClr val="FF0000"/>
              </a:solidFill>
              <a:round/>
              <a:headEnd/>
              <a:tailEnd/>
            </a:ln>
          </p:spPr>
          <p:txBody>
            <a:bodyPr wrap="none" rtlCol="0" anchor="ctr"/>
            <a:lstStyle/>
            <a:p>
              <a:pPr algn="ctr"/>
              <a:endParaRPr lang="zh-CN" altLang="en-US"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 name="矩形 20">
              <a:extLst>
                <a:ext uri="{FF2B5EF4-FFF2-40B4-BE49-F238E27FC236}">
                  <a16:creationId xmlns="" xmlns:a16="http://schemas.microsoft.com/office/drawing/2014/main" id="{CF1B2646-16B6-4A70-BBE7-622BB6AF83C5}"/>
                </a:ext>
              </a:extLst>
            </p:cNvPr>
            <p:cNvSpPr/>
            <p:nvPr/>
          </p:nvSpPr>
          <p:spPr bwMode="gray">
            <a:xfrm>
              <a:off x="1822679" y="3140263"/>
              <a:ext cx="517073" cy="295583"/>
            </a:xfrm>
            <a:prstGeom prst="rect">
              <a:avLst/>
            </a:prstGeom>
            <a:noFill/>
            <a:ln w="19050">
              <a:solidFill>
                <a:srgbClr val="FF0000"/>
              </a:solidFill>
              <a:round/>
              <a:headEnd/>
              <a:tailEnd/>
            </a:ln>
          </p:spPr>
          <p:txBody>
            <a:bodyPr wrap="none" rtlCol="0" anchor="ctr"/>
            <a:lstStyle/>
            <a:p>
              <a:pPr algn="ctr"/>
              <a:endParaRPr lang="zh-CN" altLang="en-US"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22" name="矩形 21"/>
          <p:cNvSpPr/>
          <p:nvPr/>
        </p:nvSpPr>
        <p:spPr>
          <a:xfrm>
            <a:off x="467544" y="908720"/>
            <a:ext cx="1980029" cy="400110"/>
          </a:xfrm>
          <a:prstGeom prst="rect">
            <a:avLst/>
          </a:prstGeom>
        </p:spPr>
        <p:txBody>
          <a:bodyPr wrap="none">
            <a:spAutoFit/>
          </a:bodyPr>
          <a:lstStyle/>
          <a:p>
            <a:r>
              <a:rPr lang="zh-CN" altLang="en-US" sz="2000" b="1" dirty="0" smtClean="0">
                <a:latin typeface="微软雅黑" pitchFamily="34" charset="-122"/>
                <a:ea typeface="微软雅黑" pitchFamily="34" charset="-122"/>
              </a:rPr>
              <a:t>（一）发起业务</a:t>
            </a:r>
            <a:endParaRPr lang="zh-CN" altLang="en-US" sz="2000" b="1" dirty="0">
              <a:latin typeface="微软雅黑" pitchFamily="34" charset="-122"/>
              <a:ea typeface="微软雅黑" pitchFamily="34" charset="-122"/>
            </a:endParaRPr>
          </a:p>
        </p:txBody>
      </p:sp>
    </p:spTree>
    <p:extLst>
      <p:ext uri="{BB962C8B-B14F-4D97-AF65-F5344CB8AC3E}">
        <p14:creationId xmlns="" xmlns:p14="http://schemas.microsoft.com/office/powerpoint/2010/main" val="2208627234"/>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3" cstate="print"/>
          <a:srcRect/>
          <a:stretch>
            <a:fillRect/>
          </a:stretch>
        </p:blipFill>
        <p:spPr bwMode="auto">
          <a:xfrm>
            <a:off x="683568" y="1484783"/>
            <a:ext cx="7344816" cy="4663615"/>
          </a:xfrm>
          <a:prstGeom prst="rect">
            <a:avLst/>
          </a:prstGeom>
          <a:noFill/>
          <a:ln w="9525">
            <a:noFill/>
            <a:miter lim="800000"/>
            <a:headEnd/>
            <a:tailEnd/>
          </a:ln>
        </p:spPr>
      </p:pic>
      <p:sp>
        <p:nvSpPr>
          <p:cNvPr id="11" name="TextBox 10"/>
          <p:cNvSpPr txBox="1"/>
          <p:nvPr/>
        </p:nvSpPr>
        <p:spPr>
          <a:xfrm>
            <a:off x="571472" y="949755"/>
            <a:ext cx="7358114" cy="584775"/>
          </a:xfrm>
          <a:prstGeom prst="rect">
            <a:avLst/>
          </a:prstGeom>
          <a:noFill/>
        </p:spPr>
        <p:txBody>
          <a:bodyPr wrap="square" rtlCol="0">
            <a:spAutoFit/>
          </a:bodyPr>
          <a:lstStyle/>
          <a:p>
            <a:pPr lvl="0"/>
            <a:r>
              <a:rPr lang="en-US" altLang="zh-CN" sz="1600" dirty="0" smtClean="0">
                <a:latin typeface="微软雅黑" pitchFamily="34" charset="-122"/>
                <a:ea typeface="微软雅黑" pitchFamily="34" charset="-122"/>
              </a:rPr>
              <a:t>3</a:t>
            </a:r>
            <a:r>
              <a:rPr lang="zh-CN" altLang="en-US" sz="1600" dirty="0" smtClean="0">
                <a:latin typeface="微软雅黑" pitchFamily="34" charset="-122"/>
                <a:ea typeface="微软雅黑" pitchFamily="34" charset="-122"/>
              </a:rPr>
              <a:t>、选择</a:t>
            </a:r>
            <a:r>
              <a:rPr lang="zh-CN" altLang="en-US" sz="1600" dirty="0">
                <a:solidFill>
                  <a:srgbClr val="C00000"/>
                </a:solidFill>
                <a:latin typeface="微软雅黑" pitchFamily="34" charset="-122"/>
                <a:ea typeface="微软雅黑" pitchFamily="34" charset="-122"/>
              </a:rPr>
              <a:t>“全国股转系统发行人服务”</a:t>
            </a:r>
          </a:p>
          <a:p>
            <a:endParaRPr lang="zh-CN" altLang="en-US" sz="1600" dirty="0"/>
          </a:p>
        </p:txBody>
      </p:sp>
      <p:sp>
        <p:nvSpPr>
          <p:cNvPr id="3" name="矩形 2"/>
          <p:cNvSpPr/>
          <p:nvPr/>
        </p:nvSpPr>
        <p:spPr bwMode="gray">
          <a:xfrm>
            <a:off x="683568" y="2743561"/>
            <a:ext cx="1512168" cy="216024"/>
          </a:xfrm>
          <a:prstGeom prst="rect">
            <a:avLst/>
          </a:prstGeom>
          <a:noFill/>
          <a:ln w="9525">
            <a:noFill/>
            <a:round/>
            <a:headEnd/>
            <a:tailEnd/>
          </a:ln>
        </p:spPr>
        <p:txBody>
          <a:bodyPr wrap="none" rtlCol="0" anchor="ctr"/>
          <a:lstStyle/>
          <a:p>
            <a:pPr algn="ctr"/>
            <a:endParaRPr lang="zh-CN" altLang="en-US" b="1">
              <a:ln w="12700">
                <a:solidFill>
                  <a:schemeClr val="tx2">
                    <a:lumMod val="75000"/>
                  </a:schemeClr>
                </a:solidFill>
                <a:prstDash val="solid"/>
              </a:ln>
              <a:solidFill>
                <a:srgbClr val="C00000"/>
              </a:solidFill>
              <a:effectLst>
                <a:outerShdw dist="38100" dir="2640000" algn="bl" rotWithShape="0">
                  <a:schemeClr val="tx2">
                    <a:lumMod val="75000"/>
                  </a:schemeClr>
                </a:outerShdw>
              </a:effectLst>
            </a:endParaRPr>
          </a:p>
        </p:txBody>
      </p:sp>
      <p:sp>
        <p:nvSpPr>
          <p:cNvPr id="10" name="TextBox 9"/>
          <p:cNvSpPr txBox="1"/>
          <p:nvPr/>
        </p:nvSpPr>
        <p:spPr>
          <a:xfrm>
            <a:off x="4429124" y="6429396"/>
            <a:ext cx="441146" cy="369332"/>
          </a:xfrm>
          <a:prstGeom prst="rect">
            <a:avLst/>
          </a:prstGeom>
          <a:noFill/>
        </p:spPr>
        <p:txBody>
          <a:bodyPr wrap="none" rtlCol="0">
            <a:spAutoFit/>
          </a:bodyPr>
          <a:lstStyle/>
          <a:p>
            <a:r>
              <a:rPr lang="en-US" altLang="zh-CN" dirty="0" smtClean="0"/>
              <a:t>14</a:t>
            </a:r>
            <a:endParaRPr lang="zh-CN" altLang="en-US" dirty="0"/>
          </a:p>
        </p:txBody>
      </p:sp>
      <p:sp>
        <p:nvSpPr>
          <p:cNvPr id="13"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dirty="0">
              <a:solidFill>
                <a:schemeClr val="bg1"/>
              </a:solidFill>
              <a:latin typeface="黑体" pitchFamily="49" charset="-122"/>
              <a:ea typeface="黑体" pitchFamily="49" charset="-122"/>
            </a:endParaRPr>
          </a:p>
        </p:txBody>
      </p:sp>
      <p:grpSp>
        <p:nvGrpSpPr>
          <p:cNvPr id="2" name="组合 1">
            <a:extLst>
              <a:ext uri="{FF2B5EF4-FFF2-40B4-BE49-F238E27FC236}">
                <a16:creationId xmlns="" xmlns:a16="http://schemas.microsoft.com/office/drawing/2014/main" id="{6CE1CFAB-DD30-43DF-9610-177ECC516150}"/>
              </a:ext>
            </a:extLst>
          </p:cNvPr>
          <p:cNvGrpSpPr/>
          <p:nvPr/>
        </p:nvGrpSpPr>
        <p:grpSpPr>
          <a:xfrm>
            <a:off x="467544" y="2564904"/>
            <a:ext cx="2096487" cy="314759"/>
            <a:chOff x="459289" y="2057672"/>
            <a:chExt cx="2096487" cy="236069"/>
          </a:xfrm>
        </p:grpSpPr>
        <p:sp>
          <p:nvSpPr>
            <p:cNvPr id="9" name="矩形 8">
              <a:extLst>
                <a:ext uri="{FF2B5EF4-FFF2-40B4-BE49-F238E27FC236}">
                  <a16:creationId xmlns="" xmlns:a16="http://schemas.microsoft.com/office/drawing/2014/main" id="{3F31C99A-6E68-4A2F-95EB-60BFE29F351B}"/>
                </a:ext>
              </a:extLst>
            </p:cNvPr>
            <p:cNvSpPr/>
            <p:nvPr/>
          </p:nvSpPr>
          <p:spPr bwMode="gray">
            <a:xfrm>
              <a:off x="755576" y="2067694"/>
              <a:ext cx="1800200" cy="226047"/>
            </a:xfrm>
            <a:prstGeom prst="rect">
              <a:avLst/>
            </a:prstGeom>
            <a:noFill/>
            <a:ln w="19050">
              <a:solidFill>
                <a:srgbClr val="FF0000"/>
              </a:solidFill>
              <a:round/>
              <a:headEnd/>
              <a:tailEnd/>
            </a:ln>
          </p:spPr>
          <p:txBody>
            <a:bodyPr wrap="none" rtlCol="0" anchor="ctr"/>
            <a:lstStyle/>
            <a:p>
              <a:pPr algn="ctr"/>
              <a:endParaRPr lang="zh-CN" altLang="en-US"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2" name="图片 11">
              <a:extLst>
                <a:ext uri="{FF2B5EF4-FFF2-40B4-BE49-F238E27FC236}">
                  <a16:creationId xmlns="" xmlns:a16="http://schemas.microsoft.com/office/drawing/2014/main" id="{4854F0F9-A717-4DA7-A8FC-4DC2CF620886}"/>
                </a:ext>
              </a:extLst>
            </p:cNvPr>
            <p:cNvPicPr>
              <a:picLocks noChangeAspect="1"/>
            </p:cNvPicPr>
            <p:nvPr/>
          </p:nvPicPr>
          <p:blipFill>
            <a:blip r:embed="rId4" cstate="print"/>
            <a:stretch>
              <a:fillRect/>
            </a:stretch>
          </p:blipFill>
          <p:spPr>
            <a:xfrm>
              <a:off x="459289" y="2057672"/>
              <a:ext cx="296287" cy="226046"/>
            </a:xfrm>
            <a:prstGeom prst="rect">
              <a:avLst/>
            </a:prstGeom>
          </p:spPr>
        </p:pic>
      </p:grpSp>
    </p:spTree>
    <p:extLst>
      <p:ext uri="{BB962C8B-B14F-4D97-AF65-F5344CB8AC3E}">
        <p14:creationId xmlns="" xmlns:p14="http://schemas.microsoft.com/office/powerpoint/2010/main" val="30391695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9.JPG"/>
          <p:cNvPicPr>
            <a:picLocks noChangeAspect="1"/>
          </p:cNvPicPr>
          <p:nvPr/>
        </p:nvPicPr>
        <p:blipFill>
          <a:blip r:embed="rId3" cstate="print"/>
          <a:srcRect b="4755"/>
          <a:stretch>
            <a:fillRect/>
          </a:stretch>
        </p:blipFill>
        <p:spPr>
          <a:xfrm>
            <a:off x="611560" y="1556792"/>
            <a:ext cx="7579181" cy="4536504"/>
          </a:xfrm>
          <a:prstGeom prst="rect">
            <a:avLst/>
          </a:prstGeom>
        </p:spPr>
      </p:pic>
      <p:pic>
        <p:nvPicPr>
          <p:cNvPr id="9" name="图片 8"/>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83568" y="1652803"/>
            <a:ext cx="1159154" cy="432048"/>
          </a:xfrm>
          <a:prstGeom prst="rect">
            <a:avLst/>
          </a:prstGeom>
        </p:spPr>
      </p:pic>
      <p:sp>
        <p:nvSpPr>
          <p:cNvPr id="13"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dirty="0">
              <a:solidFill>
                <a:schemeClr val="bg1"/>
              </a:solidFill>
              <a:latin typeface="黑体" pitchFamily="49" charset="-122"/>
              <a:ea typeface="黑体" pitchFamily="49" charset="-122"/>
            </a:endParaRPr>
          </a:p>
        </p:txBody>
      </p:sp>
      <p:sp>
        <p:nvSpPr>
          <p:cNvPr id="11" name="TextBox 10"/>
          <p:cNvSpPr txBox="1"/>
          <p:nvPr/>
        </p:nvSpPr>
        <p:spPr>
          <a:xfrm>
            <a:off x="571472" y="1003955"/>
            <a:ext cx="7358114" cy="584775"/>
          </a:xfrm>
          <a:prstGeom prst="rect">
            <a:avLst/>
          </a:prstGeom>
          <a:noFill/>
        </p:spPr>
        <p:txBody>
          <a:bodyPr wrap="square" rtlCol="0">
            <a:spAutoFit/>
          </a:bodyPr>
          <a:lstStyle/>
          <a:p>
            <a:pPr lvl="0"/>
            <a:r>
              <a:rPr lang="en-US" altLang="zh-CN" sz="1600" dirty="0" smtClean="0">
                <a:latin typeface="微软雅黑" pitchFamily="34" charset="-122"/>
                <a:ea typeface="微软雅黑" pitchFamily="34" charset="-122"/>
              </a:rPr>
              <a:t>4</a:t>
            </a:r>
            <a:r>
              <a:rPr lang="zh-CN" altLang="en-US" sz="1600" dirty="0" smtClean="0">
                <a:latin typeface="微软雅黑" pitchFamily="34" charset="-122"/>
                <a:ea typeface="微软雅黑" pitchFamily="34" charset="-122"/>
              </a:rPr>
              <a:t>、点击 </a:t>
            </a:r>
            <a:r>
              <a:rPr lang="zh-CN" altLang="en-US" sz="1600" dirty="0">
                <a:solidFill>
                  <a:srgbClr val="C00000"/>
                </a:solidFill>
                <a:latin typeface="微软雅黑" pitchFamily="34" charset="-122"/>
                <a:ea typeface="微软雅黑" pitchFamily="34" charset="-122"/>
              </a:rPr>
              <a:t>“新增股份登记业务”</a:t>
            </a:r>
          </a:p>
          <a:p>
            <a:endParaRPr lang="zh-CN" altLang="en-US" sz="1600" dirty="0"/>
          </a:p>
        </p:txBody>
      </p:sp>
      <p:sp>
        <p:nvSpPr>
          <p:cNvPr id="14" name="TextBox 13"/>
          <p:cNvSpPr txBox="1"/>
          <p:nvPr/>
        </p:nvSpPr>
        <p:spPr>
          <a:xfrm>
            <a:off x="4429124" y="6429396"/>
            <a:ext cx="441146" cy="369332"/>
          </a:xfrm>
          <a:prstGeom prst="rect">
            <a:avLst/>
          </a:prstGeom>
          <a:noFill/>
        </p:spPr>
        <p:txBody>
          <a:bodyPr wrap="none" rtlCol="0">
            <a:spAutoFit/>
          </a:bodyPr>
          <a:lstStyle/>
          <a:p>
            <a:r>
              <a:rPr lang="en-US" altLang="zh-CN" dirty="0" smtClean="0"/>
              <a:t>15</a:t>
            </a:r>
            <a:endParaRPr lang="zh-CN" altLang="en-US" dirty="0"/>
          </a:p>
        </p:txBody>
      </p:sp>
      <p:sp>
        <p:nvSpPr>
          <p:cNvPr id="16" name="矩形 15">
            <a:extLst>
              <a:ext uri="{FF2B5EF4-FFF2-40B4-BE49-F238E27FC236}">
                <a16:creationId xmlns="" xmlns:a16="http://schemas.microsoft.com/office/drawing/2014/main" id="{BCA39BCB-F167-440D-915A-A9B69226625F}"/>
              </a:ext>
            </a:extLst>
          </p:cNvPr>
          <p:cNvSpPr/>
          <p:nvPr/>
        </p:nvSpPr>
        <p:spPr bwMode="gray">
          <a:xfrm>
            <a:off x="678632" y="4197085"/>
            <a:ext cx="869032" cy="274948"/>
          </a:xfrm>
          <a:prstGeom prst="rect">
            <a:avLst/>
          </a:prstGeom>
          <a:noFill/>
          <a:ln w="19050">
            <a:solidFill>
              <a:srgbClr val="FF0000"/>
            </a:solidFill>
            <a:round/>
            <a:headEnd/>
            <a:tailEnd/>
          </a:ln>
        </p:spPr>
        <p:txBody>
          <a:bodyPr wrap="none" rtlCol="0" anchor="ctr"/>
          <a:lstStyle/>
          <a:p>
            <a:pPr algn="ctr"/>
            <a:endParaRPr lang="zh-CN" altLang="en-US"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2" name="组合 2">
            <a:extLst>
              <a:ext uri="{FF2B5EF4-FFF2-40B4-BE49-F238E27FC236}">
                <a16:creationId xmlns="" xmlns:a16="http://schemas.microsoft.com/office/drawing/2014/main" id="{543A094C-C21D-4402-AC8D-1ADD03B8C239}"/>
              </a:ext>
            </a:extLst>
          </p:cNvPr>
          <p:cNvGrpSpPr/>
          <p:nvPr/>
        </p:nvGrpSpPr>
        <p:grpSpPr>
          <a:xfrm>
            <a:off x="467544" y="5373216"/>
            <a:ext cx="1429966" cy="232205"/>
            <a:chOff x="531688" y="4125788"/>
            <a:chExt cx="1429966" cy="174154"/>
          </a:xfrm>
        </p:grpSpPr>
        <p:sp>
          <p:nvSpPr>
            <p:cNvPr id="18" name="矩形 17">
              <a:extLst>
                <a:ext uri="{FF2B5EF4-FFF2-40B4-BE49-F238E27FC236}">
                  <a16:creationId xmlns="" xmlns:a16="http://schemas.microsoft.com/office/drawing/2014/main" id="{88352A0B-E0F6-4772-BDF6-D3DA419693F5}"/>
                </a:ext>
              </a:extLst>
            </p:cNvPr>
            <p:cNvSpPr/>
            <p:nvPr/>
          </p:nvSpPr>
          <p:spPr bwMode="gray">
            <a:xfrm>
              <a:off x="831032" y="4125788"/>
              <a:ext cx="1130622" cy="174154"/>
            </a:xfrm>
            <a:prstGeom prst="rect">
              <a:avLst/>
            </a:prstGeom>
            <a:noFill/>
            <a:ln w="19050">
              <a:solidFill>
                <a:srgbClr val="FF0000"/>
              </a:solidFill>
              <a:round/>
              <a:headEnd/>
              <a:tailEnd/>
            </a:ln>
          </p:spPr>
          <p:txBody>
            <a:bodyPr wrap="none" rtlCol="0" anchor="ctr"/>
            <a:lstStyle/>
            <a:p>
              <a:pPr algn="ctr"/>
              <a:endParaRPr lang="zh-CN" altLang="en-US"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9" name="图片 18">
              <a:extLst>
                <a:ext uri="{FF2B5EF4-FFF2-40B4-BE49-F238E27FC236}">
                  <a16:creationId xmlns="" xmlns:a16="http://schemas.microsoft.com/office/drawing/2014/main" id="{715F7F4F-79FD-436F-8053-4EEAEBF102A5}"/>
                </a:ext>
              </a:extLst>
            </p:cNvPr>
            <p:cNvPicPr>
              <a:picLocks noChangeAspect="1"/>
            </p:cNvPicPr>
            <p:nvPr/>
          </p:nvPicPr>
          <p:blipFill>
            <a:blip r:embed="rId5" cstate="print"/>
            <a:stretch>
              <a:fillRect/>
            </a:stretch>
          </p:blipFill>
          <p:spPr>
            <a:xfrm>
              <a:off x="531688" y="4125788"/>
              <a:ext cx="228270" cy="174154"/>
            </a:xfrm>
            <a:prstGeom prst="rect">
              <a:avLst/>
            </a:prstGeom>
          </p:spPr>
        </p:pic>
      </p:gr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2、申报界面（含业务状态）.jpg"/>
          <p:cNvPicPr>
            <a:picLocks noChangeAspect="1"/>
          </p:cNvPicPr>
          <p:nvPr/>
        </p:nvPicPr>
        <p:blipFill>
          <a:blip r:embed="rId2" cstate="print"/>
          <a:stretch>
            <a:fillRect/>
          </a:stretch>
        </p:blipFill>
        <p:spPr>
          <a:xfrm>
            <a:off x="357158" y="1930512"/>
            <a:ext cx="8429652" cy="3802744"/>
          </a:xfrm>
          <a:prstGeom prst="rect">
            <a:avLst/>
          </a:prstGeom>
        </p:spPr>
      </p:pic>
      <p:sp>
        <p:nvSpPr>
          <p:cNvPr id="5" name="TextBox 4"/>
          <p:cNvSpPr txBox="1"/>
          <p:nvPr/>
        </p:nvSpPr>
        <p:spPr>
          <a:xfrm>
            <a:off x="518387" y="1181265"/>
            <a:ext cx="2356735" cy="338554"/>
          </a:xfrm>
          <a:prstGeom prst="rect">
            <a:avLst/>
          </a:prstGeom>
          <a:noFill/>
        </p:spPr>
        <p:txBody>
          <a:bodyPr wrap="none" rtlCol="0">
            <a:spAutoFit/>
          </a:bodyPr>
          <a:lstStyle/>
          <a:p>
            <a:r>
              <a:rPr lang="en-US" altLang="zh-CN" sz="1600" dirty="0" smtClean="0">
                <a:latin typeface="微软雅黑" pitchFamily="34" charset="-122"/>
                <a:ea typeface="微软雅黑" pitchFamily="34" charset="-122"/>
              </a:rPr>
              <a:t>5</a:t>
            </a:r>
            <a:r>
              <a:rPr lang="zh-CN" altLang="en-US" sz="1600" dirty="0" smtClean="0">
                <a:latin typeface="微软雅黑" pitchFamily="34" charset="-122"/>
                <a:ea typeface="微软雅黑" pitchFamily="34" charset="-122"/>
              </a:rPr>
              <a:t>、点击</a:t>
            </a:r>
            <a:r>
              <a:rPr lang="zh-CN" altLang="en-US" sz="1600" dirty="0">
                <a:solidFill>
                  <a:srgbClr val="C00000"/>
                </a:solidFill>
                <a:latin typeface="微软雅黑" pitchFamily="34" charset="-122"/>
                <a:ea typeface="微软雅黑" pitchFamily="34" charset="-122"/>
              </a:rPr>
              <a:t>“新申报业务”</a:t>
            </a:r>
          </a:p>
        </p:txBody>
      </p:sp>
      <p:pic>
        <p:nvPicPr>
          <p:cNvPr id="9" name="图片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95536" y="1988840"/>
            <a:ext cx="1159154" cy="432048"/>
          </a:xfrm>
          <a:prstGeom prst="rect">
            <a:avLst/>
          </a:prstGeom>
        </p:spPr>
      </p:pic>
      <p:sp>
        <p:nvSpPr>
          <p:cNvPr id="13" name="TextBox 12"/>
          <p:cNvSpPr txBox="1"/>
          <p:nvPr/>
        </p:nvSpPr>
        <p:spPr>
          <a:xfrm>
            <a:off x="4429124" y="6429396"/>
            <a:ext cx="441146" cy="369332"/>
          </a:xfrm>
          <a:prstGeom prst="rect">
            <a:avLst/>
          </a:prstGeom>
          <a:noFill/>
        </p:spPr>
        <p:txBody>
          <a:bodyPr wrap="none" rtlCol="0">
            <a:spAutoFit/>
          </a:bodyPr>
          <a:lstStyle/>
          <a:p>
            <a:r>
              <a:rPr lang="en-US" altLang="zh-CN" dirty="0" smtClean="0"/>
              <a:t>16</a:t>
            </a:r>
            <a:endParaRPr lang="zh-CN" altLang="en-US" dirty="0"/>
          </a:p>
        </p:txBody>
      </p:sp>
      <p:sp>
        <p:nvSpPr>
          <p:cNvPr id="14"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dirty="0">
              <a:solidFill>
                <a:schemeClr val="bg1"/>
              </a:solidFill>
              <a:latin typeface="黑体" pitchFamily="49" charset="-122"/>
              <a:ea typeface="黑体" pitchFamily="49" charset="-122"/>
            </a:endParaRPr>
          </a:p>
        </p:txBody>
      </p:sp>
      <p:sp>
        <p:nvSpPr>
          <p:cNvPr id="12" name="矩形 11">
            <a:extLst>
              <a:ext uri="{FF2B5EF4-FFF2-40B4-BE49-F238E27FC236}">
                <a16:creationId xmlns="" xmlns:a16="http://schemas.microsoft.com/office/drawing/2014/main" id="{06DAC2B5-2A9A-4013-82BC-92F8338014B6}"/>
              </a:ext>
            </a:extLst>
          </p:cNvPr>
          <p:cNvSpPr/>
          <p:nvPr/>
        </p:nvSpPr>
        <p:spPr bwMode="gray">
          <a:xfrm>
            <a:off x="1187624" y="2948947"/>
            <a:ext cx="1368152" cy="480053"/>
          </a:xfrm>
          <a:prstGeom prst="rect">
            <a:avLst/>
          </a:prstGeom>
          <a:noFill/>
          <a:ln w="19050">
            <a:solidFill>
              <a:srgbClr val="FF0000"/>
            </a:solidFill>
            <a:round/>
            <a:headEnd/>
            <a:tailEnd/>
          </a:ln>
        </p:spPr>
        <p:txBody>
          <a:bodyPr wrap="none" rtlCol="0" anchor="ctr"/>
          <a:lstStyle/>
          <a:p>
            <a:pPr algn="ctr"/>
            <a:endParaRPr lang="zh-CN" altLang="en-US"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95536" y="836712"/>
            <a:ext cx="1980029"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（二）填写明细</a:t>
            </a:r>
            <a:endParaRPr lang="zh-CN" altLang="en-US" sz="2000" b="1" dirty="0">
              <a:latin typeface="微软雅黑" pitchFamily="34" charset="-122"/>
              <a:ea typeface="微软雅黑" pitchFamily="34" charset="-122"/>
            </a:endParaRPr>
          </a:p>
        </p:txBody>
      </p:sp>
      <p:pic>
        <p:nvPicPr>
          <p:cNvPr id="10" name="图片 9" descr="6、公司基本信息.JPG"/>
          <p:cNvPicPr>
            <a:picLocks noChangeAspect="1"/>
          </p:cNvPicPr>
          <p:nvPr/>
        </p:nvPicPr>
        <p:blipFill>
          <a:blip r:embed="rId2" cstate="print"/>
          <a:stretch>
            <a:fillRect/>
          </a:stretch>
        </p:blipFill>
        <p:spPr>
          <a:xfrm>
            <a:off x="0" y="1772816"/>
            <a:ext cx="9144000" cy="4369923"/>
          </a:xfrm>
          <a:prstGeom prst="rect">
            <a:avLst/>
          </a:prstGeom>
        </p:spPr>
      </p:pic>
      <p:sp>
        <p:nvSpPr>
          <p:cNvPr id="11" name="矩形 10"/>
          <p:cNvSpPr/>
          <p:nvPr/>
        </p:nvSpPr>
        <p:spPr bwMode="gray">
          <a:xfrm>
            <a:off x="1941316" y="4024314"/>
            <a:ext cx="2071702" cy="142876"/>
          </a:xfrm>
          <a:prstGeom prst="rect">
            <a:avLst/>
          </a:prstGeom>
          <a:solidFill>
            <a:schemeClr val="bg1">
              <a:lumMod val="50000"/>
            </a:schemeClr>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矩形 11"/>
          <p:cNvSpPr/>
          <p:nvPr/>
        </p:nvSpPr>
        <p:spPr bwMode="gray">
          <a:xfrm>
            <a:off x="1950969" y="4319883"/>
            <a:ext cx="1251518" cy="142877"/>
          </a:xfrm>
          <a:prstGeom prst="rect">
            <a:avLst/>
          </a:prstGeom>
          <a:solidFill>
            <a:schemeClr val="bg1">
              <a:lumMod val="50000"/>
            </a:schemeClr>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矩形 12"/>
          <p:cNvSpPr/>
          <p:nvPr/>
        </p:nvSpPr>
        <p:spPr bwMode="gray">
          <a:xfrm>
            <a:off x="6355740" y="4320050"/>
            <a:ext cx="1251518" cy="142877"/>
          </a:xfrm>
          <a:prstGeom prst="rect">
            <a:avLst/>
          </a:prstGeom>
          <a:solidFill>
            <a:schemeClr val="bg1">
              <a:lumMod val="50000"/>
            </a:schemeClr>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9" name="图片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07504" y="1853831"/>
            <a:ext cx="1159154" cy="432048"/>
          </a:xfrm>
          <a:prstGeom prst="rect">
            <a:avLst/>
          </a:prstGeom>
        </p:spPr>
      </p:pic>
      <p:sp>
        <p:nvSpPr>
          <p:cNvPr id="15" name="矩形 14"/>
          <p:cNvSpPr/>
          <p:nvPr/>
        </p:nvSpPr>
        <p:spPr bwMode="gray">
          <a:xfrm>
            <a:off x="1115616" y="3942063"/>
            <a:ext cx="6768752" cy="648072"/>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 name="文本框 1"/>
          <p:cNvSpPr txBox="1"/>
          <p:nvPr/>
        </p:nvSpPr>
        <p:spPr>
          <a:xfrm>
            <a:off x="3629760" y="3360473"/>
            <a:ext cx="1878344" cy="461665"/>
          </a:xfrm>
          <a:prstGeom prst="rect">
            <a:avLst/>
          </a:prstGeom>
          <a:noFill/>
        </p:spPr>
        <p:txBody>
          <a:bodyPr wrap="square" rtlCol="0">
            <a:spAutoFit/>
          </a:bodyPr>
          <a:lstStyle/>
          <a:p>
            <a:pPr>
              <a:lnSpc>
                <a:spcPct val="150000"/>
              </a:lnSpc>
            </a:pPr>
            <a:r>
              <a:rPr lang="zh-CN" altLang="en-US" sz="1600" dirty="0">
                <a:latin typeface="微软雅黑" pitchFamily="34" charset="-122"/>
                <a:ea typeface="微软雅黑" pitchFamily="34" charset="-122"/>
              </a:rPr>
              <a:t>核对三项基本信息</a:t>
            </a:r>
            <a:endParaRPr lang="en-US" altLang="zh-CN" sz="1600" dirty="0">
              <a:latin typeface="微软雅黑" pitchFamily="34" charset="-122"/>
              <a:ea typeface="微软雅黑" pitchFamily="34" charset="-122"/>
            </a:endParaRPr>
          </a:p>
        </p:txBody>
      </p:sp>
      <p:pic>
        <p:nvPicPr>
          <p:cNvPr id="17" name="图片 16"/>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55577" y="3668932"/>
            <a:ext cx="214315" cy="249129"/>
          </a:xfrm>
          <a:prstGeom prst="rect">
            <a:avLst/>
          </a:prstGeom>
          <a:noFill/>
        </p:spPr>
      </p:pic>
      <p:sp>
        <p:nvSpPr>
          <p:cNvPr id="19" name="TextBox 18"/>
          <p:cNvSpPr txBox="1"/>
          <p:nvPr/>
        </p:nvSpPr>
        <p:spPr>
          <a:xfrm>
            <a:off x="4429125" y="6429396"/>
            <a:ext cx="441146" cy="369332"/>
          </a:xfrm>
          <a:prstGeom prst="rect">
            <a:avLst/>
          </a:prstGeom>
          <a:noFill/>
        </p:spPr>
        <p:txBody>
          <a:bodyPr wrap="none" rtlCol="0">
            <a:spAutoFit/>
          </a:bodyPr>
          <a:lstStyle/>
          <a:p>
            <a:r>
              <a:rPr lang="en-US" altLang="zh-CN" dirty="0" smtClean="0"/>
              <a:t>17</a:t>
            </a:r>
            <a:endParaRPr lang="zh-CN" altLang="en-US" dirty="0"/>
          </a:p>
        </p:txBody>
      </p:sp>
      <p:sp>
        <p:nvSpPr>
          <p:cNvPr id="21"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dirty="0">
              <a:solidFill>
                <a:schemeClr val="bg1"/>
              </a:solidFill>
              <a:latin typeface="黑体" pitchFamily="49" charset="-122"/>
              <a:ea typeface="黑体" pitchFamily="49" charset="-122"/>
            </a:endParaRPr>
          </a:p>
        </p:txBody>
      </p:sp>
      <p:cxnSp>
        <p:nvCxnSpPr>
          <p:cNvPr id="7" name="直接连接符 6">
            <a:extLst>
              <a:ext uri="{FF2B5EF4-FFF2-40B4-BE49-F238E27FC236}">
                <a16:creationId xmlns="" xmlns:a16="http://schemas.microsoft.com/office/drawing/2014/main" id="{C0E47133-8EFE-4CA9-ACB5-F263B2F7EF25}"/>
              </a:ext>
            </a:extLst>
          </p:cNvPr>
          <p:cNvCxnSpPr/>
          <p:nvPr/>
        </p:nvCxnSpPr>
        <p:spPr bwMode="auto">
          <a:xfrm>
            <a:off x="2555776" y="2957954"/>
            <a:ext cx="936104" cy="0"/>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25" name="直接连接符 24">
            <a:extLst>
              <a:ext uri="{FF2B5EF4-FFF2-40B4-BE49-F238E27FC236}">
                <a16:creationId xmlns="" xmlns:a16="http://schemas.microsoft.com/office/drawing/2014/main" id="{E5718148-F679-409B-8A95-3916FCC92A51}"/>
              </a:ext>
            </a:extLst>
          </p:cNvPr>
          <p:cNvCxnSpPr>
            <a:cxnSpLocks/>
          </p:cNvCxnSpPr>
          <p:nvPr/>
        </p:nvCxnSpPr>
        <p:spPr bwMode="auto">
          <a:xfrm flipV="1">
            <a:off x="179512" y="3940351"/>
            <a:ext cx="936104" cy="13229"/>
          </a:xfrm>
          <a:prstGeom prst="line">
            <a:avLst/>
          </a:prstGeom>
          <a:gradFill rotWithShape="1">
            <a:gsLst>
              <a:gs pos="0">
                <a:srgbClr val="FF9933"/>
              </a:gs>
              <a:gs pos="100000">
                <a:srgbClr val="FF6600"/>
              </a:gs>
            </a:gsLst>
            <a:lin ang="5400000" scaled="1"/>
          </a:gradFill>
          <a:ln w="19050" cap="flat" cmpd="sng" algn="ctr">
            <a:solidFill>
              <a:srgbClr val="FF0000"/>
            </a:solidFill>
            <a:prstDash val="solid"/>
            <a:round/>
            <a:headEnd type="none" w="med" len="med"/>
            <a:tailEnd type="none" w="med" len="med"/>
          </a:ln>
          <a:effectLst/>
        </p:spPr>
      </p:cxnSp>
      <p:cxnSp>
        <p:nvCxnSpPr>
          <p:cNvPr id="28" name="直接连接符 27">
            <a:extLst>
              <a:ext uri="{FF2B5EF4-FFF2-40B4-BE49-F238E27FC236}">
                <a16:creationId xmlns="" xmlns:a16="http://schemas.microsoft.com/office/drawing/2014/main" id="{31CF2060-72B8-43FB-A458-E97870E02852}"/>
              </a:ext>
            </a:extLst>
          </p:cNvPr>
          <p:cNvCxnSpPr>
            <a:cxnSpLocks/>
          </p:cNvCxnSpPr>
          <p:nvPr/>
        </p:nvCxnSpPr>
        <p:spPr bwMode="auto">
          <a:xfrm>
            <a:off x="158350" y="4782156"/>
            <a:ext cx="957267" cy="0"/>
          </a:xfrm>
          <a:prstGeom prst="line">
            <a:avLst/>
          </a:prstGeom>
          <a:gradFill rotWithShape="1">
            <a:gsLst>
              <a:gs pos="0">
                <a:srgbClr val="FF9933"/>
              </a:gs>
              <a:gs pos="100000">
                <a:srgbClr val="FF6600"/>
              </a:gs>
            </a:gsLst>
            <a:lin ang="5400000" scaled="1"/>
          </a:gradFill>
          <a:ln w="19050" cap="flat" cmpd="sng" algn="ctr">
            <a:solidFill>
              <a:srgbClr val="FF0000"/>
            </a:solidFill>
            <a:prstDash val="solid"/>
            <a:round/>
            <a:headEnd type="none" w="med" len="med"/>
            <a:tailEnd type="none" w="med" len="med"/>
          </a:ln>
          <a:effectLst/>
        </p:spPr>
      </p:cxnSp>
      <p:cxnSp>
        <p:nvCxnSpPr>
          <p:cNvPr id="30" name="直接连接符 29">
            <a:extLst>
              <a:ext uri="{FF2B5EF4-FFF2-40B4-BE49-F238E27FC236}">
                <a16:creationId xmlns="" xmlns:a16="http://schemas.microsoft.com/office/drawing/2014/main" id="{DEB404BE-24C5-42AE-B16D-1C1CFF5F5C9E}"/>
              </a:ext>
            </a:extLst>
          </p:cNvPr>
          <p:cNvCxnSpPr>
            <a:cxnSpLocks/>
          </p:cNvCxnSpPr>
          <p:nvPr/>
        </p:nvCxnSpPr>
        <p:spPr bwMode="auto">
          <a:xfrm>
            <a:off x="158350" y="4974178"/>
            <a:ext cx="957267" cy="0"/>
          </a:xfrm>
          <a:prstGeom prst="line">
            <a:avLst/>
          </a:prstGeom>
          <a:gradFill rotWithShape="1">
            <a:gsLst>
              <a:gs pos="0">
                <a:srgbClr val="FF9933"/>
              </a:gs>
              <a:gs pos="100000">
                <a:srgbClr val="FF6600"/>
              </a:gs>
            </a:gsLst>
            <a:lin ang="5400000" scaled="1"/>
          </a:gradFill>
          <a:ln w="19050" cap="flat" cmpd="sng" algn="ctr">
            <a:solidFill>
              <a:srgbClr val="FF0000"/>
            </a:solidFill>
            <a:prstDash val="solid"/>
            <a:round/>
            <a:headEnd type="none" w="med" len="med"/>
            <a:tailEnd type="none" w="med" len="med"/>
          </a:ln>
          <a:effectLst/>
        </p:spPr>
      </p:cxnSp>
      <p:cxnSp>
        <p:nvCxnSpPr>
          <p:cNvPr id="31" name="直接连接符 30">
            <a:extLst>
              <a:ext uri="{FF2B5EF4-FFF2-40B4-BE49-F238E27FC236}">
                <a16:creationId xmlns="" xmlns:a16="http://schemas.microsoft.com/office/drawing/2014/main" id="{8CCCA45E-3D65-40C7-863C-E9CE46BA1650}"/>
              </a:ext>
            </a:extLst>
          </p:cNvPr>
          <p:cNvCxnSpPr>
            <a:cxnSpLocks/>
          </p:cNvCxnSpPr>
          <p:nvPr/>
        </p:nvCxnSpPr>
        <p:spPr bwMode="auto">
          <a:xfrm>
            <a:off x="158350" y="5358220"/>
            <a:ext cx="957267" cy="0"/>
          </a:xfrm>
          <a:prstGeom prst="line">
            <a:avLst/>
          </a:prstGeom>
          <a:gradFill rotWithShape="1">
            <a:gsLst>
              <a:gs pos="0">
                <a:srgbClr val="FF9933"/>
              </a:gs>
              <a:gs pos="100000">
                <a:srgbClr val="FF6600"/>
              </a:gs>
            </a:gsLst>
            <a:lin ang="5400000" scaled="1"/>
          </a:gradFill>
          <a:ln w="19050" cap="flat" cmpd="sng" algn="ctr">
            <a:solidFill>
              <a:srgbClr val="FF0000"/>
            </a:solidFill>
            <a:prstDash val="solid"/>
            <a:round/>
            <a:headEnd type="none" w="med" len="med"/>
            <a:tailEnd type="none" w="med" len="med"/>
          </a:ln>
          <a:effectLst/>
        </p:spPr>
      </p:cxnSp>
      <p:cxnSp>
        <p:nvCxnSpPr>
          <p:cNvPr id="32" name="直接连接符 31">
            <a:extLst>
              <a:ext uri="{FF2B5EF4-FFF2-40B4-BE49-F238E27FC236}">
                <a16:creationId xmlns="" xmlns:a16="http://schemas.microsoft.com/office/drawing/2014/main" id="{1998F233-46EC-41B3-B92A-49C925DFF25E}"/>
              </a:ext>
            </a:extLst>
          </p:cNvPr>
          <p:cNvCxnSpPr>
            <a:cxnSpLocks/>
          </p:cNvCxnSpPr>
          <p:nvPr/>
        </p:nvCxnSpPr>
        <p:spPr bwMode="auto">
          <a:xfrm>
            <a:off x="179513" y="5742263"/>
            <a:ext cx="957267" cy="0"/>
          </a:xfrm>
          <a:prstGeom prst="line">
            <a:avLst/>
          </a:prstGeom>
          <a:gradFill rotWithShape="1">
            <a:gsLst>
              <a:gs pos="0">
                <a:srgbClr val="FF9933"/>
              </a:gs>
              <a:gs pos="100000">
                <a:srgbClr val="FF6600"/>
              </a:gs>
            </a:gsLst>
            <a:lin ang="5400000" scaled="1"/>
          </a:gradFill>
          <a:ln w="19050" cap="flat" cmpd="sng" algn="ctr">
            <a:solidFill>
              <a:srgbClr val="FF0000"/>
            </a:solidFill>
            <a:prstDash val="solid"/>
            <a:round/>
            <a:headEnd type="none" w="med" len="med"/>
            <a:tailEnd type="none" w="med" len="med"/>
          </a:ln>
          <a:effectLst/>
        </p:spPr>
      </p:cxnSp>
      <p:sp>
        <p:nvSpPr>
          <p:cNvPr id="20" name="TextBox 19"/>
          <p:cNvSpPr txBox="1"/>
          <p:nvPr/>
        </p:nvSpPr>
        <p:spPr>
          <a:xfrm>
            <a:off x="539552" y="1340768"/>
            <a:ext cx="2396810" cy="369332"/>
          </a:xfrm>
          <a:prstGeom prst="rect">
            <a:avLst/>
          </a:prstGeom>
          <a:noFill/>
        </p:spPr>
        <p:txBody>
          <a:bodyPr wrap="none" rtlCol="0">
            <a:spAutoFit/>
          </a:bodyPr>
          <a:lstStyle/>
          <a:p>
            <a:r>
              <a:rPr lang="en-US" altLang="zh-CN" dirty="0" smtClean="0">
                <a:latin typeface="微软雅黑" pitchFamily="34" charset="-122"/>
                <a:ea typeface="微软雅黑" pitchFamily="34" charset="-122"/>
              </a:rPr>
              <a:t>1</a:t>
            </a:r>
            <a:r>
              <a:rPr lang="zh-CN" altLang="en-US" dirty="0" smtClean="0">
                <a:latin typeface="微软雅黑" pitchFamily="34" charset="-122"/>
                <a:ea typeface="微软雅黑" pitchFamily="34" charset="-122"/>
              </a:rPr>
              <a:t>、确认公司基本信息</a:t>
            </a:r>
            <a:endParaRPr lang="zh-CN" altLang="en-US" dirty="0">
              <a:solidFill>
                <a:srgbClr val="C00000"/>
              </a:solidFill>
              <a:latin typeface="微软雅黑" pitchFamily="34" charset="-122"/>
              <a:ea typeface="微软雅黑" pitchFamily="34" charset="-122"/>
            </a:endParaRPr>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18387" y="989244"/>
            <a:ext cx="2627642" cy="369332"/>
          </a:xfrm>
          <a:prstGeom prst="rect">
            <a:avLst/>
          </a:prstGeom>
          <a:noFill/>
        </p:spPr>
        <p:txBody>
          <a:bodyPr wrap="none" rtlCol="0">
            <a:spAutoFit/>
          </a:bodyPr>
          <a:lstStyle/>
          <a:p>
            <a:r>
              <a:rPr lang="en-US" altLang="zh-CN" dirty="0" smtClean="0">
                <a:latin typeface="微软雅黑" pitchFamily="34" charset="-122"/>
                <a:ea typeface="微软雅黑" pitchFamily="34" charset="-122"/>
              </a:rPr>
              <a:t>2</a:t>
            </a:r>
            <a:r>
              <a:rPr lang="zh-CN" altLang="en-US" dirty="0" smtClean="0">
                <a:latin typeface="微软雅黑" pitchFamily="34" charset="-122"/>
                <a:ea typeface="微软雅黑" pitchFamily="34" charset="-122"/>
              </a:rPr>
              <a:t>、填写</a:t>
            </a:r>
            <a:r>
              <a:rPr lang="zh-CN" altLang="en-US" dirty="0">
                <a:latin typeface="微软雅黑" pitchFamily="34" charset="-122"/>
                <a:ea typeface="微软雅黑" pitchFamily="34" charset="-122"/>
              </a:rPr>
              <a:t>申报数量与户数</a:t>
            </a:r>
          </a:p>
        </p:txBody>
      </p:sp>
      <p:sp>
        <p:nvSpPr>
          <p:cNvPr id="9" name="上箭头 8"/>
          <p:cNvSpPr/>
          <p:nvPr/>
        </p:nvSpPr>
        <p:spPr bwMode="gray">
          <a:xfrm>
            <a:off x="6732240" y="3935906"/>
            <a:ext cx="54338" cy="357191"/>
          </a:xfrm>
          <a:prstGeom prst="upArrow">
            <a:avLst/>
          </a:prstGeom>
          <a:solidFill>
            <a:srgbClr val="CC0000"/>
          </a:solidFill>
          <a:ln w="9525">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TextBox 9"/>
          <p:cNvSpPr txBox="1"/>
          <p:nvPr/>
        </p:nvSpPr>
        <p:spPr>
          <a:xfrm>
            <a:off x="5485022" y="4197086"/>
            <a:ext cx="2543363" cy="830997"/>
          </a:xfrm>
          <a:prstGeom prst="rect">
            <a:avLst/>
          </a:prstGeom>
          <a:noFill/>
        </p:spPr>
        <p:txBody>
          <a:bodyPr wrap="square" rtlCol="0">
            <a:spAutoFit/>
          </a:bodyPr>
          <a:lstStyle/>
          <a:p>
            <a:pPr>
              <a:lnSpc>
                <a:spcPct val="150000"/>
              </a:lnSpc>
            </a:pPr>
            <a:r>
              <a:rPr lang="zh-CN" altLang="en-US" sz="1600" dirty="0">
                <a:latin typeface="微软雅黑" pitchFamily="34" charset="-122"/>
                <a:ea typeface="微软雅黑" pitchFamily="34" charset="-122"/>
              </a:rPr>
              <a:t>“户数”如何计算？</a:t>
            </a:r>
            <a:endParaRPr lang="en-US" altLang="zh-CN" sz="1600" dirty="0">
              <a:latin typeface="微软雅黑" pitchFamily="34" charset="-122"/>
              <a:ea typeface="微软雅黑" pitchFamily="34" charset="-122"/>
            </a:endParaRPr>
          </a:p>
          <a:p>
            <a:pPr>
              <a:lnSpc>
                <a:spcPct val="150000"/>
              </a:lnSpc>
            </a:pPr>
            <a:r>
              <a:rPr lang="zh-CN" altLang="en-US" sz="1600" dirty="0">
                <a:latin typeface="微软雅黑" pitchFamily="34" charset="-122"/>
                <a:ea typeface="微软雅黑" pitchFamily="34" charset="-122"/>
              </a:rPr>
              <a:t>同一证件号码计为一户</a:t>
            </a:r>
          </a:p>
        </p:txBody>
      </p:sp>
      <p:grpSp>
        <p:nvGrpSpPr>
          <p:cNvPr id="21" name="组合 20"/>
          <p:cNvGrpSpPr/>
          <p:nvPr/>
        </p:nvGrpSpPr>
        <p:grpSpPr>
          <a:xfrm>
            <a:off x="611560" y="1556792"/>
            <a:ext cx="7632848" cy="4536504"/>
            <a:chOff x="539552" y="1604797"/>
            <a:chExt cx="7992888" cy="4903820"/>
          </a:xfrm>
        </p:grpSpPr>
        <p:pic>
          <p:nvPicPr>
            <p:cNvPr id="8" name="图片 7" descr="7、股份数量与户数信息.JPG"/>
            <p:cNvPicPr>
              <a:picLocks noChangeAspect="1"/>
            </p:cNvPicPr>
            <p:nvPr/>
          </p:nvPicPr>
          <p:blipFill>
            <a:blip r:embed="rId3" cstate="print"/>
            <a:stretch>
              <a:fillRect/>
            </a:stretch>
          </p:blipFill>
          <p:spPr>
            <a:xfrm>
              <a:off x="539552" y="1604797"/>
              <a:ext cx="7992888" cy="4903820"/>
            </a:xfrm>
            <a:prstGeom prst="rect">
              <a:avLst/>
            </a:prstGeom>
          </p:spPr>
        </p:pic>
        <p:pic>
          <p:nvPicPr>
            <p:cNvPr id="11" name="图片 10"/>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11560" y="1628800"/>
              <a:ext cx="1087146" cy="360039"/>
            </a:xfrm>
            <a:prstGeom prst="rect">
              <a:avLst/>
            </a:prstGeom>
          </p:spPr>
        </p:pic>
      </p:grpSp>
      <p:sp>
        <p:nvSpPr>
          <p:cNvPr id="13" name="矩形 12"/>
          <p:cNvSpPr/>
          <p:nvPr/>
        </p:nvSpPr>
        <p:spPr bwMode="gray">
          <a:xfrm>
            <a:off x="5148064" y="3356992"/>
            <a:ext cx="2952328" cy="360040"/>
          </a:xfrm>
          <a:prstGeom prst="rect">
            <a:avLst/>
          </a:prstGeom>
          <a:noFill/>
          <a:ln w="19050">
            <a:solidFill>
              <a:srgbClr val="FF0000"/>
            </a:solidFill>
            <a:round/>
            <a:headEnd/>
            <a:tailEnd/>
          </a:ln>
        </p:spPr>
        <p:txBody>
          <a:bodyPr wrap="none" rtlCol="0" anchor="ctr"/>
          <a:lstStyle/>
          <a:p>
            <a:pPr algn="ctr"/>
            <a:endParaRPr lang="zh-CN" altLang="en-US"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2" name="图片 1"/>
          <p:cNvPicPr>
            <a:picLocks noChangeAspect="1"/>
          </p:cNvPicPr>
          <p:nvPr/>
        </p:nvPicPr>
        <p:blipFill>
          <a:blip r:embed="rId5" cstate="print"/>
          <a:stretch>
            <a:fillRect/>
          </a:stretch>
        </p:blipFill>
        <p:spPr>
          <a:xfrm>
            <a:off x="1547664" y="3140968"/>
            <a:ext cx="188770" cy="192024"/>
          </a:xfrm>
          <a:prstGeom prst="rect">
            <a:avLst/>
          </a:prstGeom>
        </p:spPr>
      </p:pic>
      <p:sp>
        <p:nvSpPr>
          <p:cNvPr id="15" name="TextBox 14"/>
          <p:cNvSpPr txBox="1"/>
          <p:nvPr/>
        </p:nvSpPr>
        <p:spPr>
          <a:xfrm>
            <a:off x="4429124" y="6357959"/>
            <a:ext cx="441146" cy="369332"/>
          </a:xfrm>
          <a:prstGeom prst="rect">
            <a:avLst/>
          </a:prstGeom>
          <a:noFill/>
        </p:spPr>
        <p:txBody>
          <a:bodyPr wrap="none" rtlCol="0">
            <a:spAutoFit/>
          </a:bodyPr>
          <a:lstStyle/>
          <a:p>
            <a:r>
              <a:rPr lang="en-US" altLang="zh-CN" dirty="0" smtClean="0"/>
              <a:t>18</a:t>
            </a:r>
            <a:endParaRPr lang="zh-CN" altLang="en-US" dirty="0"/>
          </a:p>
        </p:txBody>
      </p:sp>
      <p:sp>
        <p:nvSpPr>
          <p:cNvPr id="14"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dirty="0">
              <a:solidFill>
                <a:schemeClr val="bg1"/>
              </a:solidFill>
              <a:latin typeface="黑体" pitchFamily="49" charset="-122"/>
              <a:ea typeface="黑体" pitchFamily="49" charset="-122"/>
            </a:endParaRPr>
          </a:p>
        </p:txBody>
      </p:sp>
      <p:sp>
        <p:nvSpPr>
          <p:cNvPr id="19" name="矩形 18">
            <a:extLst>
              <a:ext uri="{FF2B5EF4-FFF2-40B4-BE49-F238E27FC236}">
                <a16:creationId xmlns="" xmlns:a16="http://schemas.microsoft.com/office/drawing/2014/main" id="{A13C20C0-E46D-45AB-B276-4842C2DE8119}"/>
              </a:ext>
            </a:extLst>
          </p:cNvPr>
          <p:cNvSpPr/>
          <p:nvPr/>
        </p:nvSpPr>
        <p:spPr>
          <a:xfrm>
            <a:off x="4860032" y="3356992"/>
            <a:ext cx="216024" cy="338554"/>
          </a:xfrm>
          <a:prstGeom prst="rect">
            <a:avLst/>
          </a:prstGeom>
          <a:noFill/>
        </p:spPr>
        <p:txBody>
          <a:bodyPr wrap="square" lIns="91440" tIns="45720" rIns="91440" bIns="45720">
            <a:spAutoFit/>
          </a:bodyPr>
          <a:lstStyle/>
          <a:p>
            <a:pPr algn="ctr"/>
            <a:r>
              <a:rPr lang="en-US" altLang="zh-CN" sz="1600" dirty="0">
                <a:ln w="0"/>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4</a:t>
            </a:r>
            <a:endParaRPr lang="zh-CN" altLang="en-US" sz="1600" b="0" cap="none" spc="0" dirty="0">
              <a:ln w="0"/>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cxnSp>
        <p:nvCxnSpPr>
          <p:cNvPr id="20" name="直接连接符 19">
            <a:extLst>
              <a:ext uri="{FF2B5EF4-FFF2-40B4-BE49-F238E27FC236}">
                <a16:creationId xmlns="" xmlns:a16="http://schemas.microsoft.com/office/drawing/2014/main" id="{0E4F553D-BF26-4322-B479-ABE221333087}"/>
              </a:ext>
            </a:extLst>
          </p:cNvPr>
          <p:cNvCxnSpPr/>
          <p:nvPr/>
        </p:nvCxnSpPr>
        <p:spPr bwMode="auto">
          <a:xfrm>
            <a:off x="2915816" y="3800240"/>
            <a:ext cx="914400" cy="1219200"/>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grpSp>
        <p:nvGrpSpPr>
          <p:cNvPr id="3" name="组合 5">
            <a:extLst>
              <a:ext uri="{FF2B5EF4-FFF2-40B4-BE49-F238E27FC236}">
                <a16:creationId xmlns="" xmlns:a16="http://schemas.microsoft.com/office/drawing/2014/main" id="{B4385B22-12E2-455F-BB81-4B74E8966695}"/>
              </a:ext>
            </a:extLst>
          </p:cNvPr>
          <p:cNvGrpSpPr/>
          <p:nvPr/>
        </p:nvGrpSpPr>
        <p:grpSpPr>
          <a:xfrm>
            <a:off x="1115616" y="3284984"/>
            <a:ext cx="1800200" cy="862671"/>
            <a:chOff x="1115616" y="2632196"/>
            <a:chExt cx="1800200" cy="647003"/>
          </a:xfrm>
        </p:grpSpPr>
        <p:sp>
          <p:nvSpPr>
            <p:cNvPr id="16" name="矩形 15">
              <a:extLst>
                <a:ext uri="{FF2B5EF4-FFF2-40B4-BE49-F238E27FC236}">
                  <a16:creationId xmlns="" xmlns:a16="http://schemas.microsoft.com/office/drawing/2014/main" id="{6AD2300E-FDF1-413D-9060-BB54AC3EBDD8}"/>
                </a:ext>
              </a:extLst>
            </p:cNvPr>
            <p:cNvSpPr/>
            <p:nvPr/>
          </p:nvSpPr>
          <p:spPr>
            <a:xfrm>
              <a:off x="2051721" y="2632196"/>
              <a:ext cx="72008" cy="253915"/>
            </a:xfrm>
            <a:prstGeom prst="rect">
              <a:avLst/>
            </a:prstGeom>
            <a:noFill/>
          </p:spPr>
          <p:txBody>
            <a:bodyPr wrap="square" lIns="91440" tIns="45720" rIns="91440" bIns="45720">
              <a:spAutoFit/>
            </a:bodyPr>
            <a:lstStyle/>
            <a:p>
              <a:pPr algn="ctr"/>
              <a:r>
                <a:rPr lang="en-US" altLang="zh-CN" sz="1600" b="0" cap="none" spc="0" dirty="0">
                  <a:ln w="0"/>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1</a:t>
              </a:r>
              <a:endParaRPr lang="zh-CN" altLang="en-US" sz="1600" b="0" cap="none" spc="0" dirty="0">
                <a:ln w="0"/>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 xmlns:a16="http://schemas.microsoft.com/office/drawing/2014/main" id="{5334E6B5-6E24-4150-8245-0F2376D53923}"/>
                </a:ext>
              </a:extLst>
            </p:cNvPr>
            <p:cNvSpPr/>
            <p:nvPr/>
          </p:nvSpPr>
          <p:spPr>
            <a:xfrm>
              <a:off x="1115616" y="2809260"/>
              <a:ext cx="136199" cy="253915"/>
            </a:xfrm>
            <a:prstGeom prst="rect">
              <a:avLst/>
            </a:prstGeom>
            <a:noFill/>
          </p:spPr>
          <p:txBody>
            <a:bodyPr wrap="square" lIns="91440" tIns="45720" rIns="91440" bIns="45720">
              <a:spAutoFit/>
            </a:bodyPr>
            <a:lstStyle/>
            <a:p>
              <a:pPr algn="ctr"/>
              <a:r>
                <a:rPr lang="en-US" altLang="zh-CN" sz="1600" dirty="0">
                  <a:ln w="0"/>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2</a:t>
              </a:r>
              <a:endParaRPr lang="zh-CN" altLang="en-US" sz="1600" b="0" cap="none" spc="0" dirty="0">
                <a:ln w="0"/>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 xmlns:a16="http://schemas.microsoft.com/office/drawing/2014/main" id="{5021A17B-F2D6-48C1-81A5-BF2359C9B71E}"/>
                </a:ext>
              </a:extLst>
            </p:cNvPr>
            <p:cNvSpPr/>
            <p:nvPr/>
          </p:nvSpPr>
          <p:spPr>
            <a:xfrm>
              <a:off x="1115616" y="3025284"/>
              <a:ext cx="179625" cy="253915"/>
            </a:xfrm>
            <a:prstGeom prst="rect">
              <a:avLst/>
            </a:prstGeom>
            <a:noFill/>
          </p:spPr>
          <p:txBody>
            <a:bodyPr wrap="square" lIns="91440" tIns="45720" rIns="91440" bIns="45720">
              <a:spAutoFit/>
            </a:bodyPr>
            <a:lstStyle/>
            <a:p>
              <a:pPr algn="ctr"/>
              <a:r>
                <a:rPr lang="en-US" altLang="zh-CN" sz="1600" b="0" cap="none" spc="0" dirty="0">
                  <a:ln w="0"/>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3</a:t>
              </a:r>
              <a:endParaRPr lang="zh-CN" altLang="en-US" sz="1600" b="0" cap="none" spc="0" dirty="0">
                <a:ln w="0"/>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cxnSp>
          <p:nvCxnSpPr>
            <p:cNvPr id="24" name="直接连接符 23">
              <a:extLst>
                <a:ext uri="{FF2B5EF4-FFF2-40B4-BE49-F238E27FC236}">
                  <a16:creationId xmlns="" xmlns:a16="http://schemas.microsoft.com/office/drawing/2014/main" id="{57629297-047B-4B19-A39A-F83EE330FCDA}"/>
                </a:ext>
              </a:extLst>
            </p:cNvPr>
            <p:cNvCxnSpPr>
              <a:cxnSpLocks/>
            </p:cNvCxnSpPr>
            <p:nvPr/>
          </p:nvCxnSpPr>
          <p:spPr bwMode="auto">
            <a:xfrm>
              <a:off x="2195736" y="2859782"/>
              <a:ext cx="720080" cy="0"/>
            </a:xfrm>
            <a:prstGeom prst="line">
              <a:avLst/>
            </a:prstGeom>
            <a:gradFill rotWithShape="1">
              <a:gsLst>
                <a:gs pos="0">
                  <a:srgbClr val="FF9933"/>
                </a:gs>
                <a:gs pos="100000">
                  <a:srgbClr val="FF6600"/>
                </a:gs>
              </a:gsLst>
              <a:lin ang="5400000" scaled="1"/>
            </a:gradFill>
            <a:ln w="19050" cap="flat" cmpd="sng" algn="ctr">
              <a:solidFill>
                <a:srgbClr val="FF0000"/>
              </a:solidFill>
              <a:prstDash val="solid"/>
              <a:round/>
              <a:headEnd type="none" w="med" len="med"/>
              <a:tailEnd type="none" w="med" len="med"/>
            </a:ln>
            <a:effectLst/>
          </p:spPr>
        </p:cxnSp>
        <p:cxnSp>
          <p:nvCxnSpPr>
            <p:cNvPr id="25" name="直接连接符 24">
              <a:extLst>
                <a:ext uri="{FF2B5EF4-FFF2-40B4-BE49-F238E27FC236}">
                  <a16:creationId xmlns="" xmlns:a16="http://schemas.microsoft.com/office/drawing/2014/main" id="{29F67B68-99C2-4DE9-B1EA-0A858A147592}"/>
                </a:ext>
              </a:extLst>
            </p:cNvPr>
            <p:cNvCxnSpPr>
              <a:cxnSpLocks/>
            </p:cNvCxnSpPr>
            <p:nvPr/>
          </p:nvCxnSpPr>
          <p:spPr bwMode="auto">
            <a:xfrm>
              <a:off x="1331641" y="3058334"/>
              <a:ext cx="1584175" cy="0"/>
            </a:xfrm>
            <a:prstGeom prst="line">
              <a:avLst/>
            </a:prstGeom>
            <a:gradFill rotWithShape="1">
              <a:gsLst>
                <a:gs pos="0">
                  <a:srgbClr val="FF9933"/>
                </a:gs>
                <a:gs pos="100000">
                  <a:srgbClr val="FF6600"/>
                </a:gs>
              </a:gsLst>
              <a:lin ang="5400000" scaled="1"/>
            </a:gradFill>
            <a:ln w="19050" cap="flat" cmpd="sng" algn="ctr">
              <a:solidFill>
                <a:srgbClr val="FF0000"/>
              </a:solidFill>
              <a:prstDash val="solid"/>
              <a:round/>
              <a:headEnd type="none" w="med" len="med"/>
              <a:tailEnd type="none" w="med" len="med"/>
            </a:ln>
            <a:effectLst/>
          </p:spPr>
        </p:cxnSp>
        <p:cxnSp>
          <p:nvCxnSpPr>
            <p:cNvPr id="26" name="直接连接符 25">
              <a:extLst>
                <a:ext uri="{FF2B5EF4-FFF2-40B4-BE49-F238E27FC236}">
                  <a16:creationId xmlns="" xmlns:a16="http://schemas.microsoft.com/office/drawing/2014/main" id="{0FE496C0-5C34-4605-B48C-7DF6EBB7F428}"/>
                </a:ext>
              </a:extLst>
            </p:cNvPr>
            <p:cNvCxnSpPr>
              <a:cxnSpLocks/>
            </p:cNvCxnSpPr>
            <p:nvPr/>
          </p:nvCxnSpPr>
          <p:spPr bwMode="auto">
            <a:xfrm>
              <a:off x="1331641" y="3219822"/>
              <a:ext cx="1584175" cy="0"/>
            </a:xfrm>
            <a:prstGeom prst="line">
              <a:avLst/>
            </a:prstGeom>
            <a:gradFill rotWithShape="1">
              <a:gsLst>
                <a:gs pos="0">
                  <a:srgbClr val="FF9933"/>
                </a:gs>
                <a:gs pos="100000">
                  <a:srgbClr val="FF6600"/>
                </a:gs>
              </a:gsLst>
              <a:lin ang="5400000" scaled="1"/>
            </a:gradFill>
            <a:ln w="19050" cap="flat" cmpd="sng" algn="ctr">
              <a:solidFill>
                <a:srgbClr val="FF0000"/>
              </a:solidFill>
              <a:prstDash val="solid"/>
              <a:round/>
              <a:headEnd type="none" w="med" len="med"/>
              <a:tailEnd type="none" w="med" len="med"/>
            </a:ln>
            <a:effectLst/>
          </p:spPr>
        </p:cxnSp>
      </p:grpSp>
      <p:sp>
        <p:nvSpPr>
          <p:cNvPr id="29" name="上箭头 28"/>
          <p:cNvSpPr/>
          <p:nvPr/>
        </p:nvSpPr>
        <p:spPr bwMode="gray">
          <a:xfrm>
            <a:off x="6300192" y="3789040"/>
            <a:ext cx="360040" cy="323702"/>
          </a:xfrm>
          <a:prstGeom prst="up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 name="TextBox 29"/>
          <p:cNvSpPr txBox="1"/>
          <p:nvPr/>
        </p:nvSpPr>
        <p:spPr>
          <a:xfrm>
            <a:off x="5023732" y="4046370"/>
            <a:ext cx="2994696" cy="499624"/>
          </a:xfrm>
          <a:prstGeom prst="rect">
            <a:avLst/>
          </a:prstGeom>
          <a:noFill/>
        </p:spPr>
        <p:txBody>
          <a:bodyPr wrap="square" rtlCol="0">
            <a:spAutoFit/>
          </a:bodyPr>
          <a:lstStyle/>
          <a:p>
            <a:pPr algn="ctr">
              <a:lnSpc>
                <a:spcPct val="150000"/>
              </a:lnSpc>
            </a:pPr>
            <a:r>
              <a:rPr lang="zh-CN" altLang="en-US" sz="2000" b="1" dirty="0" smtClean="0">
                <a:latin typeface="微软雅黑" panose="020B0503020204020204" pitchFamily="34" charset="-122"/>
                <a:ea typeface="微软雅黑" panose="020B0503020204020204" pitchFamily="34" charset="-122"/>
              </a:rPr>
              <a:t>同一证件号码计为一户</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67544" y="1196752"/>
            <a:ext cx="1935145" cy="369332"/>
          </a:xfrm>
          <a:prstGeom prst="rect">
            <a:avLst/>
          </a:prstGeom>
          <a:noFill/>
        </p:spPr>
        <p:txBody>
          <a:bodyPr wrap="none" rtlCol="0">
            <a:spAutoFit/>
          </a:bodyPr>
          <a:lstStyle/>
          <a:p>
            <a:r>
              <a:rPr lang="en-US" altLang="zh-CN" dirty="0" smtClean="0">
                <a:latin typeface="微软雅黑" pitchFamily="34" charset="-122"/>
                <a:ea typeface="微软雅黑" pitchFamily="34" charset="-122"/>
              </a:rPr>
              <a:t>3</a:t>
            </a:r>
            <a:r>
              <a:rPr lang="zh-CN" altLang="en-US" dirty="0" smtClean="0">
                <a:latin typeface="微软雅黑" pitchFamily="34" charset="-122"/>
                <a:ea typeface="微软雅黑" pitchFamily="34" charset="-122"/>
              </a:rPr>
              <a:t>、上</a:t>
            </a:r>
            <a:r>
              <a:rPr lang="zh-CN" altLang="en-US" dirty="0">
                <a:latin typeface="微软雅黑" pitchFamily="34" charset="-122"/>
                <a:ea typeface="微软雅黑" pitchFamily="34" charset="-122"/>
              </a:rPr>
              <a:t>传明细数据</a:t>
            </a:r>
          </a:p>
        </p:txBody>
      </p:sp>
      <p:pic>
        <p:nvPicPr>
          <p:cNvPr id="6" name="图片 5" descr="8、明细数据上传信息.JPG"/>
          <p:cNvPicPr>
            <a:picLocks noChangeAspect="1"/>
          </p:cNvPicPr>
          <p:nvPr/>
        </p:nvPicPr>
        <p:blipFill>
          <a:blip r:embed="rId2" cstate="print"/>
          <a:stretch>
            <a:fillRect/>
          </a:stretch>
        </p:blipFill>
        <p:spPr>
          <a:xfrm>
            <a:off x="179512" y="1844824"/>
            <a:ext cx="8784976" cy="3936560"/>
          </a:xfrm>
          <a:prstGeom prst="rect">
            <a:avLst/>
          </a:prstGeom>
        </p:spPr>
      </p:pic>
      <p:sp>
        <p:nvSpPr>
          <p:cNvPr id="10" name="椭圆 9"/>
          <p:cNvSpPr/>
          <p:nvPr/>
        </p:nvSpPr>
        <p:spPr bwMode="gray">
          <a:xfrm>
            <a:off x="4438650" y="4748981"/>
            <a:ext cx="348422" cy="414564"/>
          </a:xfrm>
          <a:prstGeom prst="ellipse">
            <a:avLst/>
          </a:prstGeom>
          <a:solidFill>
            <a:srgbClr val="C00000"/>
          </a:solidFill>
          <a:ln w="9525">
            <a:noFill/>
            <a:round/>
            <a:headEnd/>
            <a:tailEnd/>
          </a:ln>
        </p:spPr>
        <p:txBody>
          <a:bodyPr wrap="none" rtlCol="0" anchor="ctr"/>
          <a:lstStyle/>
          <a:p>
            <a:pPr algn="ctr"/>
            <a:r>
              <a:rPr lang="en-US" altLang="zh-CN" sz="2800" b="1" dirty="0">
                <a:ln w="12700">
                  <a:solidFill>
                    <a:schemeClr val="tx2">
                      <a:satMod val="155000"/>
                    </a:schemeClr>
                  </a:solidFill>
                  <a:prstDash val="solid"/>
                </a:ln>
                <a:solidFill>
                  <a:schemeClr val="bg1"/>
                </a:solidFill>
              </a:rPr>
              <a:t>2</a:t>
            </a:r>
            <a:endParaRPr lang="zh-CN" altLang="en-US" sz="2800" b="1" dirty="0">
              <a:ln w="12700">
                <a:solidFill>
                  <a:schemeClr val="tx2">
                    <a:satMod val="155000"/>
                  </a:schemeClr>
                </a:solidFill>
                <a:prstDash val="solid"/>
              </a:ln>
              <a:solidFill>
                <a:schemeClr val="bg1"/>
              </a:solidFill>
            </a:endParaRPr>
          </a:p>
        </p:txBody>
      </p:sp>
      <p:sp>
        <p:nvSpPr>
          <p:cNvPr id="11" name="椭圆 10"/>
          <p:cNvSpPr/>
          <p:nvPr/>
        </p:nvSpPr>
        <p:spPr bwMode="gray">
          <a:xfrm>
            <a:off x="3062300" y="4748981"/>
            <a:ext cx="348422" cy="414564"/>
          </a:xfrm>
          <a:prstGeom prst="ellipse">
            <a:avLst/>
          </a:prstGeom>
          <a:solidFill>
            <a:srgbClr val="C00000"/>
          </a:solidFill>
          <a:ln w="9525">
            <a:noFill/>
            <a:round/>
            <a:headEnd/>
            <a:tailEnd/>
          </a:ln>
        </p:spPr>
        <p:txBody>
          <a:bodyPr wrap="none" rtlCol="0" anchor="ctr"/>
          <a:lstStyle/>
          <a:p>
            <a:pPr algn="ctr"/>
            <a:r>
              <a:rPr lang="en-US" altLang="zh-CN" sz="2800" b="1" dirty="0">
                <a:ln w="12700">
                  <a:solidFill>
                    <a:schemeClr val="tx2">
                      <a:satMod val="155000"/>
                    </a:schemeClr>
                  </a:solidFill>
                  <a:prstDash val="solid"/>
                </a:ln>
                <a:solidFill>
                  <a:schemeClr val="bg1"/>
                </a:solidFill>
              </a:rPr>
              <a:t>1</a:t>
            </a:r>
            <a:endParaRPr lang="zh-CN" altLang="en-US" sz="2800" b="1" dirty="0">
              <a:ln w="12700">
                <a:solidFill>
                  <a:schemeClr val="tx2">
                    <a:satMod val="155000"/>
                  </a:schemeClr>
                </a:solidFill>
                <a:prstDash val="solid"/>
              </a:ln>
              <a:solidFill>
                <a:schemeClr val="bg1"/>
              </a:solidFill>
            </a:endParaRPr>
          </a:p>
        </p:txBody>
      </p:sp>
      <p:sp>
        <p:nvSpPr>
          <p:cNvPr id="12" name="TextBox 11"/>
          <p:cNvSpPr txBox="1"/>
          <p:nvPr/>
        </p:nvSpPr>
        <p:spPr>
          <a:xfrm>
            <a:off x="4499992" y="6381328"/>
            <a:ext cx="441146" cy="369332"/>
          </a:xfrm>
          <a:prstGeom prst="rect">
            <a:avLst/>
          </a:prstGeom>
          <a:noFill/>
        </p:spPr>
        <p:txBody>
          <a:bodyPr wrap="none" rtlCol="0">
            <a:spAutoFit/>
          </a:bodyPr>
          <a:lstStyle/>
          <a:p>
            <a:r>
              <a:rPr lang="en-US" altLang="zh-CN" dirty="0" smtClean="0"/>
              <a:t>19</a:t>
            </a:r>
            <a:endParaRPr lang="zh-CN" altLang="en-US" dirty="0"/>
          </a:p>
        </p:txBody>
      </p:sp>
      <p:sp>
        <p:nvSpPr>
          <p:cNvPr id="14"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dirty="0">
              <a:solidFill>
                <a:schemeClr val="bg1"/>
              </a:solidFill>
              <a:latin typeface="黑体" pitchFamily="49" charset="-122"/>
              <a:ea typeface="黑体" pitchFamily="49" charset="-122"/>
            </a:endParaRPr>
          </a:p>
        </p:txBody>
      </p:sp>
      <p:pic>
        <p:nvPicPr>
          <p:cNvPr id="15" name="图片 14">
            <a:extLst>
              <a:ext uri="{FF2B5EF4-FFF2-40B4-BE49-F238E27FC236}">
                <a16:creationId xmlns="" xmlns:a16="http://schemas.microsoft.com/office/drawing/2014/main" id="{B7D8048E-59A3-493B-86E7-B8BBBF901FC6}"/>
              </a:ext>
            </a:extLst>
          </p:cNvPr>
          <p:cNvPicPr>
            <a:picLocks noChangeAspect="1"/>
          </p:cNvPicPr>
          <p:nvPr/>
        </p:nvPicPr>
        <p:blipFill>
          <a:blip r:embed="rId3" cstate="print"/>
          <a:stretch>
            <a:fillRect/>
          </a:stretch>
        </p:blipFill>
        <p:spPr>
          <a:xfrm>
            <a:off x="925894" y="3161384"/>
            <a:ext cx="188770" cy="192024"/>
          </a:xfrm>
          <a:prstGeom prst="rect">
            <a:avLst/>
          </a:prstGeom>
        </p:spPr>
      </p:pic>
      <p:sp>
        <p:nvSpPr>
          <p:cNvPr id="16" name="矩形 15">
            <a:extLst>
              <a:ext uri="{FF2B5EF4-FFF2-40B4-BE49-F238E27FC236}">
                <a16:creationId xmlns="" xmlns:a16="http://schemas.microsoft.com/office/drawing/2014/main" id="{BE398911-9A1D-47E7-A61F-1D624AED506F}"/>
              </a:ext>
            </a:extLst>
          </p:cNvPr>
          <p:cNvSpPr/>
          <p:nvPr/>
        </p:nvSpPr>
        <p:spPr bwMode="gray">
          <a:xfrm>
            <a:off x="2648338" y="4273328"/>
            <a:ext cx="2736304" cy="360040"/>
          </a:xfrm>
          <a:prstGeom prst="rect">
            <a:avLst/>
          </a:prstGeom>
          <a:noFill/>
          <a:ln w="19050">
            <a:solidFill>
              <a:srgbClr val="FF0000"/>
            </a:solidFill>
            <a:round/>
            <a:headEnd/>
            <a:tailEnd/>
          </a:ln>
        </p:spPr>
        <p:txBody>
          <a:bodyPr wrap="none" rtlCol="0" anchor="ctr"/>
          <a:lstStyle/>
          <a:p>
            <a:pPr algn="ctr"/>
            <a:endParaRPr lang="zh-CN" altLang="en-US"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907704" y="2174205"/>
            <a:ext cx="5184576" cy="646331"/>
          </a:xfrm>
          <a:prstGeom prst="rect">
            <a:avLst/>
          </a:prstGeom>
          <a:noFill/>
          <a:ln>
            <a:noFill/>
          </a:ln>
        </p:spPr>
        <p:txBody>
          <a:bodyPr wrap="square" rtlCol="0">
            <a:spAutoFit/>
          </a:bodyPr>
          <a:lstStyle/>
          <a:p>
            <a:pPr lvl="2">
              <a:lnSpc>
                <a:spcPct val="150000"/>
              </a:lnSpc>
              <a:buClr>
                <a:srgbClr val="002060"/>
              </a:buClr>
            </a:pPr>
            <a:r>
              <a:rPr lang="zh-CN" altLang="en-US" sz="2400" b="1" dirty="0">
                <a:solidFill>
                  <a:srgbClr val="CC0018"/>
                </a:solidFill>
                <a:latin typeface="微软雅黑" pitchFamily="34" charset="-122"/>
                <a:ea typeface="微软雅黑" pitchFamily="34" charset="-122"/>
              </a:rPr>
              <a:t>第一章  股份</a:t>
            </a:r>
            <a:r>
              <a:rPr lang="zh-CN" altLang="en-US" sz="2400" b="1" dirty="0" smtClean="0">
                <a:solidFill>
                  <a:srgbClr val="CC0018"/>
                </a:solidFill>
                <a:latin typeface="微软雅黑" pitchFamily="34" charset="-122"/>
                <a:ea typeface="微软雅黑" pitchFamily="34" charset="-122"/>
              </a:rPr>
              <a:t>登记概述</a:t>
            </a:r>
            <a:endParaRPr lang="en-US" altLang="zh-CN" sz="2400" b="1" dirty="0">
              <a:solidFill>
                <a:srgbClr val="002060"/>
              </a:solidFill>
              <a:latin typeface="微软雅黑" pitchFamily="34" charset="-122"/>
              <a:ea typeface="微软雅黑" pitchFamily="34" charset="-122"/>
            </a:endParaRPr>
          </a:p>
        </p:txBody>
      </p:sp>
      <p:sp>
        <p:nvSpPr>
          <p:cNvPr id="8" name="TextBox 7"/>
          <p:cNvSpPr txBox="1"/>
          <p:nvPr/>
        </p:nvSpPr>
        <p:spPr>
          <a:xfrm>
            <a:off x="4034190" y="836715"/>
            <a:ext cx="1107996" cy="646331"/>
          </a:xfrm>
          <a:prstGeom prst="rect">
            <a:avLst/>
          </a:prstGeom>
          <a:noFill/>
        </p:spPr>
        <p:txBody>
          <a:bodyPr wrap="none" rtlCol="0">
            <a:spAutoFit/>
          </a:bodyPr>
          <a:lstStyle/>
          <a:p>
            <a:r>
              <a:rPr lang="zh-CN" altLang="en-US" sz="3600" smtClean="0">
                <a:latin typeface="微软雅黑" pitchFamily="34" charset="-122"/>
                <a:ea typeface="微软雅黑" pitchFamily="34" charset="-122"/>
              </a:rPr>
              <a:t>目录</a:t>
            </a:r>
            <a:endParaRPr lang="zh-CN" altLang="en-US" sz="3600" dirty="0">
              <a:latin typeface="微软雅黑" pitchFamily="34" charset="-122"/>
              <a:ea typeface="微软雅黑" pitchFamily="34" charset="-122"/>
            </a:endParaRPr>
          </a:p>
        </p:txBody>
      </p:sp>
      <p:cxnSp>
        <p:nvCxnSpPr>
          <p:cNvPr id="10" name="直接连接符 9"/>
          <p:cNvCxnSpPr/>
          <p:nvPr/>
        </p:nvCxnSpPr>
        <p:spPr bwMode="auto">
          <a:xfrm>
            <a:off x="2085653" y="1844826"/>
            <a:ext cx="5072098" cy="1588"/>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18" name="TextBox 16"/>
          <p:cNvSpPr txBox="1"/>
          <p:nvPr/>
        </p:nvSpPr>
        <p:spPr>
          <a:xfrm>
            <a:off x="1907704" y="3332991"/>
            <a:ext cx="6768752" cy="646331"/>
          </a:xfrm>
          <a:prstGeom prst="rect">
            <a:avLst/>
          </a:prstGeom>
          <a:noFill/>
          <a:ln>
            <a:noFill/>
          </a:ln>
        </p:spPr>
        <p:txBody>
          <a:bodyPr wrap="square" rtlCol="0">
            <a:spAutoFit/>
          </a:bodyPr>
          <a:lstStyle/>
          <a:p>
            <a:pPr lvl="2">
              <a:lnSpc>
                <a:spcPct val="150000"/>
              </a:lnSpc>
              <a:buClr>
                <a:srgbClr val="002060"/>
              </a:buClr>
            </a:pPr>
            <a:r>
              <a:rPr lang="zh-CN" altLang="en-US" sz="2400" b="1" dirty="0">
                <a:solidFill>
                  <a:srgbClr val="CC0018"/>
                </a:solidFill>
                <a:latin typeface="微软雅黑" pitchFamily="34" charset="-122"/>
                <a:ea typeface="微软雅黑" pitchFamily="34" charset="-122"/>
              </a:rPr>
              <a:t>第二章</a:t>
            </a:r>
            <a:r>
              <a:rPr lang="en-US" altLang="zh-CN" sz="2400" b="1" dirty="0">
                <a:solidFill>
                  <a:srgbClr val="CC0018"/>
                </a:solidFill>
                <a:latin typeface="微软雅黑" pitchFamily="34" charset="-122"/>
                <a:ea typeface="微软雅黑" pitchFamily="34" charset="-122"/>
              </a:rPr>
              <a:t>  </a:t>
            </a:r>
            <a:r>
              <a:rPr lang="zh-CN" altLang="en-US" sz="2400" b="1" dirty="0">
                <a:solidFill>
                  <a:srgbClr val="CC0018"/>
                </a:solidFill>
                <a:latin typeface="微软雅黑" pitchFamily="34" charset="-122"/>
                <a:ea typeface="微软雅黑" pitchFamily="34" charset="-122"/>
              </a:rPr>
              <a:t>业务办理流程</a:t>
            </a:r>
            <a:endParaRPr lang="en-US" altLang="zh-CN" sz="2400" b="1" dirty="0">
              <a:solidFill>
                <a:srgbClr val="CC0018"/>
              </a:solidFill>
              <a:latin typeface="微软雅黑" pitchFamily="34" charset="-122"/>
              <a:ea typeface="微软雅黑" pitchFamily="34" charset="-122"/>
            </a:endParaRPr>
          </a:p>
        </p:txBody>
      </p:sp>
      <p:sp>
        <p:nvSpPr>
          <p:cNvPr id="21" name="TextBox 16"/>
          <p:cNvSpPr txBox="1"/>
          <p:nvPr/>
        </p:nvSpPr>
        <p:spPr>
          <a:xfrm>
            <a:off x="1907704" y="4581129"/>
            <a:ext cx="5328592" cy="646331"/>
          </a:xfrm>
          <a:prstGeom prst="rect">
            <a:avLst/>
          </a:prstGeom>
          <a:noFill/>
          <a:ln>
            <a:noFill/>
          </a:ln>
        </p:spPr>
        <p:txBody>
          <a:bodyPr wrap="square" rtlCol="0">
            <a:spAutoFit/>
          </a:bodyPr>
          <a:lstStyle/>
          <a:p>
            <a:pPr lvl="2">
              <a:lnSpc>
                <a:spcPct val="150000"/>
              </a:lnSpc>
              <a:buClr>
                <a:srgbClr val="002060"/>
              </a:buClr>
            </a:pPr>
            <a:r>
              <a:rPr lang="zh-CN" altLang="en-US" sz="2400" b="1" dirty="0">
                <a:solidFill>
                  <a:srgbClr val="CC0018"/>
                </a:solidFill>
                <a:latin typeface="微软雅黑" pitchFamily="34" charset="-122"/>
                <a:ea typeface="微软雅黑" pitchFamily="34" charset="-122"/>
              </a:rPr>
              <a:t>第三章</a:t>
            </a:r>
            <a:r>
              <a:rPr lang="en-US" altLang="zh-CN" sz="2400" b="1" dirty="0">
                <a:solidFill>
                  <a:srgbClr val="CC0018"/>
                </a:solidFill>
                <a:latin typeface="微软雅黑" pitchFamily="34" charset="-122"/>
                <a:ea typeface="微软雅黑" pitchFamily="34" charset="-122"/>
              </a:rPr>
              <a:t>  </a:t>
            </a:r>
            <a:r>
              <a:rPr lang="zh-CN" altLang="en-US" sz="2400" b="1" dirty="0">
                <a:solidFill>
                  <a:srgbClr val="CC0018"/>
                </a:solidFill>
                <a:latin typeface="微软雅黑" pitchFamily="34" charset="-122"/>
                <a:ea typeface="微软雅黑" pitchFamily="34" charset="-122"/>
              </a:rPr>
              <a:t>常见问题汇总</a:t>
            </a:r>
            <a:endParaRPr lang="en-US" altLang="zh-CN" sz="2400" b="1" dirty="0">
              <a:solidFill>
                <a:srgbClr val="CC0018"/>
              </a:solidFill>
              <a:latin typeface="微软雅黑" pitchFamily="34" charset="-122"/>
              <a:ea typeface="微软雅黑" pitchFamily="34" charset="-122"/>
            </a:endParaRPr>
          </a:p>
        </p:txBody>
      </p:sp>
      <p:sp>
        <p:nvSpPr>
          <p:cNvPr id="7" name="TextBox 6"/>
          <p:cNvSpPr txBox="1"/>
          <p:nvPr/>
        </p:nvSpPr>
        <p:spPr>
          <a:xfrm>
            <a:off x="4571677" y="6392941"/>
            <a:ext cx="312906" cy="369332"/>
          </a:xfrm>
          <a:prstGeom prst="rect">
            <a:avLst/>
          </a:prstGeom>
          <a:noFill/>
        </p:spPr>
        <p:txBody>
          <a:bodyPr wrap="none" rtlCol="0">
            <a:spAutoFit/>
          </a:bodyPr>
          <a:lstStyle/>
          <a:p>
            <a:r>
              <a:rPr lang="en-US" altLang="zh-CN" dirty="0" smtClean="0"/>
              <a:t>2</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blinds(horizontal)">
                                      <p:cBhvr>
                                        <p:cTn id="1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18387" y="989244"/>
            <a:ext cx="4631076" cy="369332"/>
          </a:xfrm>
          <a:prstGeom prst="rect">
            <a:avLst/>
          </a:prstGeom>
          <a:noFill/>
        </p:spPr>
        <p:txBody>
          <a:bodyPr wrap="none" rtlCol="0">
            <a:spAutoFit/>
          </a:bodyPr>
          <a:lstStyle/>
          <a:p>
            <a:r>
              <a:rPr lang="en-US" altLang="zh-CN" dirty="0">
                <a:latin typeface="微软雅黑" pitchFamily="34" charset="-122"/>
                <a:ea typeface="微软雅黑" pitchFamily="34" charset="-122"/>
              </a:rPr>
              <a:t> </a:t>
            </a:r>
            <a:r>
              <a:rPr lang="zh-CN" alt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1</a:t>
            </a:r>
            <a:r>
              <a:rPr lang="zh-CN" alt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Excel</a:t>
            </a:r>
            <a:r>
              <a:rPr lang="zh-CN" altLang="en-US" dirty="0">
                <a:latin typeface="微软雅黑" pitchFamily="34" charset="-122"/>
                <a:ea typeface="微软雅黑" pitchFamily="34" charset="-122"/>
              </a:rPr>
              <a:t>批量上传（适合股东数量</a:t>
            </a:r>
            <a:r>
              <a:rPr lang="zh-CN" altLang="en-US" dirty="0" smtClean="0">
                <a:latin typeface="微软雅黑" pitchFamily="34" charset="-122"/>
                <a:ea typeface="微软雅黑" pitchFamily="34" charset="-122"/>
              </a:rPr>
              <a:t>较多）</a:t>
            </a:r>
            <a:endParaRPr lang="zh-CN" altLang="en-US" dirty="0">
              <a:latin typeface="微软雅黑" pitchFamily="34" charset="-122"/>
              <a:ea typeface="微软雅黑" pitchFamily="34" charset="-122"/>
            </a:endParaRPr>
          </a:p>
        </p:txBody>
      </p:sp>
      <p:sp>
        <p:nvSpPr>
          <p:cNvPr id="6" name="TextBox 5"/>
          <p:cNvSpPr txBox="1"/>
          <p:nvPr/>
        </p:nvSpPr>
        <p:spPr>
          <a:xfrm>
            <a:off x="4499992" y="6381328"/>
            <a:ext cx="441146" cy="369332"/>
          </a:xfrm>
          <a:prstGeom prst="rect">
            <a:avLst/>
          </a:prstGeom>
          <a:noFill/>
        </p:spPr>
        <p:txBody>
          <a:bodyPr wrap="none" rtlCol="0">
            <a:spAutoFit/>
          </a:bodyPr>
          <a:lstStyle/>
          <a:p>
            <a:r>
              <a:rPr lang="en-US" altLang="zh-CN" dirty="0" smtClean="0"/>
              <a:t>20</a:t>
            </a:r>
            <a:endParaRPr lang="zh-CN" altLang="en-US" dirty="0"/>
          </a:p>
        </p:txBody>
      </p:sp>
      <p:grpSp>
        <p:nvGrpSpPr>
          <p:cNvPr id="13" name="组合 12"/>
          <p:cNvGrpSpPr/>
          <p:nvPr/>
        </p:nvGrpSpPr>
        <p:grpSpPr>
          <a:xfrm>
            <a:off x="467544" y="1604799"/>
            <a:ext cx="8208912" cy="4560506"/>
            <a:chOff x="467544" y="1604798"/>
            <a:chExt cx="8280920" cy="4767185"/>
          </a:xfrm>
        </p:grpSpPr>
        <p:pic>
          <p:nvPicPr>
            <p:cNvPr id="8" name="图片 7" descr="10、excel上传.JPG"/>
            <p:cNvPicPr>
              <a:picLocks noChangeAspect="1"/>
            </p:cNvPicPr>
            <p:nvPr/>
          </p:nvPicPr>
          <p:blipFill>
            <a:blip r:embed="rId2" cstate="print"/>
            <a:stretch>
              <a:fillRect/>
            </a:stretch>
          </p:blipFill>
          <p:spPr>
            <a:xfrm>
              <a:off x="467544" y="1604798"/>
              <a:ext cx="8280920" cy="4767185"/>
            </a:xfrm>
            <a:prstGeom prst="rect">
              <a:avLst/>
            </a:prstGeom>
          </p:spPr>
        </p:pic>
        <p:pic>
          <p:nvPicPr>
            <p:cNvPr id="7" name="图片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67544" y="1676805"/>
              <a:ext cx="1224136" cy="504056"/>
            </a:xfrm>
            <a:prstGeom prst="rect">
              <a:avLst/>
            </a:prstGeom>
          </p:spPr>
        </p:pic>
      </p:grpSp>
      <p:sp>
        <p:nvSpPr>
          <p:cNvPr id="11" name="文本框 10"/>
          <p:cNvSpPr txBox="1"/>
          <p:nvPr/>
        </p:nvSpPr>
        <p:spPr>
          <a:xfrm>
            <a:off x="6732240" y="3429000"/>
            <a:ext cx="1826141" cy="338554"/>
          </a:xfrm>
          <a:prstGeom prst="rect">
            <a:avLst/>
          </a:prstGeom>
          <a:noFill/>
        </p:spPr>
        <p:txBody>
          <a:bodyPr wrap="none" rtlCol="0">
            <a:spAutoFit/>
          </a:bodyPr>
          <a:lstStyle/>
          <a:p>
            <a:r>
              <a:rPr lang="zh-CN" altLang="en-US" sz="1600" b="1" dirty="0">
                <a:latin typeface="微软雅黑" pitchFamily="34" charset="-122"/>
                <a:ea typeface="微软雅黑" pitchFamily="34" charset="-122"/>
              </a:rPr>
              <a:t>先下载并认真阅读</a:t>
            </a:r>
          </a:p>
        </p:txBody>
      </p:sp>
      <p:sp>
        <p:nvSpPr>
          <p:cNvPr id="14" name="Rectangle 32">
            <a:extLst>
              <a:ext uri="{FF2B5EF4-FFF2-40B4-BE49-F238E27FC236}">
                <a16:creationId xmlns="" xmlns:a16="http://schemas.microsoft.com/office/drawing/2014/main" id="{BAD4D048-9CEA-4713-9E12-0AD87F9B9673}"/>
              </a:ext>
            </a:extLst>
          </p:cNvPr>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dirty="0">
              <a:solidFill>
                <a:schemeClr val="bg1"/>
              </a:solidFill>
              <a:latin typeface="黑体" pitchFamily="49" charset="-122"/>
              <a:ea typeface="黑体" pitchFamily="49" charset="-122"/>
            </a:endParaRPr>
          </a:p>
        </p:txBody>
      </p:sp>
      <p:sp>
        <p:nvSpPr>
          <p:cNvPr id="12" name="矩形 11">
            <a:extLst>
              <a:ext uri="{FF2B5EF4-FFF2-40B4-BE49-F238E27FC236}">
                <a16:creationId xmlns="" xmlns:a16="http://schemas.microsoft.com/office/drawing/2014/main" id="{1201186A-453B-45F0-8781-4D10C2B48B53}"/>
              </a:ext>
            </a:extLst>
          </p:cNvPr>
          <p:cNvSpPr/>
          <p:nvPr/>
        </p:nvSpPr>
        <p:spPr bwMode="gray">
          <a:xfrm>
            <a:off x="6876256" y="3933056"/>
            <a:ext cx="1813265" cy="279707"/>
          </a:xfrm>
          <a:prstGeom prst="rect">
            <a:avLst/>
          </a:prstGeom>
          <a:noFill/>
          <a:ln w="19050">
            <a:solidFill>
              <a:srgbClr val="FF0000"/>
            </a:solidFill>
            <a:round/>
            <a:headEnd/>
            <a:tailEnd/>
          </a:ln>
        </p:spPr>
        <p:txBody>
          <a:bodyPr wrap="none" rtlCol="0" anchor="ctr"/>
          <a:lstStyle/>
          <a:p>
            <a:pPr algn="ctr"/>
            <a:endParaRPr lang="zh-CN" altLang="en-US"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矩形 14">
            <a:extLst>
              <a:ext uri="{FF2B5EF4-FFF2-40B4-BE49-F238E27FC236}">
                <a16:creationId xmlns="" xmlns:a16="http://schemas.microsoft.com/office/drawing/2014/main" id="{BD3EF1BF-E210-4270-A942-FD01941AF659}"/>
              </a:ext>
            </a:extLst>
          </p:cNvPr>
          <p:cNvSpPr/>
          <p:nvPr/>
        </p:nvSpPr>
        <p:spPr bwMode="gray">
          <a:xfrm>
            <a:off x="4932040" y="4869160"/>
            <a:ext cx="544910" cy="279707"/>
          </a:xfrm>
          <a:prstGeom prst="rect">
            <a:avLst/>
          </a:prstGeom>
          <a:noFill/>
          <a:ln w="19050">
            <a:solidFill>
              <a:srgbClr val="FF0000"/>
            </a:solidFill>
            <a:round/>
            <a:headEnd/>
            <a:tailEnd/>
          </a:ln>
        </p:spPr>
        <p:txBody>
          <a:bodyPr wrap="none" rtlCol="0" anchor="ctr"/>
          <a:lstStyle/>
          <a:p>
            <a:pPr algn="ctr"/>
            <a:endParaRPr lang="zh-CN" altLang="en-US"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6" name="图片 15">
            <a:extLst>
              <a:ext uri="{FF2B5EF4-FFF2-40B4-BE49-F238E27FC236}">
                <a16:creationId xmlns="" xmlns:a16="http://schemas.microsoft.com/office/drawing/2014/main" id="{3F46A437-C827-45CB-B1E3-BD7FBDA3AF05}"/>
              </a:ext>
            </a:extLst>
          </p:cNvPr>
          <p:cNvPicPr>
            <a:picLocks noChangeAspect="1"/>
          </p:cNvPicPr>
          <p:nvPr/>
        </p:nvPicPr>
        <p:blipFill>
          <a:blip r:embed="rId4" cstate="print"/>
          <a:stretch>
            <a:fillRect/>
          </a:stretch>
        </p:blipFill>
        <p:spPr>
          <a:xfrm>
            <a:off x="6660232" y="3933056"/>
            <a:ext cx="188770" cy="192024"/>
          </a:xfrm>
          <a:prstGeom prst="rect">
            <a:avLst/>
          </a:prstGeom>
        </p:spPr>
      </p:pic>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证券账户.PNG"/>
          <p:cNvPicPr>
            <a:picLocks noChangeAspect="1"/>
          </p:cNvPicPr>
          <p:nvPr/>
        </p:nvPicPr>
        <p:blipFill>
          <a:blip r:embed="rId2" cstate="print"/>
          <a:srcRect t="9906"/>
          <a:stretch>
            <a:fillRect/>
          </a:stretch>
        </p:blipFill>
        <p:spPr>
          <a:xfrm>
            <a:off x="1115616" y="2636912"/>
            <a:ext cx="7056732" cy="3371071"/>
          </a:xfrm>
          <a:prstGeom prst="rect">
            <a:avLst/>
          </a:prstGeom>
        </p:spPr>
      </p:pic>
      <p:sp>
        <p:nvSpPr>
          <p:cNvPr id="5" name="TextBox 4"/>
          <p:cNvSpPr txBox="1"/>
          <p:nvPr/>
        </p:nvSpPr>
        <p:spPr>
          <a:xfrm>
            <a:off x="704947" y="989244"/>
            <a:ext cx="3933449" cy="369332"/>
          </a:xfrm>
          <a:prstGeom prst="rect">
            <a:avLst/>
          </a:prstGeom>
          <a:noFill/>
        </p:spPr>
        <p:txBody>
          <a:bodyPr wrap="none" rtlCol="0">
            <a:spAutoFit/>
          </a:bodyPr>
          <a:lstStyle/>
          <a:p>
            <a:pPr>
              <a:buFont typeface="Wingdings" pitchFamily="2" charset="2"/>
              <a:buChar char="l"/>
            </a:pPr>
            <a:r>
              <a:rPr lang="en-US" altLang="zh-CN" dirty="0" smtClean="0">
                <a:latin typeface="微软雅黑" pitchFamily="34" charset="-122"/>
                <a:ea typeface="微软雅黑" pitchFamily="34" charset="-122"/>
              </a:rPr>
              <a:t> Excel</a:t>
            </a:r>
            <a:r>
              <a:rPr lang="zh-CN" altLang="en-US" dirty="0" smtClean="0">
                <a:latin typeface="微软雅黑" pitchFamily="34" charset="-122"/>
                <a:ea typeface="微软雅黑" pitchFamily="34" charset="-122"/>
              </a:rPr>
              <a:t>批量上传</a:t>
            </a:r>
            <a:r>
              <a:rPr lang="en-US" altLang="zh-CN" dirty="0" smtClean="0">
                <a:latin typeface="微软雅黑" pitchFamily="34" charset="-122"/>
                <a:ea typeface="微软雅黑" pitchFamily="34" charset="-122"/>
              </a:rPr>
              <a:t>-Excel</a:t>
            </a:r>
            <a:r>
              <a:rPr lang="zh-CN" altLang="en-US" dirty="0">
                <a:latin typeface="微软雅黑" pitchFamily="34" charset="-122"/>
                <a:ea typeface="微软雅黑" pitchFamily="34" charset="-122"/>
              </a:rPr>
              <a:t>模板填报要求</a:t>
            </a:r>
          </a:p>
        </p:txBody>
      </p:sp>
      <p:graphicFrame>
        <p:nvGraphicFramePr>
          <p:cNvPr id="7" name="表格 6"/>
          <p:cNvGraphicFramePr>
            <a:graphicFrameLocks noGrp="1"/>
          </p:cNvGraphicFramePr>
          <p:nvPr>
            <p:extLst>
              <p:ext uri="{D42A27DB-BD31-4B8C-83A1-F6EECF244321}">
                <p14:modId xmlns="" xmlns:p14="http://schemas.microsoft.com/office/powerpoint/2010/main" val="2246469071"/>
              </p:ext>
            </p:extLst>
          </p:nvPr>
        </p:nvGraphicFramePr>
        <p:xfrm>
          <a:off x="683568" y="1844824"/>
          <a:ext cx="7858182" cy="670560"/>
        </p:xfrm>
        <a:graphic>
          <a:graphicData uri="http://schemas.openxmlformats.org/drawingml/2006/table">
            <a:tbl>
              <a:tblPr firstRow="1" bandRow="1">
                <a:tableStyleId>{5C22544A-7EE6-4342-B048-85BDC9FD1C3A}</a:tableStyleId>
              </a:tblPr>
              <a:tblGrid>
                <a:gridCol w="1309697">
                  <a:extLst>
                    <a:ext uri="{9D8B030D-6E8A-4147-A177-3AD203B41FA5}">
                      <a16:colId xmlns="" xmlns:a16="http://schemas.microsoft.com/office/drawing/2014/main" val="20000"/>
                    </a:ext>
                  </a:extLst>
                </a:gridCol>
                <a:gridCol w="1309697">
                  <a:extLst>
                    <a:ext uri="{9D8B030D-6E8A-4147-A177-3AD203B41FA5}">
                      <a16:colId xmlns="" xmlns:a16="http://schemas.microsoft.com/office/drawing/2014/main" val="20001"/>
                    </a:ext>
                  </a:extLst>
                </a:gridCol>
                <a:gridCol w="1309697">
                  <a:extLst>
                    <a:ext uri="{9D8B030D-6E8A-4147-A177-3AD203B41FA5}">
                      <a16:colId xmlns="" xmlns:a16="http://schemas.microsoft.com/office/drawing/2014/main" val="20002"/>
                    </a:ext>
                  </a:extLst>
                </a:gridCol>
                <a:gridCol w="1309697">
                  <a:extLst>
                    <a:ext uri="{9D8B030D-6E8A-4147-A177-3AD203B41FA5}">
                      <a16:colId xmlns="" xmlns:a16="http://schemas.microsoft.com/office/drawing/2014/main" val="20003"/>
                    </a:ext>
                  </a:extLst>
                </a:gridCol>
                <a:gridCol w="1309697">
                  <a:extLst>
                    <a:ext uri="{9D8B030D-6E8A-4147-A177-3AD203B41FA5}">
                      <a16:colId xmlns="" xmlns:a16="http://schemas.microsoft.com/office/drawing/2014/main" val="20004"/>
                    </a:ext>
                  </a:extLst>
                </a:gridCol>
                <a:gridCol w="1309697">
                  <a:extLst>
                    <a:ext uri="{9D8B030D-6E8A-4147-A177-3AD203B41FA5}">
                      <a16:colId xmlns="" xmlns:a16="http://schemas.microsoft.com/office/drawing/2014/main" val="20005"/>
                    </a:ext>
                  </a:extLst>
                </a:gridCol>
              </a:tblGrid>
              <a:tr h="670560">
                <a:tc>
                  <a:txBody>
                    <a:bodyPr/>
                    <a:lstStyle/>
                    <a:p>
                      <a:pPr algn="ctr"/>
                      <a:r>
                        <a:rPr lang="zh-CN" altLang="en-US" sz="1900" b="1" dirty="0">
                          <a:solidFill>
                            <a:srgbClr val="C00000"/>
                          </a:solidFill>
                          <a:latin typeface="微软雅黑" pitchFamily="34" charset="-122"/>
                          <a:ea typeface="微软雅黑" pitchFamily="34" charset="-122"/>
                        </a:rPr>
                        <a:t>证券账户号码</a:t>
                      </a:r>
                    </a:p>
                  </a:txBody>
                  <a:tcPr anchor="ctr"/>
                </a:tc>
                <a:tc>
                  <a:txBody>
                    <a:bodyPr/>
                    <a:lstStyle/>
                    <a:p>
                      <a:pPr algn="ctr"/>
                      <a:r>
                        <a:rPr lang="zh-CN" altLang="en-US" sz="1900" b="0" dirty="0">
                          <a:solidFill>
                            <a:schemeClr val="tx1"/>
                          </a:solidFill>
                          <a:latin typeface="微软雅黑" pitchFamily="34" charset="-122"/>
                          <a:ea typeface="微软雅黑" pitchFamily="34" charset="-122"/>
                        </a:rPr>
                        <a:t>证件号码</a:t>
                      </a:r>
                    </a:p>
                  </a:txBody>
                  <a:tcPr anchor="ctr"/>
                </a:tc>
                <a:tc>
                  <a:txBody>
                    <a:bodyPr/>
                    <a:lstStyle/>
                    <a:p>
                      <a:pPr algn="ctr"/>
                      <a:r>
                        <a:rPr lang="zh-CN" altLang="en-US" sz="1900" b="0" dirty="0">
                          <a:solidFill>
                            <a:schemeClr val="tx1"/>
                          </a:solidFill>
                          <a:latin typeface="微软雅黑" pitchFamily="34" charset="-122"/>
                          <a:ea typeface="微软雅黑" pitchFamily="34" charset="-122"/>
                        </a:rPr>
                        <a:t>股东性质</a:t>
                      </a:r>
                    </a:p>
                  </a:txBody>
                  <a:tcPr anchor="ctr"/>
                </a:tc>
                <a:tc>
                  <a:txBody>
                    <a:bodyPr/>
                    <a:lstStyle/>
                    <a:p>
                      <a:pPr algn="ctr"/>
                      <a:r>
                        <a:rPr lang="zh-CN" altLang="en-US" sz="1900" b="0" dirty="0">
                          <a:solidFill>
                            <a:schemeClr val="tx1"/>
                          </a:solidFill>
                          <a:latin typeface="微软雅黑" pitchFamily="34" charset="-122"/>
                          <a:ea typeface="微软雅黑" pitchFamily="34" charset="-122"/>
                        </a:rPr>
                        <a:t>登记股数</a:t>
                      </a:r>
                    </a:p>
                  </a:txBody>
                  <a:tcPr anchor="ctr"/>
                </a:tc>
                <a:tc>
                  <a:txBody>
                    <a:bodyPr/>
                    <a:lstStyle/>
                    <a:p>
                      <a:pPr algn="ctr"/>
                      <a:r>
                        <a:rPr lang="zh-CN" altLang="en-US" sz="1900" b="0" dirty="0">
                          <a:solidFill>
                            <a:schemeClr val="tx1"/>
                          </a:solidFill>
                          <a:latin typeface="微软雅黑" pitchFamily="34" charset="-122"/>
                          <a:ea typeface="微软雅黑" pitchFamily="34" charset="-122"/>
                        </a:rPr>
                        <a:t>股份性质</a:t>
                      </a:r>
                    </a:p>
                  </a:txBody>
                  <a:tcPr anchor="ctr"/>
                </a:tc>
                <a:tc>
                  <a:txBody>
                    <a:bodyPr/>
                    <a:lstStyle/>
                    <a:p>
                      <a:pPr algn="ctr"/>
                      <a:r>
                        <a:rPr lang="zh-CN" altLang="en-US" sz="1900" b="0" dirty="0">
                          <a:solidFill>
                            <a:schemeClr val="tx1"/>
                          </a:solidFill>
                          <a:latin typeface="微软雅黑" pitchFamily="34" charset="-122"/>
                          <a:ea typeface="微软雅黑" pitchFamily="34" charset="-122"/>
                        </a:rPr>
                        <a:t>托管单元</a:t>
                      </a:r>
                    </a:p>
                  </a:txBody>
                  <a:tcPr anchor="ctr"/>
                </a:tc>
                <a:extLst>
                  <a:ext uri="{0D108BD9-81ED-4DB2-BD59-A6C34878D82A}">
                    <a16:rowId xmlns="" xmlns:a16="http://schemas.microsoft.com/office/drawing/2014/main" val="10000"/>
                  </a:ext>
                </a:extLst>
              </a:tr>
            </a:tbl>
          </a:graphicData>
        </a:graphic>
      </p:graphicFrame>
      <p:sp>
        <p:nvSpPr>
          <p:cNvPr id="8" name="TextBox 7"/>
          <p:cNvSpPr txBox="1"/>
          <p:nvPr/>
        </p:nvSpPr>
        <p:spPr>
          <a:xfrm>
            <a:off x="4429124" y="6429396"/>
            <a:ext cx="441146" cy="369332"/>
          </a:xfrm>
          <a:prstGeom prst="rect">
            <a:avLst/>
          </a:prstGeom>
          <a:noFill/>
        </p:spPr>
        <p:txBody>
          <a:bodyPr wrap="none" rtlCol="0">
            <a:spAutoFit/>
          </a:bodyPr>
          <a:lstStyle/>
          <a:p>
            <a:r>
              <a:rPr lang="en-US" altLang="zh-CN" dirty="0" smtClean="0"/>
              <a:t>21</a:t>
            </a:r>
            <a:endParaRPr lang="zh-CN" altLang="en-US" dirty="0"/>
          </a:p>
        </p:txBody>
      </p:sp>
      <p:cxnSp>
        <p:nvCxnSpPr>
          <p:cNvPr id="13" name="直接连接符 12"/>
          <p:cNvCxnSpPr/>
          <p:nvPr/>
        </p:nvCxnSpPr>
        <p:spPr bwMode="auto">
          <a:xfrm>
            <a:off x="3357554" y="3551865"/>
            <a:ext cx="1928826" cy="1588"/>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5" name="直接连接符 14"/>
          <p:cNvCxnSpPr/>
          <p:nvPr/>
        </p:nvCxnSpPr>
        <p:spPr bwMode="auto">
          <a:xfrm>
            <a:off x="6357950" y="1071547"/>
            <a:ext cx="1000132" cy="1588"/>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7" name="直接连接符 16"/>
          <p:cNvCxnSpPr/>
          <p:nvPr/>
        </p:nvCxnSpPr>
        <p:spPr bwMode="auto">
          <a:xfrm>
            <a:off x="6429388" y="1142986"/>
            <a:ext cx="1143008" cy="1588"/>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19" name="直接连接符 18"/>
          <p:cNvCxnSpPr/>
          <p:nvPr/>
        </p:nvCxnSpPr>
        <p:spPr bwMode="auto">
          <a:xfrm>
            <a:off x="6429388" y="1285862"/>
            <a:ext cx="1785950" cy="71439"/>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21" name="矩形 20"/>
          <p:cNvSpPr/>
          <p:nvPr/>
        </p:nvSpPr>
        <p:spPr bwMode="gray">
          <a:xfrm>
            <a:off x="3357554" y="3266111"/>
            <a:ext cx="2928958" cy="214315"/>
          </a:xfrm>
          <a:prstGeom prst="rec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cxnSp>
        <p:nvCxnSpPr>
          <p:cNvPr id="25" name="直接连接符 24"/>
          <p:cNvCxnSpPr/>
          <p:nvPr/>
        </p:nvCxnSpPr>
        <p:spPr bwMode="auto">
          <a:xfrm>
            <a:off x="3428992" y="3337551"/>
            <a:ext cx="2928958" cy="1588"/>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26" name="矩形 25"/>
          <p:cNvSpPr/>
          <p:nvPr/>
        </p:nvSpPr>
        <p:spPr bwMode="gray">
          <a:xfrm>
            <a:off x="2735132" y="3621022"/>
            <a:ext cx="4429156" cy="45719"/>
          </a:xfrm>
          <a:prstGeom prst="rect">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 name="Rectangle 32">
            <a:extLst>
              <a:ext uri="{FF2B5EF4-FFF2-40B4-BE49-F238E27FC236}">
                <a16:creationId xmlns="" xmlns:a16="http://schemas.microsoft.com/office/drawing/2014/main" id="{58FD8F0A-AE6D-444E-BDD7-65E1BCC43A23}"/>
              </a:ext>
            </a:extLst>
          </p:cNvPr>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dirty="0">
              <a:solidFill>
                <a:schemeClr val="bg1"/>
              </a:solidFill>
              <a:latin typeface="黑体" pitchFamily="49" charset="-122"/>
              <a:ea typeface="黑体" pitchFamily="49" charset="-122"/>
            </a:endParaRPr>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股东性质.PNG"/>
          <p:cNvPicPr>
            <a:picLocks noChangeAspect="1"/>
          </p:cNvPicPr>
          <p:nvPr/>
        </p:nvPicPr>
        <p:blipFill>
          <a:blip r:embed="rId3" cstate="print"/>
          <a:srcRect t="6603"/>
          <a:stretch>
            <a:fillRect/>
          </a:stretch>
        </p:blipFill>
        <p:spPr>
          <a:xfrm>
            <a:off x="716118" y="2276873"/>
            <a:ext cx="5944115" cy="3857652"/>
          </a:xfrm>
          <a:prstGeom prst="rect">
            <a:avLst/>
          </a:prstGeom>
        </p:spPr>
      </p:pic>
      <p:sp>
        <p:nvSpPr>
          <p:cNvPr id="13" name="TextBox 12"/>
          <p:cNvSpPr txBox="1"/>
          <p:nvPr/>
        </p:nvSpPr>
        <p:spPr>
          <a:xfrm>
            <a:off x="4418886" y="6309320"/>
            <a:ext cx="441146" cy="369332"/>
          </a:xfrm>
          <a:prstGeom prst="rect">
            <a:avLst/>
          </a:prstGeom>
          <a:noFill/>
        </p:spPr>
        <p:txBody>
          <a:bodyPr wrap="none" rtlCol="0">
            <a:spAutoFit/>
          </a:bodyPr>
          <a:lstStyle/>
          <a:p>
            <a:r>
              <a:rPr lang="en-US" altLang="zh-CN" dirty="0" smtClean="0"/>
              <a:t>22</a:t>
            </a:r>
            <a:endParaRPr lang="zh-CN" altLang="en-US" dirty="0"/>
          </a:p>
        </p:txBody>
      </p:sp>
      <p:sp>
        <p:nvSpPr>
          <p:cNvPr id="10" name="矩形 9"/>
          <p:cNvSpPr/>
          <p:nvPr/>
        </p:nvSpPr>
        <p:spPr bwMode="gray">
          <a:xfrm>
            <a:off x="755576" y="2948948"/>
            <a:ext cx="5214974" cy="908113"/>
          </a:xfrm>
          <a:prstGeom prst="rect">
            <a:avLst/>
          </a:prstGeom>
          <a:noFill/>
          <a:ln w="3492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矩形 10"/>
          <p:cNvSpPr/>
          <p:nvPr/>
        </p:nvSpPr>
        <p:spPr bwMode="gray">
          <a:xfrm>
            <a:off x="755576" y="5329200"/>
            <a:ext cx="5214974" cy="500067"/>
          </a:xfrm>
          <a:prstGeom prst="rect">
            <a:avLst/>
          </a:prstGeom>
          <a:noFill/>
          <a:ln w="3492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 name="TextBox 4">
            <a:extLst>
              <a:ext uri="{FF2B5EF4-FFF2-40B4-BE49-F238E27FC236}">
                <a16:creationId xmlns="" xmlns:a16="http://schemas.microsoft.com/office/drawing/2014/main" id="{2FAA9E4E-F28C-42AF-9E9C-A06C63DEE883}"/>
              </a:ext>
            </a:extLst>
          </p:cNvPr>
          <p:cNvSpPr txBox="1"/>
          <p:nvPr/>
        </p:nvSpPr>
        <p:spPr>
          <a:xfrm>
            <a:off x="704947" y="989244"/>
            <a:ext cx="3864519" cy="369332"/>
          </a:xfrm>
          <a:prstGeom prst="rect">
            <a:avLst/>
          </a:prstGeom>
          <a:noFill/>
        </p:spPr>
        <p:txBody>
          <a:bodyPr wrap="none" rtlCol="0">
            <a:spAutoFit/>
          </a:bodyPr>
          <a:lstStyle/>
          <a:p>
            <a:pPr>
              <a:buFont typeface="Wingdings" pitchFamily="2" charset="2"/>
              <a:buChar char="l"/>
            </a:pPr>
            <a:r>
              <a:rPr lang="en-US" altLang="zh-CN" dirty="0" smtClean="0">
                <a:solidFill>
                  <a:srgbClr val="000000"/>
                </a:solidFill>
                <a:latin typeface="微软雅黑" pitchFamily="34" charset="-122"/>
                <a:ea typeface="微软雅黑" pitchFamily="34" charset="-122"/>
              </a:rPr>
              <a:t>Excel</a:t>
            </a:r>
            <a:r>
              <a:rPr lang="zh-CN" altLang="en-US" dirty="0" smtClean="0">
                <a:solidFill>
                  <a:srgbClr val="000000"/>
                </a:solidFill>
                <a:latin typeface="微软雅黑" pitchFamily="34" charset="-122"/>
                <a:ea typeface="微软雅黑" pitchFamily="34" charset="-122"/>
              </a:rPr>
              <a:t>批量上传</a:t>
            </a:r>
            <a:r>
              <a:rPr lang="en-US" altLang="zh-CN" dirty="0" smtClean="0">
                <a:solidFill>
                  <a:srgbClr val="000000"/>
                </a:solidFill>
                <a:latin typeface="微软雅黑" pitchFamily="34" charset="-122"/>
                <a:ea typeface="微软雅黑" pitchFamily="34" charset="-122"/>
              </a:rPr>
              <a:t>-Excel</a:t>
            </a:r>
            <a:r>
              <a:rPr lang="zh-CN" altLang="en-US" dirty="0">
                <a:solidFill>
                  <a:srgbClr val="000000"/>
                </a:solidFill>
                <a:latin typeface="微软雅黑" pitchFamily="34" charset="-122"/>
                <a:ea typeface="微软雅黑" pitchFamily="34" charset="-122"/>
              </a:rPr>
              <a:t>模板填报</a:t>
            </a:r>
            <a:r>
              <a:rPr lang="zh-CN" altLang="en-US" dirty="0" smtClean="0">
                <a:solidFill>
                  <a:srgbClr val="000000"/>
                </a:solidFill>
                <a:latin typeface="微软雅黑" pitchFamily="34" charset="-122"/>
                <a:ea typeface="微软雅黑" pitchFamily="34" charset="-122"/>
              </a:rPr>
              <a:t>要求</a:t>
            </a:r>
            <a:endParaRPr lang="zh-CN" altLang="en-US" dirty="0">
              <a:solidFill>
                <a:srgbClr val="000000"/>
              </a:solidFill>
              <a:latin typeface="微软雅黑" pitchFamily="34" charset="-122"/>
              <a:ea typeface="微软雅黑" pitchFamily="34" charset="-122"/>
            </a:endParaRPr>
          </a:p>
        </p:txBody>
      </p:sp>
      <p:graphicFrame>
        <p:nvGraphicFramePr>
          <p:cNvPr id="20" name="表格 19">
            <a:extLst>
              <a:ext uri="{FF2B5EF4-FFF2-40B4-BE49-F238E27FC236}">
                <a16:creationId xmlns="" xmlns:a16="http://schemas.microsoft.com/office/drawing/2014/main" id="{8AC21E3A-013D-461C-83B3-0CDEAE718EF9}"/>
              </a:ext>
            </a:extLst>
          </p:cNvPr>
          <p:cNvGraphicFramePr>
            <a:graphicFrameLocks noGrp="1"/>
          </p:cNvGraphicFramePr>
          <p:nvPr>
            <p:extLst>
              <p:ext uri="{D42A27DB-BD31-4B8C-83A1-F6EECF244321}">
                <p14:modId xmlns="" xmlns:p14="http://schemas.microsoft.com/office/powerpoint/2010/main" val="2312630533"/>
              </p:ext>
            </p:extLst>
          </p:nvPr>
        </p:nvGraphicFramePr>
        <p:xfrm>
          <a:off x="714348" y="1508787"/>
          <a:ext cx="7858182" cy="670560"/>
        </p:xfrm>
        <a:graphic>
          <a:graphicData uri="http://schemas.openxmlformats.org/drawingml/2006/table">
            <a:tbl>
              <a:tblPr firstRow="1" bandRow="1">
                <a:tableStyleId>{5C22544A-7EE6-4342-B048-85BDC9FD1C3A}</a:tableStyleId>
              </a:tblPr>
              <a:tblGrid>
                <a:gridCol w="1309697">
                  <a:extLst>
                    <a:ext uri="{9D8B030D-6E8A-4147-A177-3AD203B41FA5}">
                      <a16:colId xmlns="" xmlns:a16="http://schemas.microsoft.com/office/drawing/2014/main" val="20000"/>
                    </a:ext>
                  </a:extLst>
                </a:gridCol>
                <a:gridCol w="1309697">
                  <a:extLst>
                    <a:ext uri="{9D8B030D-6E8A-4147-A177-3AD203B41FA5}">
                      <a16:colId xmlns="" xmlns:a16="http://schemas.microsoft.com/office/drawing/2014/main" val="20001"/>
                    </a:ext>
                  </a:extLst>
                </a:gridCol>
                <a:gridCol w="1309697">
                  <a:extLst>
                    <a:ext uri="{9D8B030D-6E8A-4147-A177-3AD203B41FA5}">
                      <a16:colId xmlns="" xmlns:a16="http://schemas.microsoft.com/office/drawing/2014/main" val="20002"/>
                    </a:ext>
                  </a:extLst>
                </a:gridCol>
                <a:gridCol w="1309697">
                  <a:extLst>
                    <a:ext uri="{9D8B030D-6E8A-4147-A177-3AD203B41FA5}">
                      <a16:colId xmlns="" xmlns:a16="http://schemas.microsoft.com/office/drawing/2014/main" val="20003"/>
                    </a:ext>
                  </a:extLst>
                </a:gridCol>
                <a:gridCol w="1309697">
                  <a:extLst>
                    <a:ext uri="{9D8B030D-6E8A-4147-A177-3AD203B41FA5}">
                      <a16:colId xmlns="" xmlns:a16="http://schemas.microsoft.com/office/drawing/2014/main" val="20004"/>
                    </a:ext>
                  </a:extLst>
                </a:gridCol>
                <a:gridCol w="1309697">
                  <a:extLst>
                    <a:ext uri="{9D8B030D-6E8A-4147-A177-3AD203B41FA5}">
                      <a16:colId xmlns="" xmlns:a16="http://schemas.microsoft.com/office/drawing/2014/main" val="20005"/>
                    </a:ext>
                  </a:extLst>
                </a:gridCol>
              </a:tblGrid>
              <a:tr h="670560">
                <a:tc>
                  <a:txBody>
                    <a:bodyPr/>
                    <a:lstStyle/>
                    <a:p>
                      <a:pPr algn="ctr"/>
                      <a:r>
                        <a:rPr lang="zh-CN" altLang="en-US" sz="1900" b="0" dirty="0">
                          <a:solidFill>
                            <a:schemeClr val="tx1"/>
                          </a:solidFill>
                          <a:latin typeface="微软雅黑" pitchFamily="34" charset="-122"/>
                          <a:ea typeface="微软雅黑" pitchFamily="34" charset="-122"/>
                        </a:rPr>
                        <a:t>证券账户号码</a:t>
                      </a:r>
                    </a:p>
                  </a:txBody>
                  <a:tcPr anchor="ctr"/>
                </a:tc>
                <a:tc>
                  <a:txBody>
                    <a:bodyPr/>
                    <a:lstStyle/>
                    <a:p>
                      <a:pPr algn="ctr"/>
                      <a:r>
                        <a:rPr lang="zh-CN" altLang="en-US" sz="1900" b="0" kern="1200" dirty="0">
                          <a:solidFill>
                            <a:schemeClr val="tx1"/>
                          </a:solidFill>
                          <a:latin typeface="微软雅黑" pitchFamily="34" charset="-122"/>
                          <a:ea typeface="微软雅黑" pitchFamily="34" charset="-122"/>
                          <a:cs typeface="+mn-cs"/>
                        </a:rPr>
                        <a:t>证件号码</a:t>
                      </a:r>
                    </a:p>
                  </a:txBody>
                  <a:tcPr anchor="ctr"/>
                </a:tc>
                <a:tc>
                  <a:txBody>
                    <a:bodyPr/>
                    <a:lstStyle/>
                    <a:p>
                      <a:pPr algn="ctr"/>
                      <a:r>
                        <a:rPr lang="zh-CN" altLang="en-US" sz="1900" b="1" dirty="0">
                          <a:solidFill>
                            <a:srgbClr val="FF0000"/>
                          </a:solidFill>
                          <a:latin typeface="微软雅黑" pitchFamily="34" charset="-122"/>
                          <a:ea typeface="微软雅黑" pitchFamily="34" charset="-122"/>
                        </a:rPr>
                        <a:t>股东性质</a:t>
                      </a:r>
                    </a:p>
                  </a:txBody>
                  <a:tcPr anchor="ctr"/>
                </a:tc>
                <a:tc>
                  <a:txBody>
                    <a:bodyPr/>
                    <a:lstStyle/>
                    <a:p>
                      <a:pPr algn="ctr"/>
                      <a:r>
                        <a:rPr lang="zh-CN" altLang="en-US" sz="1900" b="0" dirty="0">
                          <a:solidFill>
                            <a:schemeClr val="tx1"/>
                          </a:solidFill>
                          <a:latin typeface="微软雅黑" pitchFamily="34" charset="-122"/>
                          <a:ea typeface="微软雅黑" pitchFamily="34" charset="-122"/>
                        </a:rPr>
                        <a:t>登记股数</a:t>
                      </a:r>
                    </a:p>
                  </a:txBody>
                  <a:tcPr anchor="ctr"/>
                </a:tc>
                <a:tc>
                  <a:txBody>
                    <a:bodyPr/>
                    <a:lstStyle/>
                    <a:p>
                      <a:pPr algn="ctr"/>
                      <a:r>
                        <a:rPr lang="zh-CN" altLang="en-US" sz="1900" b="0" dirty="0">
                          <a:solidFill>
                            <a:schemeClr val="tx1"/>
                          </a:solidFill>
                          <a:latin typeface="微软雅黑" pitchFamily="34" charset="-122"/>
                          <a:ea typeface="微软雅黑" pitchFamily="34" charset="-122"/>
                        </a:rPr>
                        <a:t>股份性质</a:t>
                      </a:r>
                    </a:p>
                  </a:txBody>
                  <a:tcPr anchor="ctr"/>
                </a:tc>
                <a:tc>
                  <a:txBody>
                    <a:bodyPr/>
                    <a:lstStyle/>
                    <a:p>
                      <a:pPr algn="ctr"/>
                      <a:r>
                        <a:rPr lang="zh-CN" altLang="en-US" sz="1900" b="0" dirty="0">
                          <a:solidFill>
                            <a:schemeClr val="tx1"/>
                          </a:solidFill>
                          <a:latin typeface="微软雅黑" pitchFamily="34" charset="-122"/>
                          <a:ea typeface="微软雅黑" pitchFamily="34" charset="-122"/>
                        </a:rPr>
                        <a:t>托管单元</a:t>
                      </a:r>
                    </a:p>
                  </a:txBody>
                  <a:tcPr anchor="ctr"/>
                </a:tc>
                <a:extLst>
                  <a:ext uri="{0D108BD9-81ED-4DB2-BD59-A6C34878D82A}">
                    <a16:rowId xmlns="" xmlns:a16="http://schemas.microsoft.com/office/drawing/2014/main" val="10000"/>
                  </a:ext>
                </a:extLst>
              </a:tr>
            </a:tbl>
          </a:graphicData>
        </a:graphic>
      </p:graphicFrame>
      <p:sp>
        <p:nvSpPr>
          <p:cNvPr id="22" name="矩形 21">
            <a:extLst>
              <a:ext uri="{FF2B5EF4-FFF2-40B4-BE49-F238E27FC236}">
                <a16:creationId xmlns="" xmlns:a16="http://schemas.microsoft.com/office/drawing/2014/main" id="{65D5B5E3-73F7-43EB-A603-6B7B2BDD3F6F}"/>
              </a:ext>
            </a:extLst>
          </p:cNvPr>
          <p:cNvSpPr/>
          <p:nvPr/>
        </p:nvSpPr>
        <p:spPr bwMode="gray">
          <a:xfrm>
            <a:off x="755576" y="4389107"/>
            <a:ext cx="5184576" cy="768085"/>
          </a:xfrm>
          <a:prstGeom prst="rect">
            <a:avLst/>
          </a:prstGeom>
          <a:noFill/>
          <a:ln w="3492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2" name="组合 2">
            <a:extLst>
              <a:ext uri="{FF2B5EF4-FFF2-40B4-BE49-F238E27FC236}">
                <a16:creationId xmlns="" xmlns:a16="http://schemas.microsoft.com/office/drawing/2014/main" id="{B7D9D674-92F3-4D34-B024-EC284776EDDC}"/>
              </a:ext>
            </a:extLst>
          </p:cNvPr>
          <p:cNvGrpSpPr/>
          <p:nvPr/>
        </p:nvGrpSpPr>
        <p:grpSpPr>
          <a:xfrm>
            <a:off x="6020022" y="4377495"/>
            <a:ext cx="2792372" cy="584775"/>
            <a:chOff x="6020022" y="3283119"/>
            <a:chExt cx="2792372" cy="438581"/>
          </a:xfrm>
        </p:grpSpPr>
        <p:sp>
          <p:nvSpPr>
            <p:cNvPr id="23" name="TextBox 14">
              <a:extLst>
                <a:ext uri="{FF2B5EF4-FFF2-40B4-BE49-F238E27FC236}">
                  <a16:creationId xmlns="" xmlns:a16="http://schemas.microsoft.com/office/drawing/2014/main" id="{D0CFAB52-93EA-4740-A852-B9E5432E87CF}"/>
                </a:ext>
              </a:extLst>
            </p:cNvPr>
            <p:cNvSpPr txBox="1"/>
            <p:nvPr/>
          </p:nvSpPr>
          <p:spPr>
            <a:xfrm>
              <a:off x="6292114" y="3283119"/>
              <a:ext cx="2520280" cy="438581"/>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向</a:t>
              </a:r>
              <a:r>
                <a:rPr lang="zh-CN" altLang="en-US" sz="1600" dirty="0">
                  <a:solidFill>
                    <a:srgbClr val="FF0000"/>
                  </a:solidFill>
                  <a:latin typeface="微软雅黑" panose="020B0503020204020204" pitchFamily="34" charset="-122"/>
                  <a:ea typeface="微软雅黑" panose="020B0503020204020204" pitchFamily="34" charset="-122"/>
                </a:rPr>
                <a:t>境外投资者</a:t>
              </a:r>
              <a:r>
                <a:rPr lang="zh-CN" altLang="en-US" sz="1600" dirty="0">
                  <a:latin typeface="微软雅黑" panose="020B0503020204020204" pitchFamily="34" charset="-122"/>
                  <a:ea typeface="微软雅黑" panose="020B0503020204020204" pitchFamily="34" charset="-122"/>
                </a:rPr>
                <a:t>发行必须提供商务主管部门批文</a:t>
              </a:r>
            </a:p>
          </p:txBody>
        </p:sp>
        <p:pic>
          <p:nvPicPr>
            <p:cNvPr id="24" name="图片 23">
              <a:extLst>
                <a:ext uri="{FF2B5EF4-FFF2-40B4-BE49-F238E27FC236}">
                  <a16:creationId xmlns="" xmlns:a16="http://schemas.microsoft.com/office/drawing/2014/main" id="{0A27FEFF-EFA0-4F67-9C47-5DDBDC44B7A8}"/>
                </a:ext>
              </a:extLst>
            </p:cNvPr>
            <p:cNvPicPr>
              <a:picLocks noChangeAspect="1"/>
            </p:cNvPicPr>
            <p:nvPr/>
          </p:nvPicPr>
          <p:blipFill>
            <a:blip r:embed="rId4" cstate="print"/>
            <a:stretch>
              <a:fillRect/>
            </a:stretch>
          </p:blipFill>
          <p:spPr>
            <a:xfrm>
              <a:off x="6020022" y="3435846"/>
              <a:ext cx="285392" cy="217734"/>
            </a:xfrm>
            <a:prstGeom prst="rect">
              <a:avLst/>
            </a:prstGeom>
          </p:spPr>
        </p:pic>
      </p:grpSp>
      <p:grpSp>
        <p:nvGrpSpPr>
          <p:cNvPr id="3" name="组合 3">
            <a:extLst>
              <a:ext uri="{FF2B5EF4-FFF2-40B4-BE49-F238E27FC236}">
                <a16:creationId xmlns="" xmlns:a16="http://schemas.microsoft.com/office/drawing/2014/main" id="{FD5A00BE-808F-4803-A7CF-26D3F6894585}"/>
              </a:ext>
            </a:extLst>
          </p:cNvPr>
          <p:cNvGrpSpPr/>
          <p:nvPr/>
        </p:nvGrpSpPr>
        <p:grpSpPr>
          <a:xfrm>
            <a:off x="6012160" y="5297338"/>
            <a:ext cx="2808312" cy="584775"/>
            <a:chOff x="6012160" y="3973001"/>
            <a:chExt cx="2808312" cy="438581"/>
          </a:xfrm>
        </p:grpSpPr>
        <p:sp>
          <p:nvSpPr>
            <p:cNvPr id="15" name="TextBox 14"/>
            <p:cNvSpPr txBox="1"/>
            <p:nvPr/>
          </p:nvSpPr>
          <p:spPr>
            <a:xfrm>
              <a:off x="6300192" y="3973001"/>
              <a:ext cx="2520280" cy="438581"/>
            </a:xfrm>
            <a:prstGeom prst="rect">
              <a:avLst/>
            </a:prstGeom>
            <a:noFill/>
          </p:spPr>
          <p:txBody>
            <a:bodyPr wrap="square" rtlCol="0">
              <a:spAutoFit/>
            </a:bodyPr>
            <a:lstStyle/>
            <a:p>
              <a:r>
                <a:rPr lang="zh-CN" altLang="en-US" sz="1600" dirty="0">
                  <a:solidFill>
                    <a:srgbClr val="FF0000"/>
                  </a:solidFill>
                  <a:latin typeface="微软雅黑" panose="020B0503020204020204" pitchFamily="34" charset="-122"/>
                  <a:ea typeface="微软雅黑" panose="020B0503020204020204" pitchFamily="34" charset="-122"/>
                </a:rPr>
                <a:t>已备案私募基金</a:t>
              </a:r>
              <a:r>
                <a:rPr lang="zh-CN" altLang="en-US" sz="1600" dirty="0">
                  <a:latin typeface="微软雅黑" panose="020B0503020204020204" pitchFamily="34" charset="-122"/>
                  <a:ea typeface="微软雅黑" panose="020B0503020204020204" pitchFamily="34" charset="-122"/>
                </a:rPr>
                <a:t>必须使用产品类账户登记</a:t>
              </a:r>
            </a:p>
          </p:txBody>
        </p:sp>
        <p:pic>
          <p:nvPicPr>
            <p:cNvPr id="25" name="图片 24">
              <a:extLst>
                <a:ext uri="{FF2B5EF4-FFF2-40B4-BE49-F238E27FC236}">
                  <a16:creationId xmlns="" xmlns:a16="http://schemas.microsoft.com/office/drawing/2014/main" id="{AC9619C3-3F96-4419-B650-3593E2F89800}"/>
                </a:ext>
              </a:extLst>
            </p:cNvPr>
            <p:cNvPicPr>
              <a:picLocks noChangeAspect="1"/>
            </p:cNvPicPr>
            <p:nvPr/>
          </p:nvPicPr>
          <p:blipFill>
            <a:blip r:embed="rId4" cstate="print"/>
            <a:stretch>
              <a:fillRect/>
            </a:stretch>
          </p:blipFill>
          <p:spPr>
            <a:xfrm>
              <a:off x="6012160" y="4082208"/>
              <a:ext cx="285392" cy="217734"/>
            </a:xfrm>
            <a:prstGeom prst="rect">
              <a:avLst/>
            </a:prstGeom>
          </p:spPr>
        </p:pic>
      </p:grpSp>
      <p:grpSp>
        <p:nvGrpSpPr>
          <p:cNvPr id="4" name="组合 1">
            <a:extLst>
              <a:ext uri="{FF2B5EF4-FFF2-40B4-BE49-F238E27FC236}">
                <a16:creationId xmlns="" xmlns:a16="http://schemas.microsoft.com/office/drawing/2014/main" id="{2D9C181F-393B-4835-83F6-5B14B02BACCE}"/>
              </a:ext>
            </a:extLst>
          </p:cNvPr>
          <p:cNvGrpSpPr/>
          <p:nvPr/>
        </p:nvGrpSpPr>
        <p:grpSpPr>
          <a:xfrm>
            <a:off x="6012160" y="2468893"/>
            <a:ext cx="2808312" cy="1323438"/>
            <a:chOff x="6012160" y="1851670"/>
            <a:chExt cx="2808312" cy="992579"/>
          </a:xfrm>
        </p:grpSpPr>
        <p:sp>
          <p:nvSpPr>
            <p:cNvPr id="21" name="TextBox 14">
              <a:extLst>
                <a:ext uri="{FF2B5EF4-FFF2-40B4-BE49-F238E27FC236}">
                  <a16:creationId xmlns="" xmlns:a16="http://schemas.microsoft.com/office/drawing/2014/main" id="{A909A6D7-6908-4837-BEFF-45BF381E435D}"/>
                </a:ext>
              </a:extLst>
            </p:cNvPr>
            <p:cNvSpPr txBox="1"/>
            <p:nvPr/>
          </p:nvSpPr>
          <p:spPr>
            <a:xfrm>
              <a:off x="6300192" y="1851670"/>
              <a:ext cx="2520280" cy="992579"/>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国有股东应提供</a:t>
              </a:r>
              <a:r>
                <a:rPr lang="zh-CN" altLang="en-US" sz="1600" dirty="0">
                  <a:solidFill>
                    <a:srgbClr val="FF0000"/>
                  </a:solidFill>
                  <a:latin typeface="微软雅黑" panose="020B0503020204020204" pitchFamily="34" charset="-122"/>
                  <a:ea typeface="微软雅黑" panose="020B0503020204020204" pitchFamily="34" charset="-122"/>
                </a:rPr>
                <a:t>国有股东身份证明文件</a:t>
              </a:r>
              <a:r>
                <a:rPr lang="zh-CN" altLang="en-US" sz="1600" dirty="0">
                  <a:latin typeface="微软雅黑" panose="020B0503020204020204" pitchFamily="34" charset="-122"/>
                  <a:ea typeface="微软雅黑" panose="020B0503020204020204" pitchFamily="34" charset="-122"/>
                </a:rPr>
                <a:t>。若股东开户错误导致国有</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非国有性质</a:t>
              </a:r>
              <a:r>
                <a:rPr lang="zh-CN" altLang="en-US" sz="1600" dirty="0">
                  <a:solidFill>
                    <a:srgbClr val="FF0000"/>
                  </a:solidFill>
                  <a:latin typeface="微软雅黑" panose="020B0503020204020204" pitchFamily="34" charset="-122"/>
                  <a:ea typeface="微软雅黑" panose="020B0503020204020204" pitchFamily="34" charset="-122"/>
                </a:rPr>
                <a:t>与实际情况不符</a:t>
              </a:r>
              <a:r>
                <a:rPr lang="zh-CN" altLang="en-US" sz="1600" dirty="0">
                  <a:latin typeface="微软雅黑" panose="020B0503020204020204" pitchFamily="34" charset="-122"/>
                  <a:ea typeface="微软雅黑" panose="020B0503020204020204" pitchFamily="34" charset="-122"/>
                </a:rPr>
                <a:t>，请及时联系我司审核老师。</a:t>
              </a:r>
            </a:p>
          </p:txBody>
        </p:sp>
        <p:pic>
          <p:nvPicPr>
            <p:cNvPr id="26" name="图片 25">
              <a:extLst>
                <a:ext uri="{FF2B5EF4-FFF2-40B4-BE49-F238E27FC236}">
                  <a16:creationId xmlns="" xmlns:a16="http://schemas.microsoft.com/office/drawing/2014/main" id="{11222826-6EED-45C3-9724-E429CBFADE89}"/>
                </a:ext>
              </a:extLst>
            </p:cNvPr>
            <p:cNvPicPr>
              <a:picLocks noChangeAspect="1"/>
            </p:cNvPicPr>
            <p:nvPr/>
          </p:nvPicPr>
          <p:blipFill>
            <a:blip r:embed="rId4" cstate="print"/>
            <a:stretch>
              <a:fillRect/>
            </a:stretch>
          </p:blipFill>
          <p:spPr>
            <a:xfrm>
              <a:off x="6012160" y="2426024"/>
              <a:ext cx="285392" cy="217734"/>
            </a:xfrm>
            <a:prstGeom prst="rect">
              <a:avLst/>
            </a:prstGeom>
          </p:spPr>
        </p:pic>
      </p:grpSp>
      <p:sp>
        <p:nvSpPr>
          <p:cNvPr id="27" name="Rectangle 32">
            <a:extLst>
              <a:ext uri="{FF2B5EF4-FFF2-40B4-BE49-F238E27FC236}">
                <a16:creationId xmlns="" xmlns:a16="http://schemas.microsoft.com/office/drawing/2014/main" id="{226FD789-12A8-4309-A3AA-DC1E833BB74C}"/>
              </a:ext>
            </a:extLst>
          </p:cNvPr>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dirty="0">
              <a:solidFill>
                <a:schemeClr val="bg1"/>
              </a:solidFill>
              <a:latin typeface="黑体" pitchFamily="49" charset="-122"/>
              <a:ea typeface="黑体" pitchFamily="49" charset="-122"/>
            </a:endParaRPr>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股份性质.PNG"/>
          <p:cNvPicPr>
            <a:picLocks noChangeAspect="1"/>
          </p:cNvPicPr>
          <p:nvPr/>
        </p:nvPicPr>
        <p:blipFill>
          <a:blip r:embed="rId2" cstate="print"/>
          <a:srcRect b="51132"/>
          <a:stretch>
            <a:fillRect/>
          </a:stretch>
        </p:blipFill>
        <p:spPr>
          <a:xfrm>
            <a:off x="928662" y="2180862"/>
            <a:ext cx="6811690" cy="2603165"/>
          </a:xfrm>
          <a:prstGeom prst="rect">
            <a:avLst/>
          </a:prstGeom>
        </p:spPr>
      </p:pic>
      <p:pic>
        <p:nvPicPr>
          <p:cNvPr id="11" name="图片 10" descr="股份性质.PNG"/>
          <p:cNvPicPr>
            <a:picLocks noChangeAspect="1"/>
          </p:cNvPicPr>
          <p:nvPr/>
        </p:nvPicPr>
        <p:blipFill>
          <a:blip r:embed="rId2" cstate="print"/>
          <a:srcRect t="61042" b="18262"/>
          <a:stretch>
            <a:fillRect/>
          </a:stretch>
        </p:blipFill>
        <p:spPr>
          <a:xfrm>
            <a:off x="785789" y="4677139"/>
            <a:ext cx="7049111" cy="1214447"/>
          </a:xfrm>
          <a:prstGeom prst="rect">
            <a:avLst/>
          </a:prstGeom>
        </p:spPr>
      </p:pic>
      <p:sp>
        <p:nvSpPr>
          <p:cNvPr id="8" name="TextBox 7"/>
          <p:cNvSpPr txBox="1"/>
          <p:nvPr/>
        </p:nvSpPr>
        <p:spPr>
          <a:xfrm>
            <a:off x="4429124" y="6429396"/>
            <a:ext cx="441146" cy="369332"/>
          </a:xfrm>
          <a:prstGeom prst="rect">
            <a:avLst/>
          </a:prstGeom>
          <a:noFill/>
        </p:spPr>
        <p:txBody>
          <a:bodyPr wrap="none" rtlCol="0">
            <a:spAutoFit/>
          </a:bodyPr>
          <a:lstStyle/>
          <a:p>
            <a:r>
              <a:rPr lang="en-US" altLang="zh-CN" dirty="0" smtClean="0"/>
              <a:t>23</a:t>
            </a:r>
            <a:endParaRPr lang="zh-CN" altLang="en-US" dirty="0"/>
          </a:p>
        </p:txBody>
      </p:sp>
      <p:cxnSp>
        <p:nvCxnSpPr>
          <p:cNvPr id="3" name="直接连接符 2"/>
          <p:cNvCxnSpPr/>
          <p:nvPr/>
        </p:nvCxnSpPr>
        <p:spPr bwMode="auto">
          <a:xfrm>
            <a:off x="1691680" y="4581128"/>
            <a:ext cx="4392488" cy="72008"/>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22" name="直接连接符 21"/>
          <p:cNvCxnSpPr/>
          <p:nvPr/>
        </p:nvCxnSpPr>
        <p:spPr bwMode="auto">
          <a:xfrm>
            <a:off x="1714480" y="3571878"/>
            <a:ext cx="5214974" cy="71439"/>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21" name="直接连接符 20"/>
          <p:cNvCxnSpPr/>
          <p:nvPr/>
        </p:nvCxnSpPr>
        <p:spPr bwMode="auto">
          <a:xfrm>
            <a:off x="1571604" y="3357563"/>
            <a:ext cx="5143536" cy="1588"/>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cxnSp>
        <p:nvCxnSpPr>
          <p:cNvPr id="27" name="直接连接符 26"/>
          <p:cNvCxnSpPr/>
          <p:nvPr/>
        </p:nvCxnSpPr>
        <p:spPr bwMode="auto">
          <a:xfrm>
            <a:off x="1571604" y="3429002"/>
            <a:ext cx="5214974" cy="1588"/>
          </a:xfrm>
          <a:prstGeom prst="line">
            <a:avLst/>
          </a:prstGeom>
          <a:gradFill rotWithShape="1">
            <a:gsLst>
              <a:gs pos="0">
                <a:srgbClr val="FF9933"/>
              </a:gs>
              <a:gs pos="100000">
                <a:srgbClr val="FF6600"/>
              </a:gs>
            </a:gsLst>
            <a:lin ang="5400000" scaled="1"/>
          </a:gradFill>
          <a:ln w="38100" cap="flat" cmpd="sng" algn="ctr">
            <a:solidFill>
              <a:srgbClr val="C00000"/>
            </a:solidFill>
            <a:prstDash val="solid"/>
            <a:round/>
            <a:headEnd type="none" w="med" len="med"/>
            <a:tailEnd type="none"/>
          </a:ln>
          <a:effectLst/>
        </p:spPr>
      </p:cxnSp>
      <p:cxnSp>
        <p:nvCxnSpPr>
          <p:cNvPr id="30" name="直接连接符 29"/>
          <p:cNvCxnSpPr>
            <a:cxnSpLocks/>
          </p:cNvCxnSpPr>
          <p:nvPr/>
        </p:nvCxnSpPr>
        <p:spPr bwMode="auto">
          <a:xfrm flipV="1">
            <a:off x="1571604" y="4275780"/>
            <a:ext cx="5214974" cy="10477"/>
          </a:xfrm>
          <a:prstGeom prst="line">
            <a:avLst/>
          </a:prstGeom>
          <a:gradFill rotWithShape="1">
            <a:gsLst>
              <a:gs pos="0">
                <a:srgbClr val="FF9933"/>
              </a:gs>
              <a:gs pos="100000">
                <a:srgbClr val="FF6600"/>
              </a:gs>
            </a:gsLst>
            <a:lin ang="5400000" scaled="1"/>
          </a:gradFill>
          <a:ln w="38100" cap="flat" cmpd="sng" algn="ctr">
            <a:solidFill>
              <a:srgbClr val="C00000"/>
            </a:solidFill>
            <a:prstDash val="solid"/>
            <a:round/>
            <a:headEnd type="none" w="med" len="med"/>
            <a:tailEnd type="none"/>
          </a:ln>
          <a:effectLst/>
        </p:spPr>
      </p:cxnSp>
      <p:sp>
        <p:nvSpPr>
          <p:cNvPr id="17" name="椭圆 16"/>
          <p:cNvSpPr/>
          <p:nvPr/>
        </p:nvSpPr>
        <p:spPr bwMode="gray">
          <a:xfrm>
            <a:off x="1073252" y="3036950"/>
            <a:ext cx="357190" cy="357191"/>
          </a:xfrm>
          <a:prstGeom prst="ellipse">
            <a:avLst/>
          </a:prstGeom>
          <a:solidFill>
            <a:srgbClr val="C00000"/>
          </a:solidFill>
          <a:ln w="9525">
            <a:noFill/>
            <a:round/>
            <a:headEnd/>
            <a:tailEnd/>
          </a:ln>
        </p:spPr>
        <p:txBody>
          <a:bodyPr wrap="none" rtlCol="0" anchor="ctr"/>
          <a:lstStyle/>
          <a:p>
            <a:pPr algn="ctr"/>
            <a:r>
              <a:rPr lang="en-US" altLang="zh-CN" sz="2800" b="1" dirty="0">
                <a:ln w="12700">
                  <a:solidFill>
                    <a:schemeClr val="tx2">
                      <a:satMod val="155000"/>
                    </a:schemeClr>
                  </a:solidFill>
                  <a:prstDash val="solid"/>
                </a:ln>
                <a:solidFill>
                  <a:schemeClr val="bg1"/>
                </a:solidFill>
              </a:rPr>
              <a:t>1</a:t>
            </a:r>
            <a:endParaRPr lang="zh-CN" altLang="en-US" sz="2800" b="1" dirty="0">
              <a:ln w="12700">
                <a:solidFill>
                  <a:schemeClr val="tx2">
                    <a:satMod val="155000"/>
                  </a:schemeClr>
                </a:solidFill>
                <a:prstDash val="solid"/>
              </a:ln>
              <a:solidFill>
                <a:schemeClr val="bg1"/>
              </a:solidFill>
            </a:endParaRPr>
          </a:p>
        </p:txBody>
      </p:sp>
      <p:sp>
        <p:nvSpPr>
          <p:cNvPr id="18" name="椭圆 17"/>
          <p:cNvSpPr/>
          <p:nvPr/>
        </p:nvSpPr>
        <p:spPr bwMode="gray">
          <a:xfrm>
            <a:off x="1108114" y="3918590"/>
            <a:ext cx="357190" cy="357191"/>
          </a:xfrm>
          <a:prstGeom prst="ellipse">
            <a:avLst/>
          </a:prstGeom>
          <a:solidFill>
            <a:srgbClr val="C00000"/>
          </a:solidFill>
          <a:ln w="9525">
            <a:noFill/>
            <a:round/>
            <a:headEnd/>
            <a:tailEnd/>
          </a:ln>
        </p:spPr>
        <p:txBody>
          <a:bodyPr wrap="none" rtlCol="0" anchor="ctr"/>
          <a:lstStyle/>
          <a:p>
            <a:pPr algn="ctr"/>
            <a:r>
              <a:rPr lang="en-US" altLang="zh-CN" sz="2800" b="1" dirty="0">
                <a:ln w="12700">
                  <a:solidFill>
                    <a:schemeClr val="tx2">
                      <a:satMod val="155000"/>
                    </a:schemeClr>
                  </a:solidFill>
                  <a:prstDash val="solid"/>
                </a:ln>
                <a:solidFill>
                  <a:schemeClr val="bg1"/>
                </a:solidFill>
              </a:rPr>
              <a:t>2</a:t>
            </a:r>
            <a:endParaRPr lang="zh-CN" altLang="en-US" sz="2800" b="1" dirty="0">
              <a:ln w="12700">
                <a:solidFill>
                  <a:schemeClr val="tx2">
                    <a:satMod val="155000"/>
                  </a:schemeClr>
                </a:solidFill>
                <a:prstDash val="solid"/>
              </a:ln>
              <a:solidFill>
                <a:schemeClr val="bg1"/>
              </a:solidFill>
            </a:endParaRPr>
          </a:p>
        </p:txBody>
      </p:sp>
      <p:sp>
        <p:nvSpPr>
          <p:cNvPr id="23" name="TextBox 4">
            <a:extLst>
              <a:ext uri="{FF2B5EF4-FFF2-40B4-BE49-F238E27FC236}">
                <a16:creationId xmlns="" xmlns:a16="http://schemas.microsoft.com/office/drawing/2014/main" id="{5B57D2A5-7F92-4376-837F-171535472FBD}"/>
              </a:ext>
            </a:extLst>
          </p:cNvPr>
          <p:cNvSpPr txBox="1"/>
          <p:nvPr/>
        </p:nvSpPr>
        <p:spPr>
          <a:xfrm>
            <a:off x="704947" y="989244"/>
            <a:ext cx="3933449" cy="369332"/>
          </a:xfrm>
          <a:prstGeom prst="rect">
            <a:avLst/>
          </a:prstGeom>
          <a:noFill/>
        </p:spPr>
        <p:txBody>
          <a:bodyPr wrap="none" rtlCol="0">
            <a:spAutoFit/>
          </a:bodyPr>
          <a:lstStyle/>
          <a:p>
            <a:pPr>
              <a:buFont typeface="Wingdings" pitchFamily="2" charset="2"/>
              <a:buChar char="l"/>
            </a:pPr>
            <a:r>
              <a:rPr lang="en-US" altLang="zh-CN" dirty="0" smtClean="0">
                <a:solidFill>
                  <a:srgbClr val="000000"/>
                </a:solidFill>
                <a:latin typeface="微软雅黑" pitchFamily="34" charset="-122"/>
                <a:ea typeface="微软雅黑" pitchFamily="34" charset="-122"/>
              </a:rPr>
              <a:t>Excel</a:t>
            </a:r>
            <a:r>
              <a:rPr lang="zh-CN" altLang="en-US" dirty="0" smtClean="0">
                <a:solidFill>
                  <a:srgbClr val="000000"/>
                </a:solidFill>
                <a:latin typeface="微软雅黑" pitchFamily="34" charset="-122"/>
                <a:ea typeface="微软雅黑" pitchFamily="34" charset="-122"/>
              </a:rPr>
              <a:t>批量上传</a:t>
            </a:r>
            <a:r>
              <a:rPr lang="en-US" altLang="zh-CN" dirty="0" smtClean="0">
                <a:solidFill>
                  <a:srgbClr val="000000"/>
                </a:solidFill>
                <a:latin typeface="微软雅黑" pitchFamily="34" charset="-122"/>
                <a:ea typeface="微软雅黑" pitchFamily="34" charset="-122"/>
              </a:rPr>
              <a:t>- Excel</a:t>
            </a:r>
            <a:r>
              <a:rPr lang="zh-CN" altLang="en-US" dirty="0">
                <a:solidFill>
                  <a:srgbClr val="000000"/>
                </a:solidFill>
                <a:latin typeface="微软雅黑" pitchFamily="34" charset="-122"/>
                <a:ea typeface="微软雅黑" pitchFamily="34" charset="-122"/>
              </a:rPr>
              <a:t>模板填报要求</a:t>
            </a:r>
          </a:p>
        </p:txBody>
      </p:sp>
      <p:graphicFrame>
        <p:nvGraphicFramePr>
          <p:cNvPr id="25" name="表格 24">
            <a:extLst>
              <a:ext uri="{FF2B5EF4-FFF2-40B4-BE49-F238E27FC236}">
                <a16:creationId xmlns="" xmlns:a16="http://schemas.microsoft.com/office/drawing/2014/main" id="{61C4052B-90EE-4874-BD5F-1735E8FA2ECD}"/>
              </a:ext>
            </a:extLst>
          </p:cNvPr>
          <p:cNvGraphicFramePr>
            <a:graphicFrameLocks noGrp="1"/>
          </p:cNvGraphicFramePr>
          <p:nvPr>
            <p:extLst>
              <p:ext uri="{D42A27DB-BD31-4B8C-83A1-F6EECF244321}">
                <p14:modId xmlns="" xmlns:p14="http://schemas.microsoft.com/office/powerpoint/2010/main" val="1648094624"/>
              </p:ext>
            </p:extLst>
          </p:nvPr>
        </p:nvGraphicFramePr>
        <p:xfrm>
          <a:off x="714348" y="1508787"/>
          <a:ext cx="7858182" cy="670560"/>
        </p:xfrm>
        <a:graphic>
          <a:graphicData uri="http://schemas.openxmlformats.org/drawingml/2006/table">
            <a:tbl>
              <a:tblPr firstRow="1" bandRow="1">
                <a:tableStyleId>{5C22544A-7EE6-4342-B048-85BDC9FD1C3A}</a:tableStyleId>
              </a:tblPr>
              <a:tblGrid>
                <a:gridCol w="1309697">
                  <a:extLst>
                    <a:ext uri="{9D8B030D-6E8A-4147-A177-3AD203B41FA5}">
                      <a16:colId xmlns="" xmlns:a16="http://schemas.microsoft.com/office/drawing/2014/main" val="20000"/>
                    </a:ext>
                  </a:extLst>
                </a:gridCol>
                <a:gridCol w="1309697">
                  <a:extLst>
                    <a:ext uri="{9D8B030D-6E8A-4147-A177-3AD203B41FA5}">
                      <a16:colId xmlns="" xmlns:a16="http://schemas.microsoft.com/office/drawing/2014/main" val="20001"/>
                    </a:ext>
                  </a:extLst>
                </a:gridCol>
                <a:gridCol w="1309697">
                  <a:extLst>
                    <a:ext uri="{9D8B030D-6E8A-4147-A177-3AD203B41FA5}">
                      <a16:colId xmlns="" xmlns:a16="http://schemas.microsoft.com/office/drawing/2014/main" val="20002"/>
                    </a:ext>
                  </a:extLst>
                </a:gridCol>
                <a:gridCol w="1309697">
                  <a:extLst>
                    <a:ext uri="{9D8B030D-6E8A-4147-A177-3AD203B41FA5}">
                      <a16:colId xmlns="" xmlns:a16="http://schemas.microsoft.com/office/drawing/2014/main" val="20003"/>
                    </a:ext>
                  </a:extLst>
                </a:gridCol>
                <a:gridCol w="1309697">
                  <a:extLst>
                    <a:ext uri="{9D8B030D-6E8A-4147-A177-3AD203B41FA5}">
                      <a16:colId xmlns="" xmlns:a16="http://schemas.microsoft.com/office/drawing/2014/main" val="20004"/>
                    </a:ext>
                  </a:extLst>
                </a:gridCol>
                <a:gridCol w="1309697">
                  <a:extLst>
                    <a:ext uri="{9D8B030D-6E8A-4147-A177-3AD203B41FA5}">
                      <a16:colId xmlns="" xmlns:a16="http://schemas.microsoft.com/office/drawing/2014/main" val="20005"/>
                    </a:ext>
                  </a:extLst>
                </a:gridCol>
              </a:tblGrid>
              <a:tr h="670560">
                <a:tc>
                  <a:txBody>
                    <a:bodyPr/>
                    <a:lstStyle/>
                    <a:p>
                      <a:pPr algn="ctr"/>
                      <a:r>
                        <a:rPr lang="zh-CN" altLang="en-US" sz="1900" b="0" dirty="0">
                          <a:solidFill>
                            <a:schemeClr val="tx1"/>
                          </a:solidFill>
                          <a:latin typeface="微软雅黑" pitchFamily="34" charset="-122"/>
                          <a:ea typeface="微软雅黑" pitchFamily="34" charset="-122"/>
                        </a:rPr>
                        <a:t>证券账户号码</a:t>
                      </a:r>
                    </a:p>
                  </a:txBody>
                  <a:tcPr anchor="ctr"/>
                </a:tc>
                <a:tc>
                  <a:txBody>
                    <a:bodyPr/>
                    <a:lstStyle/>
                    <a:p>
                      <a:pPr algn="ctr"/>
                      <a:r>
                        <a:rPr lang="zh-CN" altLang="en-US" sz="1900" b="0" kern="1200" dirty="0">
                          <a:solidFill>
                            <a:schemeClr val="tx1"/>
                          </a:solidFill>
                          <a:latin typeface="微软雅黑" pitchFamily="34" charset="-122"/>
                          <a:ea typeface="微软雅黑" pitchFamily="34" charset="-122"/>
                          <a:cs typeface="+mn-cs"/>
                        </a:rPr>
                        <a:t>证件号码</a:t>
                      </a:r>
                    </a:p>
                  </a:txBody>
                  <a:tcPr anchor="ctr"/>
                </a:tc>
                <a:tc>
                  <a:txBody>
                    <a:bodyPr/>
                    <a:lstStyle/>
                    <a:p>
                      <a:pPr algn="ctr"/>
                      <a:r>
                        <a:rPr lang="zh-CN" altLang="en-US" sz="1900" b="0" kern="1200" dirty="0">
                          <a:solidFill>
                            <a:schemeClr val="tx1"/>
                          </a:solidFill>
                          <a:latin typeface="微软雅黑" pitchFamily="34" charset="-122"/>
                          <a:ea typeface="微软雅黑" pitchFamily="34" charset="-122"/>
                          <a:cs typeface="+mn-cs"/>
                        </a:rPr>
                        <a:t>股东性质</a:t>
                      </a:r>
                    </a:p>
                  </a:txBody>
                  <a:tcPr anchor="ctr"/>
                </a:tc>
                <a:tc>
                  <a:txBody>
                    <a:bodyPr/>
                    <a:lstStyle/>
                    <a:p>
                      <a:pPr algn="ctr"/>
                      <a:r>
                        <a:rPr lang="zh-CN" altLang="en-US" sz="1900" b="0" dirty="0">
                          <a:solidFill>
                            <a:schemeClr val="tx1"/>
                          </a:solidFill>
                          <a:latin typeface="微软雅黑" pitchFamily="34" charset="-122"/>
                          <a:ea typeface="微软雅黑" pitchFamily="34" charset="-122"/>
                        </a:rPr>
                        <a:t>登记股数</a:t>
                      </a:r>
                    </a:p>
                  </a:txBody>
                  <a:tcPr anchor="ctr"/>
                </a:tc>
                <a:tc>
                  <a:txBody>
                    <a:bodyPr/>
                    <a:lstStyle/>
                    <a:p>
                      <a:pPr algn="ctr"/>
                      <a:r>
                        <a:rPr lang="zh-CN" altLang="en-US" sz="1900" b="1" dirty="0">
                          <a:solidFill>
                            <a:srgbClr val="C00000"/>
                          </a:solidFill>
                          <a:latin typeface="微软雅黑" pitchFamily="34" charset="-122"/>
                          <a:ea typeface="微软雅黑" pitchFamily="34" charset="-122"/>
                        </a:rPr>
                        <a:t>股份性质</a:t>
                      </a:r>
                    </a:p>
                  </a:txBody>
                  <a:tcPr anchor="ctr"/>
                </a:tc>
                <a:tc>
                  <a:txBody>
                    <a:bodyPr/>
                    <a:lstStyle/>
                    <a:p>
                      <a:pPr algn="ctr"/>
                      <a:r>
                        <a:rPr lang="zh-CN" altLang="en-US" sz="1900" b="0" dirty="0">
                          <a:solidFill>
                            <a:schemeClr val="tx1"/>
                          </a:solidFill>
                          <a:latin typeface="微软雅黑" pitchFamily="34" charset="-122"/>
                          <a:ea typeface="微软雅黑" pitchFamily="34" charset="-122"/>
                        </a:rPr>
                        <a:t>托管单元</a:t>
                      </a:r>
                    </a:p>
                  </a:txBody>
                  <a:tcPr anchor="ctr"/>
                </a:tc>
                <a:extLst>
                  <a:ext uri="{0D108BD9-81ED-4DB2-BD59-A6C34878D82A}">
                    <a16:rowId xmlns="" xmlns:a16="http://schemas.microsoft.com/office/drawing/2014/main" val="10000"/>
                  </a:ext>
                </a:extLst>
              </a:tr>
            </a:tbl>
          </a:graphicData>
        </a:graphic>
      </p:graphicFrame>
      <p:sp>
        <p:nvSpPr>
          <p:cNvPr id="29" name="Rectangle 32">
            <a:extLst>
              <a:ext uri="{FF2B5EF4-FFF2-40B4-BE49-F238E27FC236}">
                <a16:creationId xmlns="" xmlns:a16="http://schemas.microsoft.com/office/drawing/2014/main" id="{74A9F5F6-25E2-4D82-88BC-096A3D3EA0DC}"/>
              </a:ext>
            </a:extLst>
          </p:cNvPr>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dirty="0">
              <a:solidFill>
                <a:schemeClr val="bg1"/>
              </a:solidFill>
              <a:latin typeface="黑体" pitchFamily="49" charset="-122"/>
              <a:ea typeface="黑体" pitchFamily="49" charset="-122"/>
            </a:endParaRPr>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五角星 8"/>
          <p:cNvSpPr/>
          <p:nvPr/>
        </p:nvSpPr>
        <p:spPr bwMode="gray">
          <a:xfrm>
            <a:off x="2054570" y="1823671"/>
            <a:ext cx="357190" cy="357191"/>
          </a:xfrm>
          <a:prstGeom prst="star5">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TextBox 9"/>
          <p:cNvSpPr txBox="1"/>
          <p:nvPr/>
        </p:nvSpPr>
        <p:spPr>
          <a:xfrm>
            <a:off x="4429124" y="6429396"/>
            <a:ext cx="441146" cy="369332"/>
          </a:xfrm>
          <a:prstGeom prst="rect">
            <a:avLst/>
          </a:prstGeom>
          <a:noFill/>
        </p:spPr>
        <p:txBody>
          <a:bodyPr wrap="none" rtlCol="0">
            <a:spAutoFit/>
          </a:bodyPr>
          <a:lstStyle/>
          <a:p>
            <a:r>
              <a:rPr lang="en-US" altLang="zh-CN" dirty="0" smtClean="0"/>
              <a:t>24</a:t>
            </a:r>
            <a:endParaRPr lang="zh-CN" altLang="en-US" dirty="0"/>
          </a:p>
        </p:txBody>
      </p:sp>
      <p:pic>
        <p:nvPicPr>
          <p:cNvPr id="29697" name="Picture 1" descr="C:\Users\chinaclear\Desktop\捕获d.PNG"/>
          <p:cNvPicPr>
            <a:picLocks noChangeAspect="1" noChangeArrowheads="1"/>
          </p:cNvPicPr>
          <p:nvPr/>
        </p:nvPicPr>
        <p:blipFill>
          <a:blip r:embed="rId3" cstate="print"/>
          <a:srcRect/>
          <a:stretch>
            <a:fillRect/>
          </a:stretch>
        </p:blipFill>
        <p:spPr bwMode="auto">
          <a:xfrm>
            <a:off x="728420" y="3429000"/>
            <a:ext cx="8164060" cy="1072392"/>
          </a:xfrm>
          <a:prstGeom prst="rect">
            <a:avLst/>
          </a:prstGeom>
          <a:noFill/>
        </p:spPr>
      </p:pic>
      <p:pic>
        <p:nvPicPr>
          <p:cNvPr id="29698" name="Picture 2" descr="C:\Users\chinaclear\Desktop\捕获.PNG"/>
          <p:cNvPicPr>
            <a:picLocks noChangeAspect="1" noChangeArrowheads="1"/>
          </p:cNvPicPr>
          <p:nvPr/>
        </p:nvPicPr>
        <p:blipFill>
          <a:blip r:embed="rId4" cstate="print"/>
          <a:srcRect/>
          <a:stretch>
            <a:fillRect/>
          </a:stretch>
        </p:blipFill>
        <p:spPr bwMode="auto">
          <a:xfrm>
            <a:off x="683568" y="2276872"/>
            <a:ext cx="7769608" cy="947843"/>
          </a:xfrm>
          <a:prstGeom prst="rect">
            <a:avLst/>
          </a:prstGeom>
          <a:noFill/>
        </p:spPr>
      </p:pic>
      <p:sp>
        <p:nvSpPr>
          <p:cNvPr id="12" name="TextBox 11"/>
          <p:cNvSpPr txBox="1"/>
          <p:nvPr/>
        </p:nvSpPr>
        <p:spPr>
          <a:xfrm>
            <a:off x="658068" y="5253204"/>
            <a:ext cx="8162404" cy="830997"/>
          </a:xfrm>
          <a:prstGeom prst="rect">
            <a:avLst/>
          </a:prstGeom>
          <a:noFill/>
          <a:ln w="28575">
            <a:noFill/>
          </a:ln>
        </p:spPr>
        <p:txBody>
          <a:bodyPr wrap="square" rtlCol="0">
            <a:spAutoFit/>
          </a:bodyPr>
          <a:lstStyle/>
          <a:p>
            <a:pPr>
              <a:lnSpc>
                <a:spcPct val="150000"/>
              </a:lnSpc>
            </a:pPr>
            <a:r>
              <a:rPr lang="en-US" altLang="zh-CN" sz="1600" dirty="0">
                <a:latin typeface="微软雅黑" pitchFamily="34" charset="-122"/>
                <a:ea typeface="微软雅黑" pitchFamily="34" charset="-122"/>
              </a:rPr>
              <a:t>       Step2.</a:t>
            </a:r>
            <a:r>
              <a:rPr lang="zh-CN" altLang="en-US" sz="1600" dirty="0">
                <a:latin typeface="微软雅黑" pitchFamily="34" charset="-122"/>
                <a:ea typeface="微软雅黑" pitchFamily="34" charset="-122"/>
              </a:rPr>
              <a:t>选择托管单元：</a:t>
            </a:r>
            <a:r>
              <a:rPr lang="zh-CN" altLang="en-US" sz="1600" b="1" dirty="0">
                <a:latin typeface="微软雅黑" pitchFamily="34" charset="-122"/>
                <a:ea typeface="微软雅黑" pitchFamily="34" charset="-122"/>
              </a:rPr>
              <a:t>经纪业务托管单元</a:t>
            </a:r>
            <a:r>
              <a:rPr lang="zh-CN" altLang="en-US" sz="1600" b="1" dirty="0" smtClean="0">
                <a:latin typeface="微软雅黑" pitchFamily="34" charset="-122"/>
                <a:ea typeface="微软雅黑" pitchFamily="34" charset="-122"/>
              </a:rPr>
              <a:t>、自营托管单元、做</a:t>
            </a:r>
            <a:r>
              <a:rPr lang="zh-CN" altLang="en-US" sz="1600" b="1" dirty="0">
                <a:latin typeface="微软雅黑" pitchFamily="34" charset="-122"/>
                <a:ea typeface="微软雅黑" pitchFamily="34" charset="-122"/>
              </a:rPr>
              <a:t>市专用托管单元</a:t>
            </a:r>
            <a:r>
              <a:rPr lang="zh-CN" altLang="en-US" sz="1600" dirty="0">
                <a:solidFill>
                  <a:srgbClr val="00339A"/>
                </a:solidFill>
                <a:latin typeface="微软雅黑" pitchFamily="34" charset="-122"/>
                <a:ea typeface="微软雅黑" pitchFamily="34" charset="-122"/>
              </a:rPr>
              <a:t>、</a:t>
            </a:r>
            <a:r>
              <a:rPr lang="zh-CN" altLang="en-US" sz="1600" dirty="0">
                <a:latin typeface="微软雅黑" pitchFamily="34" charset="-122"/>
                <a:ea typeface="微软雅黑" pitchFamily="34" charset="-122"/>
              </a:rPr>
              <a:t>股</a:t>
            </a:r>
            <a:r>
              <a:rPr lang="zh-CN" altLang="en-US" sz="1600" dirty="0" smtClean="0">
                <a:latin typeface="微软雅黑" pitchFamily="34" charset="-122"/>
                <a:ea typeface="微软雅黑" pitchFamily="34" charset="-122"/>
              </a:rPr>
              <a:t>转交易</a:t>
            </a:r>
            <a:r>
              <a:rPr lang="zh-CN" altLang="en-US" sz="1600" dirty="0">
                <a:latin typeface="微软雅黑" pitchFamily="34" charset="-122"/>
                <a:ea typeface="微软雅黑" pitchFamily="34" charset="-122"/>
              </a:rPr>
              <a:t>单元</a:t>
            </a:r>
          </a:p>
        </p:txBody>
      </p:sp>
      <p:sp>
        <p:nvSpPr>
          <p:cNvPr id="18" name="TextBox 17"/>
          <p:cNvSpPr txBox="1"/>
          <p:nvPr/>
        </p:nvSpPr>
        <p:spPr>
          <a:xfrm>
            <a:off x="5076056" y="2823319"/>
            <a:ext cx="1684494" cy="461665"/>
          </a:xfrm>
          <a:prstGeom prst="rect">
            <a:avLst/>
          </a:prstGeom>
          <a:ln/>
        </p:spPr>
        <p:style>
          <a:lnRef idx="2">
            <a:schemeClr val="accent3"/>
          </a:lnRef>
          <a:fillRef idx="1">
            <a:schemeClr val="lt1"/>
          </a:fillRef>
          <a:effectRef idx="0">
            <a:schemeClr val="accent3"/>
          </a:effectRef>
          <a:fontRef idx="minor">
            <a:schemeClr val="dk1"/>
          </a:fontRef>
        </p:style>
        <p:txBody>
          <a:bodyPr wrap="square" rtlCol="0">
            <a:spAutoFit/>
          </a:bodyPr>
          <a:lstStyle/>
          <a:p>
            <a:pPr>
              <a:lnSpc>
                <a:spcPct val="150000"/>
              </a:lnSpc>
            </a:pPr>
            <a:r>
              <a:rPr lang="zh-CN" altLang="en-US" sz="1600" dirty="0">
                <a:solidFill>
                  <a:srgbClr val="FF0000"/>
                </a:solidFill>
                <a:latin typeface="微软雅黑" pitchFamily="34" charset="-122"/>
                <a:ea typeface="微软雅黑" pitchFamily="34" charset="-122"/>
              </a:rPr>
              <a:t>请咨询股东确认</a:t>
            </a:r>
          </a:p>
        </p:txBody>
      </p:sp>
      <p:sp>
        <p:nvSpPr>
          <p:cNvPr id="16" name="TextBox 15"/>
          <p:cNvSpPr txBox="1"/>
          <p:nvPr/>
        </p:nvSpPr>
        <p:spPr>
          <a:xfrm>
            <a:off x="783146" y="4692244"/>
            <a:ext cx="7926337" cy="338554"/>
          </a:xfrm>
          <a:prstGeom prst="rect">
            <a:avLst/>
          </a:prstGeom>
          <a:noFill/>
        </p:spPr>
        <p:txBody>
          <a:bodyPr wrap="none" rtlCol="0">
            <a:spAutoFit/>
          </a:bodyPr>
          <a:lstStyle/>
          <a:p>
            <a:r>
              <a:rPr lang="en-US" altLang="zh-CN" sz="1600" dirty="0">
                <a:latin typeface="微软雅黑" panose="020B0503020204020204" pitchFamily="34" charset="-122"/>
                <a:ea typeface="微软雅黑" panose="020B0503020204020204" pitchFamily="34" charset="-122"/>
              </a:rPr>
              <a:t>     Step1.</a:t>
            </a:r>
            <a:r>
              <a:rPr lang="zh-CN" altLang="en-US" sz="1600" dirty="0">
                <a:latin typeface="微软雅黑" panose="020B0503020204020204" pitchFamily="34" charset="-122"/>
                <a:ea typeface="微软雅黑" panose="020B0503020204020204" pitchFamily="34" charset="-122"/>
              </a:rPr>
              <a:t>选择券商：开户券商 、</a:t>
            </a:r>
            <a:r>
              <a:rPr lang="zh-CN" altLang="en-US" sz="1600" b="1" dirty="0">
                <a:latin typeface="微软雅黑" panose="020B0503020204020204" pitchFamily="34" charset="-122"/>
                <a:ea typeface="微软雅黑" panose="020B0503020204020204" pitchFamily="34" charset="-122"/>
              </a:rPr>
              <a:t>托管券商（交易券商）</a:t>
            </a:r>
            <a:r>
              <a:rPr lang="zh-CN" altLang="en-US" sz="1600" dirty="0">
                <a:latin typeface="微软雅黑" panose="020B0503020204020204" pitchFamily="34" charset="-122"/>
                <a:ea typeface="微软雅黑" panose="020B0503020204020204" pitchFamily="34" charset="-122"/>
              </a:rPr>
              <a:t>、持续督导券商（主办券商）</a:t>
            </a:r>
          </a:p>
        </p:txBody>
      </p:sp>
      <p:graphicFrame>
        <p:nvGraphicFramePr>
          <p:cNvPr id="20" name="表格 19">
            <a:extLst>
              <a:ext uri="{FF2B5EF4-FFF2-40B4-BE49-F238E27FC236}">
                <a16:creationId xmlns="" xmlns:a16="http://schemas.microsoft.com/office/drawing/2014/main" id="{CE81DE41-581B-4CCA-8986-C81FFF511F1F}"/>
              </a:ext>
            </a:extLst>
          </p:cNvPr>
          <p:cNvGraphicFramePr>
            <a:graphicFrameLocks noGrp="1"/>
          </p:cNvGraphicFramePr>
          <p:nvPr>
            <p:extLst>
              <p:ext uri="{D42A27DB-BD31-4B8C-83A1-F6EECF244321}">
                <p14:modId xmlns="" xmlns:p14="http://schemas.microsoft.com/office/powerpoint/2010/main" val="2238066857"/>
              </p:ext>
            </p:extLst>
          </p:nvPr>
        </p:nvGraphicFramePr>
        <p:xfrm>
          <a:off x="714348" y="1508787"/>
          <a:ext cx="7858182" cy="670560"/>
        </p:xfrm>
        <a:graphic>
          <a:graphicData uri="http://schemas.openxmlformats.org/drawingml/2006/table">
            <a:tbl>
              <a:tblPr firstRow="1" bandRow="1">
                <a:tableStyleId>{5C22544A-7EE6-4342-B048-85BDC9FD1C3A}</a:tableStyleId>
              </a:tblPr>
              <a:tblGrid>
                <a:gridCol w="1309697">
                  <a:extLst>
                    <a:ext uri="{9D8B030D-6E8A-4147-A177-3AD203B41FA5}">
                      <a16:colId xmlns="" xmlns:a16="http://schemas.microsoft.com/office/drawing/2014/main" val="20000"/>
                    </a:ext>
                  </a:extLst>
                </a:gridCol>
                <a:gridCol w="1309697">
                  <a:extLst>
                    <a:ext uri="{9D8B030D-6E8A-4147-A177-3AD203B41FA5}">
                      <a16:colId xmlns="" xmlns:a16="http://schemas.microsoft.com/office/drawing/2014/main" val="20001"/>
                    </a:ext>
                  </a:extLst>
                </a:gridCol>
                <a:gridCol w="1309697">
                  <a:extLst>
                    <a:ext uri="{9D8B030D-6E8A-4147-A177-3AD203B41FA5}">
                      <a16:colId xmlns="" xmlns:a16="http://schemas.microsoft.com/office/drawing/2014/main" val="20002"/>
                    </a:ext>
                  </a:extLst>
                </a:gridCol>
                <a:gridCol w="1309697">
                  <a:extLst>
                    <a:ext uri="{9D8B030D-6E8A-4147-A177-3AD203B41FA5}">
                      <a16:colId xmlns="" xmlns:a16="http://schemas.microsoft.com/office/drawing/2014/main" val="20003"/>
                    </a:ext>
                  </a:extLst>
                </a:gridCol>
                <a:gridCol w="1309697">
                  <a:extLst>
                    <a:ext uri="{9D8B030D-6E8A-4147-A177-3AD203B41FA5}">
                      <a16:colId xmlns="" xmlns:a16="http://schemas.microsoft.com/office/drawing/2014/main" val="20004"/>
                    </a:ext>
                  </a:extLst>
                </a:gridCol>
                <a:gridCol w="1309697">
                  <a:extLst>
                    <a:ext uri="{9D8B030D-6E8A-4147-A177-3AD203B41FA5}">
                      <a16:colId xmlns="" xmlns:a16="http://schemas.microsoft.com/office/drawing/2014/main" val="20005"/>
                    </a:ext>
                  </a:extLst>
                </a:gridCol>
              </a:tblGrid>
              <a:tr h="670560">
                <a:tc>
                  <a:txBody>
                    <a:bodyPr/>
                    <a:lstStyle/>
                    <a:p>
                      <a:pPr algn="ctr"/>
                      <a:r>
                        <a:rPr lang="zh-CN" altLang="en-US" sz="1900" b="0" dirty="0">
                          <a:solidFill>
                            <a:schemeClr val="tx1"/>
                          </a:solidFill>
                          <a:latin typeface="微软雅黑" pitchFamily="34" charset="-122"/>
                          <a:ea typeface="微软雅黑" pitchFamily="34" charset="-122"/>
                        </a:rPr>
                        <a:t>证券账户号码</a:t>
                      </a:r>
                    </a:p>
                  </a:txBody>
                  <a:tcPr anchor="ctr"/>
                </a:tc>
                <a:tc>
                  <a:txBody>
                    <a:bodyPr/>
                    <a:lstStyle/>
                    <a:p>
                      <a:pPr algn="ctr"/>
                      <a:r>
                        <a:rPr lang="zh-CN" altLang="en-US" sz="1900" b="0" kern="1200" dirty="0">
                          <a:solidFill>
                            <a:schemeClr val="tx1"/>
                          </a:solidFill>
                          <a:latin typeface="微软雅黑" pitchFamily="34" charset="-122"/>
                          <a:ea typeface="微软雅黑" pitchFamily="34" charset="-122"/>
                          <a:cs typeface="+mn-cs"/>
                        </a:rPr>
                        <a:t>证件号码</a:t>
                      </a:r>
                    </a:p>
                  </a:txBody>
                  <a:tcPr anchor="ctr"/>
                </a:tc>
                <a:tc>
                  <a:txBody>
                    <a:bodyPr/>
                    <a:lstStyle/>
                    <a:p>
                      <a:pPr algn="ctr"/>
                      <a:r>
                        <a:rPr lang="zh-CN" altLang="en-US" sz="1900" b="0" kern="1200" dirty="0">
                          <a:solidFill>
                            <a:schemeClr val="tx1"/>
                          </a:solidFill>
                          <a:latin typeface="微软雅黑" pitchFamily="34" charset="-122"/>
                          <a:ea typeface="微软雅黑" pitchFamily="34" charset="-122"/>
                          <a:cs typeface="+mn-cs"/>
                        </a:rPr>
                        <a:t>股东性质</a:t>
                      </a:r>
                    </a:p>
                  </a:txBody>
                  <a:tcPr anchor="ctr"/>
                </a:tc>
                <a:tc>
                  <a:txBody>
                    <a:bodyPr/>
                    <a:lstStyle/>
                    <a:p>
                      <a:pPr algn="ctr"/>
                      <a:r>
                        <a:rPr lang="zh-CN" altLang="en-US" sz="1900" b="0" dirty="0">
                          <a:solidFill>
                            <a:schemeClr val="tx1"/>
                          </a:solidFill>
                          <a:latin typeface="微软雅黑" pitchFamily="34" charset="-122"/>
                          <a:ea typeface="微软雅黑" pitchFamily="34" charset="-122"/>
                        </a:rPr>
                        <a:t>登记股数</a:t>
                      </a:r>
                    </a:p>
                  </a:txBody>
                  <a:tcPr anchor="ctr"/>
                </a:tc>
                <a:tc>
                  <a:txBody>
                    <a:bodyPr/>
                    <a:lstStyle/>
                    <a:p>
                      <a:pPr marL="0" algn="ctr" defTabSz="914400" rtl="0" eaLnBrk="1" latinLnBrk="0" hangingPunct="1"/>
                      <a:r>
                        <a:rPr lang="zh-CN" altLang="en-US" sz="1900" b="0" kern="1200" dirty="0">
                          <a:solidFill>
                            <a:schemeClr val="tx1"/>
                          </a:solidFill>
                          <a:latin typeface="微软雅黑" pitchFamily="34" charset="-122"/>
                          <a:ea typeface="微软雅黑" pitchFamily="34" charset="-122"/>
                          <a:cs typeface="+mn-cs"/>
                        </a:rPr>
                        <a:t>股份性质</a:t>
                      </a:r>
                    </a:p>
                  </a:txBody>
                  <a:tcPr anchor="ctr"/>
                </a:tc>
                <a:tc>
                  <a:txBody>
                    <a:bodyPr/>
                    <a:lstStyle/>
                    <a:p>
                      <a:pPr algn="ctr"/>
                      <a:r>
                        <a:rPr lang="zh-CN" altLang="en-US" sz="1900" b="1" dirty="0">
                          <a:solidFill>
                            <a:srgbClr val="C00000"/>
                          </a:solidFill>
                          <a:latin typeface="微软雅黑" pitchFamily="34" charset="-122"/>
                          <a:ea typeface="微软雅黑" pitchFamily="34" charset="-122"/>
                        </a:rPr>
                        <a:t>托管单元</a:t>
                      </a:r>
                    </a:p>
                  </a:txBody>
                  <a:tcPr anchor="ctr"/>
                </a:tc>
                <a:extLst>
                  <a:ext uri="{0D108BD9-81ED-4DB2-BD59-A6C34878D82A}">
                    <a16:rowId xmlns="" xmlns:a16="http://schemas.microsoft.com/office/drawing/2014/main" val="10000"/>
                  </a:ext>
                </a:extLst>
              </a:tr>
            </a:tbl>
          </a:graphicData>
        </a:graphic>
      </p:graphicFrame>
      <p:sp>
        <p:nvSpPr>
          <p:cNvPr id="21" name="TextBox 17">
            <a:extLst>
              <a:ext uri="{FF2B5EF4-FFF2-40B4-BE49-F238E27FC236}">
                <a16:creationId xmlns="" xmlns:a16="http://schemas.microsoft.com/office/drawing/2014/main" id="{027ED5CE-52E4-4D56-9396-3C5C0D926F2F}"/>
              </a:ext>
            </a:extLst>
          </p:cNvPr>
          <p:cNvSpPr txBox="1"/>
          <p:nvPr/>
        </p:nvSpPr>
        <p:spPr>
          <a:xfrm>
            <a:off x="3607586" y="4047455"/>
            <a:ext cx="1684494" cy="461665"/>
          </a:xfrm>
          <a:prstGeom prst="rect">
            <a:avLst/>
          </a:prstGeom>
          <a:ln/>
        </p:spPr>
        <p:style>
          <a:lnRef idx="2">
            <a:schemeClr val="accent3"/>
          </a:lnRef>
          <a:fillRef idx="1">
            <a:schemeClr val="lt1"/>
          </a:fillRef>
          <a:effectRef idx="0">
            <a:schemeClr val="accent3"/>
          </a:effectRef>
          <a:fontRef idx="minor">
            <a:schemeClr val="dk1"/>
          </a:fontRef>
        </p:style>
        <p:txBody>
          <a:bodyPr wrap="square" rtlCol="0">
            <a:spAutoFit/>
          </a:bodyPr>
          <a:lstStyle/>
          <a:p>
            <a:pPr>
              <a:lnSpc>
                <a:spcPct val="150000"/>
              </a:lnSpc>
            </a:pPr>
            <a:r>
              <a:rPr lang="zh-CN" altLang="en-US" sz="1600" dirty="0">
                <a:solidFill>
                  <a:srgbClr val="FF0000"/>
                </a:solidFill>
                <a:latin typeface="微软雅黑" pitchFamily="34" charset="-122"/>
                <a:ea typeface="微软雅黑" pitchFamily="34" charset="-122"/>
              </a:rPr>
              <a:t>怕出错？两步走</a:t>
            </a:r>
          </a:p>
        </p:txBody>
      </p:sp>
      <p:sp>
        <p:nvSpPr>
          <p:cNvPr id="22" name="Rectangle 32">
            <a:extLst>
              <a:ext uri="{FF2B5EF4-FFF2-40B4-BE49-F238E27FC236}">
                <a16:creationId xmlns="" xmlns:a16="http://schemas.microsoft.com/office/drawing/2014/main" id="{7B592D4D-D64E-4BB5-A546-A3AF8E8A99E0}"/>
              </a:ext>
            </a:extLst>
          </p:cNvPr>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dirty="0">
              <a:solidFill>
                <a:schemeClr val="bg1"/>
              </a:solidFill>
              <a:latin typeface="黑体" pitchFamily="49" charset="-122"/>
              <a:ea typeface="黑体" pitchFamily="49" charset="-122"/>
            </a:endParaRPr>
          </a:p>
        </p:txBody>
      </p:sp>
      <p:cxnSp>
        <p:nvCxnSpPr>
          <p:cNvPr id="3" name="直接连接符 2">
            <a:extLst>
              <a:ext uri="{FF2B5EF4-FFF2-40B4-BE49-F238E27FC236}">
                <a16:creationId xmlns="" xmlns:a16="http://schemas.microsoft.com/office/drawing/2014/main" id="{F4238CEC-7F88-476C-B267-C14B5F6D23E8}"/>
              </a:ext>
            </a:extLst>
          </p:cNvPr>
          <p:cNvCxnSpPr/>
          <p:nvPr/>
        </p:nvCxnSpPr>
        <p:spPr bwMode="auto">
          <a:xfrm>
            <a:off x="2233166" y="3224715"/>
            <a:ext cx="2637105" cy="0"/>
          </a:xfrm>
          <a:prstGeom prst="line">
            <a:avLst/>
          </a:prstGeom>
          <a:ln w="19050">
            <a:solidFill>
              <a:srgbClr val="FF0000"/>
            </a:solidFill>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4" name="TextBox 4">
            <a:extLst>
              <a:ext uri="{FF2B5EF4-FFF2-40B4-BE49-F238E27FC236}">
                <a16:creationId xmlns="" xmlns:a16="http://schemas.microsoft.com/office/drawing/2014/main" id="{5B57D2A5-7F92-4376-837F-171535472FBD}"/>
              </a:ext>
            </a:extLst>
          </p:cNvPr>
          <p:cNvSpPr txBox="1"/>
          <p:nvPr/>
        </p:nvSpPr>
        <p:spPr>
          <a:xfrm>
            <a:off x="704947" y="989244"/>
            <a:ext cx="3933449" cy="369332"/>
          </a:xfrm>
          <a:prstGeom prst="rect">
            <a:avLst/>
          </a:prstGeom>
          <a:noFill/>
        </p:spPr>
        <p:txBody>
          <a:bodyPr wrap="none" rtlCol="0">
            <a:spAutoFit/>
          </a:bodyPr>
          <a:lstStyle/>
          <a:p>
            <a:pPr>
              <a:buFont typeface="Wingdings" pitchFamily="2" charset="2"/>
              <a:buChar char="l"/>
            </a:pPr>
            <a:r>
              <a:rPr lang="en-US" altLang="zh-CN" dirty="0" smtClean="0">
                <a:solidFill>
                  <a:srgbClr val="000000"/>
                </a:solidFill>
                <a:latin typeface="微软雅黑" pitchFamily="34" charset="-122"/>
                <a:ea typeface="微软雅黑" pitchFamily="34" charset="-122"/>
              </a:rPr>
              <a:t>Excel</a:t>
            </a:r>
            <a:r>
              <a:rPr lang="zh-CN" altLang="en-US" dirty="0" smtClean="0">
                <a:solidFill>
                  <a:srgbClr val="000000"/>
                </a:solidFill>
                <a:latin typeface="微软雅黑" pitchFamily="34" charset="-122"/>
                <a:ea typeface="微软雅黑" pitchFamily="34" charset="-122"/>
              </a:rPr>
              <a:t>批量上传</a:t>
            </a:r>
            <a:r>
              <a:rPr lang="en-US" altLang="zh-CN" dirty="0" smtClean="0">
                <a:solidFill>
                  <a:srgbClr val="000000"/>
                </a:solidFill>
                <a:latin typeface="微软雅黑" pitchFamily="34" charset="-122"/>
                <a:ea typeface="微软雅黑" pitchFamily="34" charset="-122"/>
              </a:rPr>
              <a:t>- Excel</a:t>
            </a:r>
            <a:r>
              <a:rPr lang="zh-CN" altLang="en-US" dirty="0">
                <a:solidFill>
                  <a:srgbClr val="000000"/>
                </a:solidFill>
                <a:latin typeface="微软雅黑" pitchFamily="34" charset="-122"/>
                <a:ea typeface="微软雅黑" pitchFamily="34" charset="-122"/>
              </a:rPr>
              <a:t>模板填报要求</a:t>
            </a:r>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9192" y="1043444"/>
            <a:ext cx="7411200"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2</a:t>
            </a:r>
            <a:r>
              <a:rPr lang="zh-CN" altLang="en-US" dirty="0" smtClean="0">
                <a:latin typeface="微软雅黑" pitchFamily="34" charset="-122"/>
                <a:ea typeface="微软雅黑" pitchFamily="34" charset="-122"/>
              </a:rPr>
              <a:t>）手工</a:t>
            </a:r>
            <a:r>
              <a:rPr lang="zh-CN" altLang="en-US" dirty="0">
                <a:latin typeface="微软雅黑" pitchFamily="34" charset="-122"/>
                <a:ea typeface="微软雅黑" pitchFamily="34" charset="-122"/>
              </a:rPr>
              <a:t>逐笔上传（适合股东数量较少）</a:t>
            </a:r>
          </a:p>
        </p:txBody>
      </p:sp>
      <p:sp>
        <p:nvSpPr>
          <p:cNvPr id="6" name="TextBox 5"/>
          <p:cNvSpPr txBox="1"/>
          <p:nvPr/>
        </p:nvSpPr>
        <p:spPr>
          <a:xfrm>
            <a:off x="4429124" y="6429396"/>
            <a:ext cx="441146" cy="369332"/>
          </a:xfrm>
          <a:prstGeom prst="rect">
            <a:avLst/>
          </a:prstGeom>
          <a:noFill/>
        </p:spPr>
        <p:txBody>
          <a:bodyPr wrap="none" rtlCol="0">
            <a:spAutoFit/>
          </a:bodyPr>
          <a:lstStyle/>
          <a:p>
            <a:r>
              <a:rPr lang="en-US" altLang="zh-CN" dirty="0" smtClean="0"/>
              <a:t>25</a:t>
            </a:r>
            <a:endParaRPr lang="zh-CN" altLang="en-US" dirty="0"/>
          </a:p>
        </p:txBody>
      </p:sp>
      <p:grpSp>
        <p:nvGrpSpPr>
          <p:cNvPr id="14" name="组合 13"/>
          <p:cNvGrpSpPr/>
          <p:nvPr/>
        </p:nvGrpSpPr>
        <p:grpSpPr>
          <a:xfrm>
            <a:off x="611560" y="1604797"/>
            <a:ext cx="7560840" cy="4488499"/>
            <a:chOff x="611560" y="1604797"/>
            <a:chExt cx="7632848" cy="4749848"/>
          </a:xfrm>
        </p:grpSpPr>
        <p:grpSp>
          <p:nvGrpSpPr>
            <p:cNvPr id="12" name="组合 11"/>
            <p:cNvGrpSpPr/>
            <p:nvPr/>
          </p:nvGrpSpPr>
          <p:grpSpPr>
            <a:xfrm>
              <a:off x="611560" y="1604797"/>
              <a:ext cx="7632848" cy="4749848"/>
              <a:chOff x="611560" y="1604797"/>
              <a:chExt cx="7632848" cy="4749848"/>
            </a:xfrm>
          </p:grpSpPr>
          <p:pic>
            <p:nvPicPr>
              <p:cNvPr id="7" name="图片 6" descr="9、手工添加.JPG"/>
              <p:cNvPicPr>
                <a:picLocks noChangeAspect="1"/>
              </p:cNvPicPr>
              <p:nvPr/>
            </p:nvPicPr>
            <p:blipFill>
              <a:blip r:embed="rId2" cstate="print"/>
              <a:stretch>
                <a:fillRect/>
              </a:stretch>
            </p:blipFill>
            <p:spPr>
              <a:xfrm>
                <a:off x="611560" y="1604797"/>
                <a:ext cx="7632848" cy="4749848"/>
              </a:xfrm>
              <a:prstGeom prst="rect">
                <a:avLst/>
              </a:prstGeom>
            </p:spPr>
          </p:pic>
          <p:pic>
            <p:nvPicPr>
              <p:cNvPr id="8" name="图片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76542" y="1652803"/>
                <a:ext cx="1159154" cy="528059"/>
              </a:xfrm>
              <a:prstGeom prst="rect">
                <a:avLst/>
              </a:prstGeom>
            </p:spPr>
          </p:pic>
        </p:grpSp>
        <p:sp>
          <p:nvSpPr>
            <p:cNvPr id="3" name="文本框 2"/>
            <p:cNvSpPr txBox="1"/>
            <p:nvPr/>
          </p:nvSpPr>
          <p:spPr>
            <a:xfrm>
              <a:off x="1338498" y="5897440"/>
              <a:ext cx="3961213" cy="338554"/>
            </a:xfrm>
            <a:prstGeom prst="rect">
              <a:avLst/>
            </a:prstGeom>
            <a:noFill/>
          </p:spPr>
          <p:txBody>
            <a:bodyPr wrap="none" rtlCol="0">
              <a:spAutoFit/>
            </a:bodyPr>
            <a:lstStyle/>
            <a:p>
              <a:r>
                <a:rPr lang="zh-CN" altLang="en-US" sz="1600" dirty="0">
                  <a:latin typeface="微软雅黑" pitchFamily="34" charset="-122"/>
                  <a:ea typeface="微软雅黑" pitchFamily="34" charset="-122"/>
                </a:rPr>
                <a:t>审核要点与</a:t>
              </a:r>
              <a:r>
                <a:rPr lang="en-US" altLang="zh-CN" sz="1600" dirty="0">
                  <a:latin typeface="微软雅黑" pitchFamily="34" charset="-122"/>
                  <a:ea typeface="微软雅黑" pitchFamily="34" charset="-122"/>
                </a:rPr>
                <a:t>excel</a:t>
              </a:r>
              <a:r>
                <a:rPr lang="zh-CN" altLang="en-US" sz="1600" dirty="0">
                  <a:latin typeface="微软雅黑" pitchFamily="34" charset="-122"/>
                  <a:ea typeface="微软雅黑" pitchFamily="34" charset="-122"/>
                </a:rPr>
                <a:t>填报上传的要求一模一样</a:t>
              </a:r>
            </a:p>
          </p:txBody>
        </p:sp>
      </p:grpSp>
      <p:sp>
        <p:nvSpPr>
          <p:cNvPr id="11" name="矩形 10"/>
          <p:cNvSpPr/>
          <p:nvPr/>
        </p:nvSpPr>
        <p:spPr bwMode="gray">
          <a:xfrm>
            <a:off x="1187624" y="4509120"/>
            <a:ext cx="6408712" cy="1128125"/>
          </a:xfrm>
          <a:prstGeom prst="rect">
            <a:avLst/>
          </a:prstGeom>
          <a:noFill/>
          <a:ln w="34925">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Rectangle 32">
            <a:extLst>
              <a:ext uri="{FF2B5EF4-FFF2-40B4-BE49-F238E27FC236}">
                <a16:creationId xmlns="" xmlns:a16="http://schemas.microsoft.com/office/drawing/2014/main" id="{CA9BD7BC-F927-4B4A-89CA-2CEF0CB61C0D}"/>
              </a:ext>
            </a:extLst>
          </p:cNvPr>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dirty="0">
              <a:solidFill>
                <a:schemeClr val="bg1"/>
              </a:solidFill>
              <a:latin typeface="黑体" pitchFamily="49" charset="-122"/>
              <a:ea typeface="黑体" pitchFamily="49" charset="-122"/>
            </a:endParaRPr>
          </a:p>
        </p:txBody>
      </p:sp>
      <p:pic>
        <p:nvPicPr>
          <p:cNvPr id="2" name="图片 1"/>
          <p:cNvPicPr>
            <a:picLocks noChangeAspect="1"/>
          </p:cNvPicPr>
          <p:nvPr/>
        </p:nvPicPr>
        <p:blipFill>
          <a:blip r:embed="rId4" cstate="print"/>
          <a:stretch>
            <a:fillRect/>
          </a:stretch>
        </p:blipFill>
        <p:spPr>
          <a:xfrm>
            <a:off x="1043608" y="5661248"/>
            <a:ext cx="285752" cy="290679"/>
          </a:xfrm>
          <a:prstGeom prst="rect">
            <a:avLst/>
          </a:prstGeom>
        </p:spPr>
      </p:pic>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62409" y="928672"/>
            <a:ext cx="1980029"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（三）</a:t>
            </a:r>
            <a:r>
              <a:rPr lang="zh-CN" altLang="en-US" sz="2000" b="1" dirty="0">
                <a:latin typeface="微软雅黑" pitchFamily="34" charset="-122"/>
                <a:ea typeface="微软雅黑" pitchFamily="34" charset="-122"/>
              </a:rPr>
              <a:t>上传附件</a:t>
            </a:r>
          </a:p>
        </p:txBody>
      </p:sp>
      <p:pic>
        <p:nvPicPr>
          <p:cNvPr id="11" name="图片 10" descr="11、添加附件.JPG"/>
          <p:cNvPicPr>
            <a:picLocks noChangeAspect="1"/>
          </p:cNvPicPr>
          <p:nvPr/>
        </p:nvPicPr>
        <p:blipFill>
          <a:blip r:embed="rId2" cstate="print"/>
          <a:stretch>
            <a:fillRect/>
          </a:stretch>
        </p:blipFill>
        <p:spPr>
          <a:xfrm>
            <a:off x="611560" y="1412777"/>
            <a:ext cx="7704856" cy="4800535"/>
          </a:xfrm>
          <a:prstGeom prst="rect">
            <a:avLst/>
          </a:prstGeom>
        </p:spPr>
      </p:pic>
      <p:sp>
        <p:nvSpPr>
          <p:cNvPr id="6" name="TextBox 5"/>
          <p:cNvSpPr txBox="1"/>
          <p:nvPr/>
        </p:nvSpPr>
        <p:spPr>
          <a:xfrm>
            <a:off x="4429124" y="6405331"/>
            <a:ext cx="441146" cy="369332"/>
          </a:xfrm>
          <a:prstGeom prst="rect">
            <a:avLst/>
          </a:prstGeom>
          <a:noFill/>
        </p:spPr>
        <p:txBody>
          <a:bodyPr wrap="none" rtlCol="0">
            <a:spAutoFit/>
          </a:bodyPr>
          <a:lstStyle/>
          <a:p>
            <a:r>
              <a:rPr lang="en-US" altLang="zh-CN" dirty="0" smtClean="0"/>
              <a:t>26</a:t>
            </a:r>
            <a:endParaRPr lang="zh-CN" altLang="en-US" dirty="0"/>
          </a:p>
        </p:txBody>
      </p:sp>
      <p:sp>
        <p:nvSpPr>
          <p:cNvPr id="8" name="矩形 7"/>
          <p:cNvSpPr/>
          <p:nvPr/>
        </p:nvSpPr>
        <p:spPr bwMode="gray">
          <a:xfrm>
            <a:off x="762408" y="4581128"/>
            <a:ext cx="7409992" cy="1071571"/>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TextBox 11"/>
          <p:cNvSpPr txBox="1"/>
          <p:nvPr/>
        </p:nvSpPr>
        <p:spPr>
          <a:xfrm>
            <a:off x="2195736" y="4077072"/>
            <a:ext cx="5088252" cy="400110"/>
          </a:xfrm>
          <a:prstGeom prst="rect">
            <a:avLst/>
          </a:prstGeom>
          <a:noFill/>
        </p:spPr>
        <p:txBody>
          <a:bodyPr wrap="none" rtlCol="0">
            <a:spAutoFit/>
          </a:bodyPr>
          <a:lstStyle/>
          <a:p>
            <a:r>
              <a:rPr lang="zh-CN" altLang="en-US" sz="2000" b="1" dirty="0" smtClean="0">
                <a:latin typeface="微软雅黑" panose="020B0503020204020204" pitchFamily="34" charset="-122"/>
                <a:ea typeface="微软雅黑" panose="020B0503020204020204" pitchFamily="34" charset="-122"/>
              </a:rPr>
              <a:t>阅读附件类型的说明后，再准备并上传附件</a:t>
            </a:r>
            <a:endParaRPr lang="zh-CN" altLang="en-US" sz="2000" b="1" dirty="0">
              <a:latin typeface="微软雅黑" panose="020B0503020204020204" pitchFamily="34" charset="-122"/>
              <a:ea typeface="微软雅黑" panose="020B0503020204020204" pitchFamily="34" charset="-122"/>
            </a:endParaRPr>
          </a:p>
        </p:txBody>
      </p:sp>
      <p:sp>
        <p:nvSpPr>
          <p:cNvPr id="13" name="五角星 12"/>
          <p:cNvSpPr/>
          <p:nvPr/>
        </p:nvSpPr>
        <p:spPr bwMode="gray">
          <a:xfrm>
            <a:off x="1909983" y="4091161"/>
            <a:ext cx="339520" cy="346531"/>
          </a:xfrm>
          <a:prstGeom prst="star5">
            <a:avLst>
              <a:gd name="adj" fmla="val 21888"/>
              <a:gd name="hf" fmla="val 105146"/>
              <a:gd name="vf" fmla="val 110557"/>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Rectangle 32">
            <a:extLst>
              <a:ext uri="{FF2B5EF4-FFF2-40B4-BE49-F238E27FC236}">
                <a16:creationId xmlns="" xmlns:a16="http://schemas.microsoft.com/office/drawing/2014/main" id="{CA9BD7BC-F927-4B4A-89CA-2CEF0CB61C0D}"/>
              </a:ext>
            </a:extLst>
          </p:cNvPr>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dirty="0">
              <a:solidFill>
                <a:schemeClr val="bg1"/>
              </a:solidFill>
              <a:latin typeface="黑体" pitchFamily="49" charset="-122"/>
              <a:ea typeface="黑体" pitchFamily="49" charset="-122"/>
            </a:endParaRPr>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04799" y="989244"/>
            <a:ext cx="3262432"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（四）</a:t>
            </a:r>
            <a:r>
              <a:rPr lang="zh-CN" altLang="en-US" sz="2000" b="1" dirty="0">
                <a:latin typeface="微软雅黑" pitchFamily="34" charset="-122"/>
                <a:ea typeface="微软雅黑" pitchFamily="34" charset="-122"/>
              </a:rPr>
              <a:t>确认经办人联系方式</a:t>
            </a:r>
          </a:p>
        </p:txBody>
      </p:sp>
      <p:sp>
        <p:nvSpPr>
          <p:cNvPr id="8" name="TextBox 7"/>
          <p:cNvSpPr txBox="1"/>
          <p:nvPr/>
        </p:nvSpPr>
        <p:spPr>
          <a:xfrm>
            <a:off x="4429124" y="6429396"/>
            <a:ext cx="441146" cy="369332"/>
          </a:xfrm>
          <a:prstGeom prst="rect">
            <a:avLst/>
          </a:prstGeom>
          <a:noFill/>
        </p:spPr>
        <p:txBody>
          <a:bodyPr wrap="none" rtlCol="0">
            <a:spAutoFit/>
          </a:bodyPr>
          <a:lstStyle/>
          <a:p>
            <a:r>
              <a:rPr lang="en-US" altLang="zh-CN" dirty="0" smtClean="0"/>
              <a:t>27</a:t>
            </a:r>
            <a:endParaRPr lang="zh-CN" altLang="en-US" dirty="0"/>
          </a:p>
        </p:txBody>
      </p:sp>
      <p:grpSp>
        <p:nvGrpSpPr>
          <p:cNvPr id="15" name="组合 14"/>
          <p:cNvGrpSpPr/>
          <p:nvPr/>
        </p:nvGrpSpPr>
        <p:grpSpPr>
          <a:xfrm>
            <a:off x="683568" y="1700808"/>
            <a:ext cx="7848872" cy="4032447"/>
            <a:chOff x="683568" y="1604797"/>
            <a:chExt cx="7920880" cy="4206795"/>
          </a:xfrm>
        </p:grpSpPr>
        <p:grpSp>
          <p:nvGrpSpPr>
            <p:cNvPr id="12" name="组合 11"/>
            <p:cNvGrpSpPr/>
            <p:nvPr/>
          </p:nvGrpSpPr>
          <p:grpSpPr>
            <a:xfrm>
              <a:off x="683568" y="1604797"/>
              <a:ext cx="7920880" cy="4206795"/>
              <a:chOff x="683568" y="1604797"/>
              <a:chExt cx="7920880" cy="4206795"/>
            </a:xfrm>
          </p:grpSpPr>
          <p:pic>
            <p:nvPicPr>
              <p:cNvPr id="6" name="图片 5" descr="12、经办人联系方式.JPG"/>
              <p:cNvPicPr>
                <a:picLocks noChangeAspect="1"/>
              </p:cNvPicPr>
              <p:nvPr/>
            </p:nvPicPr>
            <p:blipFill>
              <a:blip r:embed="rId2" cstate="print"/>
              <a:stretch>
                <a:fillRect/>
              </a:stretch>
            </p:blipFill>
            <p:spPr>
              <a:xfrm>
                <a:off x="683568" y="1604797"/>
                <a:ext cx="7920880" cy="4206795"/>
              </a:xfrm>
              <a:prstGeom prst="rect">
                <a:avLst/>
              </a:prstGeom>
            </p:spPr>
          </p:pic>
          <p:pic>
            <p:nvPicPr>
              <p:cNvPr id="9" name="图片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5576" y="1628800"/>
                <a:ext cx="1159154" cy="432048"/>
              </a:xfrm>
              <a:prstGeom prst="rect">
                <a:avLst/>
              </a:prstGeom>
            </p:spPr>
          </p:pic>
        </p:grpSp>
        <p:sp>
          <p:nvSpPr>
            <p:cNvPr id="11" name="矩形 10"/>
            <p:cNvSpPr/>
            <p:nvPr/>
          </p:nvSpPr>
          <p:spPr bwMode="gray">
            <a:xfrm>
              <a:off x="3779912" y="5349214"/>
              <a:ext cx="577774" cy="386025"/>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13" name="TextBox 12"/>
          <p:cNvSpPr txBox="1"/>
          <p:nvPr/>
        </p:nvSpPr>
        <p:spPr>
          <a:xfrm>
            <a:off x="1907704" y="5733256"/>
            <a:ext cx="5929828" cy="338554"/>
          </a:xfrm>
          <a:prstGeom prst="rect">
            <a:avLst/>
          </a:prstGeom>
          <a:noFill/>
        </p:spPr>
        <p:txBody>
          <a:bodyPr wrap="none" rtlCol="0">
            <a:spAutoFit/>
          </a:bodyPr>
          <a:lstStyle/>
          <a:p>
            <a:r>
              <a:rPr lang="zh-CN" altLang="en-US" sz="1600" dirty="0">
                <a:latin typeface="微软雅黑" pitchFamily="34" charset="-122"/>
                <a:ea typeface="微软雅黑" pitchFamily="34" charset="-122"/>
              </a:rPr>
              <a:t>注：请填写</a:t>
            </a:r>
            <a:r>
              <a:rPr lang="zh-CN" altLang="en-US" sz="1600" dirty="0">
                <a:solidFill>
                  <a:srgbClr val="FF0000"/>
                </a:solidFill>
                <a:latin typeface="微软雅黑" pitchFamily="34" charset="-122"/>
                <a:ea typeface="微软雅黑" pitchFamily="34" charset="-122"/>
              </a:rPr>
              <a:t>本笔业务的办理人</a:t>
            </a:r>
            <a:r>
              <a:rPr lang="zh-CN" altLang="en-US" sz="1600" dirty="0">
                <a:latin typeface="微软雅黑" pitchFamily="34" charset="-122"/>
                <a:ea typeface="微软雅黑" pitchFamily="34" charset="-122"/>
              </a:rPr>
              <a:t>，不要填写领导或财务的联系方式</a:t>
            </a:r>
          </a:p>
        </p:txBody>
      </p:sp>
      <p:sp>
        <p:nvSpPr>
          <p:cNvPr id="16" name="Rectangle 32">
            <a:extLst>
              <a:ext uri="{FF2B5EF4-FFF2-40B4-BE49-F238E27FC236}">
                <a16:creationId xmlns="" xmlns:a16="http://schemas.microsoft.com/office/drawing/2014/main" id="{CA9BD7BC-F927-4B4A-89CA-2CEF0CB61C0D}"/>
              </a:ext>
            </a:extLst>
          </p:cNvPr>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dirty="0">
              <a:solidFill>
                <a:schemeClr val="bg1"/>
              </a:solidFill>
              <a:latin typeface="黑体" pitchFamily="49" charset="-122"/>
              <a:ea typeface="黑体" pitchFamily="49" charset="-122"/>
            </a:endParaRPr>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a:extLst>
              <a:ext uri="{FF2B5EF4-FFF2-40B4-BE49-F238E27FC236}">
                <a16:creationId xmlns="" xmlns:a16="http://schemas.microsoft.com/office/drawing/2014/main" id="{6EA9F34C-EE1E-4A34-B39A-C20A03C6BF56}"/>
              </a:ext>
            </a:extLst>
          </p:cNvPr>
          <p:cNvSpPr txBox="1"/>
          <p:nvPr/>
        </p:nvSpPr>
        <p:spPr>
          <a:xfrm>
            <a:off x="611560" y="1484784"/>
            <a:ext cx="8015522" cy="1754326"/>
          </a:xfrm>
          <a:prstGeom prst="rect">
            <a:avLst/>
          </a:prstGeom>
          <a:noFill/>
        </p:spPr>
        <p:txBody>
          <a:bodyPr wrap="square" rtlCol="0">
            <a:spAutoFit/>
          </a:bodyPr>
          <a:lstStyle/>
          <a:p>
            <a:pPr>
              <a:lnSpc>
                <a:spcPct val="150000"/>
              </a:lnSpc>
            </a:pPr>
            <a:r>
              <a:rPr lang="en-US" altLang="zh-CN" dirty="0">
                <a:latin typeface="微软雅黑" pitchFamily="34" charset="-122"/>
                <a:ea typeface="微软雅黑" pitchFamily="34" charset="-122"/>
              </a:rPr>
              <a:t>       </a:t>
            </a:r>
            <a:r>
              <a:rPr lang="zh-CN" altLang="en-US" dirty="0" smtClean="0">
                <a:latin typeface="微软雅黑" pitchFamily="34" charset="-122"/>
                <a:ea typeface="微软雅黑" pitchFamily="34" charset="-122"/>
              </a:rPr>
              <a:t>中国结算收到</a:t>
            </a:r>
            <a:r>
              <a:rPr lang="zh-CN" altLang="en-US" dirty="0">
                <a:latin typeface="微软雅黑" pitchFamily="34" charset="-122"/>
                <a:ea typeface="微软雅黑" pitchFamily="34" charset="-122"/>
              </a:rPr>
              <a:t>发行人的</a:t>
            </a:r>
            <a:r>
              <a:rPr lang="zh-CN" altLang="en-US" dirty="0">
                <a:solidFill>
                  <a:srgbClr val="FF0000"/>
                </a:solidFill>
                <a:latin typeface="微软雅黑" pitchFamily="34" charset="-122"/>
                <a:ea typeface="微软雅黑" pitchFamily="34" charset="-122"/>
              </a:rPr>
              <a:t>网上业务</a:t>
            </a:r>
            <a:r>
              <a:rPr lang="zh-CN" altLang="en-US" dirty="0" smtClean="0">
                <a:solidFill>
                  <a:srgbClr val="FF0000"/>
                </a:solidFill>
                <a:latin typeface="微软雅黑" pitchFamily="34" charset="-122"/>
                <a:ea typeface="微软雅黑" pitchFamily="34" charset="-122"/>
              </a:rPr>
              <a:t>申请和股转公司送至中国结算的定向</a:t>
            </a:r>
            <a:r>
              <a:rPr lang="zh-CN" altLang="en-US" dirty="0">
                <a:solidFill>
                  <a:srgbClr val="FF0000"/>
                </a:solidFill>
                <a:latin typeface="微软雅黑" pitchFamily="34" charset="-122"/>
                <a:ea typeface="微软雅黑" pitchFamily="34" charset="-122"/>
              </a:rPr>
              <a:t>增发函及明细表</a:t>
            </a:r>
            <a:r>
              <a:rPr lang="zh-CN" altLang="en-US" dirty="0" smtClean="0">
                <a:latin typeface="微软雅黑" pitchFamily="34" charset="-122"/>
                <a:ea typeface="微软雅黑" pitchFamily="34" charset="-122"/>
              </a:rPr>
              <a:t>后开始审核。</a:t>
            </a:r>
            <a:endParaRPr lang="en-US" altLang="zh-CN" dirty="0" smtClean="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中国结算审核通过过，挂牌公司进行数据确认并支付费用。</a:t>
            </a:r>
            <a:endParaRPr lang="en-US" altLang="zh-CN" dirty="0">
              <a:latin typeface="微软雅黑" pitchFamily="34" charset="-122"/>
              <a:ea typeface="微软雅黑" pitchFamily="34" charset="-122"/>
            </a:endParaRPr>
          </a:p>
          <a:p>
            <a:pPr>
              <a:lnSpc>
                <a:spcPct val="150000"/>
              </a:lnSpc>
            </a:pPr>
            <a:r>
              <a:rPr lang="en-US" altLang="zh-CN" dirty="0">
                <a:latin typeface="微软雅黑" pitchFamily="34" charset="-122"/>
                <a:ea typeface="微软雅黑" pitchFamily="34" charset="-122"/>
              </a:rPr>
              <a:t>       </a:t>
            </a:r>
            <a:endParaRPr lang="zh-CN" altLang="en-US" dirty="0">
              <a:latin typeface="微软雅黑" pitchFamily="34" charset="-122"/>
              <a:ea typeface="微软雅黑" pitchFamily="34" charset="-122"/>
            </a:endParaRPr>
          </a:p>
        </p:txBody>
      </p:sp>
      <p:sp>
        <p:nvSpPr>
          <p:cNvPr id="6" name="TextBox 6">
            <a:extLst>
              <a:ext uri="{FF2B5EF4-FFF2-40B4-BE49-F238E27FC236}">
                <a16:creationId xmlns="" xmlns:a16="http://schemas.microsoft.com/office/drawing/2014/main" id="{504804E9-9EC6-4739-9DCB-7B0DCB511A92}"/>
              </a:ext>
            </a:extLst>
          </p:cNvPr>
          <p:cNvSpPr txBox="1"/>
          <p:nvPr/>
        </p:nvSpPr>
        <p:spPr>
          <a:xfrm>
            <a:off x="4571677" y="6392941"/>
            <a:ext cx="441146" cy="369332"/>
          </a:xfrm>
          <a:prstGeom prst="rect">
            <a:avLst/>
          </a:prstGeom>
          <a:noFill/>
        </p:spPr>
        <p:txBody>
          <a:bodyPr wrap="none" rtlCol="0">
            <a:spAutoFit/>
          </a:bodyPr>
          <a:lstStyle/>
          <a:p>
            <a:r>
              <a:rPr lang="en-US" altLang="zh-CN" dirty="0" smtClean="0"/>
              <a:t>28</a:t>
            </a:r>
            <a:endParaRPr lang="zh-CN" altLang="en-US" dirty="0"/>
          </a:p>
        </p:txBody>
      </p:sp>
      <p:sp>
        <p:nvSpPr>
          <p:cNvPr id="27" name="Rectangle 32">
            <a:extLst>
              <a:ext uri="{FF2B5EF4-FFF2-40B4-BE49-F238E27FC236}">
                <a16:creationId xmlns="" xmlns:a16="http://schemas.microsoft.com/office/drawing/2014/main" id="{CA9BD7BC-F927-4B4A-89CA-2CEF0CB61C0D}"/>
              </a:ext>
            </a:extLst>
          </p:cNvPr>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确认数据并付款</a:t>
            </a:r>
            <a:endParaRPr lang="zh-CN" altLang="en-US" sz="2800" dirty="0">
              <a:solidFill>
                <a:schemeClr val="bg1"/>
              </a:solidFill>
              <a:latin typeface="黑体" pitchFamily="49" charset="-122"/>
              <a:ea typeface="黑体" pitchFamily="49" charset="-122"/>
            </a:endParaRPr>
          </a:p>
        </p:txBody>
      </p:sp>
      <p:sp>
        <p:nvSpPr>
          <p:cNvPr id="28" name="矩形 27"/>
          <p:cNvSpPr/>
          <p:nvPr/>
        </p:nvSpPr>
        <p:spPr>
          <a:xfrm>
            <a:off x="539552" y="1052736"/>
            <a:ext cx="3518912" cy="400110"/>
          </a:xfrm>
          <a:prstGeom prst="rect">
            <a:avLst/>
          </a:prstGeom>
        </p:spPr>
        <p:txBody>
          <a:bodyPr wrap="none">
            <a:spAutoFit/>
          </a:bodyPr>
          <a:lstStyle/>
          <a:p>
            <a:r>
              <a:rPr lang="zh-CN" altLang="en-US" sz="2000" b="1" dirty="0" smtClean="0">
                <a:latin typeface="微软雅黑" pitchFamily="34" charset="-122"/>
                <a:ea typeface="微软雅黑" pitchFamily="34" charset="-122"/>
              </a:rPr>
              <a:t>二、挂牌公司确认数据并付款</a:t>
            </a:r>
            <a:endParaRPr lang="zh-CN" altLang="en-US" sz="2000" b="1" dirty="0">
              <a:latin typeface="微软雅黑" pitchFamily="34" charset="-122"/>
              <a:ea typeface="微软雅黑" pitchFamily="34" charset="-122"/>
            </a:endParaRPr>
          </a:p>
        </p:txBody>
      </p:sp>
      <p:graphicFrame>
        <p:nvGraphicFramePr>
          <p:cNvPr id="49" name="图示 48"/>
          <p:cNvGraphicFramePr/>
          <p:nvPr>
            <p:extLst>
              <p:ext uri="{D42A27DB-BD31-4B8C-83A1-F6EECF244321}">
                <p14:modId xmlns="" xmlns:p14="http://schemas.microsoft.com/office/powerpoint/2010/main" val="2833199853"/>
              </p:ext>
            </p:extLst>
          </p:nvPr>
        </p:nvGraphicFramePr>
        <p:xfrm>
          <a:off x="287016" y="3356993"/>
          <a:ext cx="8568952" cy="20750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0" name="TextBox 49"/>
          <p:cNvSpPr txBox="1"/>
          <p:nvPr/>
        </p:nvSpPr>
        <p:spPr>
          <a:xfrm>
            <a:off x="863080" y="2900941"/>
            <a:ext cx="425116" cy="1107996"/>
          </a:xfrm>
          <a:prstGeom prst="rect">
            <a:avLst/>
          </a:prstGeom>
          <a:noFill/>
        </p:spPr>
        <p:txBody>
          <a:bodyPr wrap="square" rtlCol="0">
            <a:spAutoFit/>
          </a:bodyPr>
          <a:lstStyle/>
          <a:p>
            <a:r>
              <a:rPr lang="en-US" altLang="zh-CN" sz="6600" b="1" dirty="0">
                <a:latin typeface="Agency FB" pitchFamily="34" charset="0"/>
              </a:rPr>
              <a:t>1</a:t>
            </a:r>
            <a:endParaRPr lang="zh-CN" altLang="en-US" sz="6600" b="1" dirty="0">
              <a:latin typeface="Agency FB" pitchFamily="34" charset="0"/>
            </a:endParaRPr>
          </a:p>
        </p:txBody>
      </p:sp>
      <p:sp>
        <p:nvSpPr>
          <p:cNvPr id="51" name="TextBox 50"/>
          <p:cNvSpPr txBox="1"/>
          <p:nvPr/>
        </p:nvSpPr>
        <p:spPr>
          <a:xfrm>
            <a:off x="1871192" y="4437111"/>
            <a:ext cx="558166" cy="1107996"/>
          </a:xfrm>
          <a:prstGeom prst="rect">
            <a:avLst/>
          </a:prstGeom>
          <a:noFill/>
        </p:spPr>
        <p:txBody>
          <a:bodyPr wrap="none" rtlCol="0">
            <a:spAutoFit/>
          </a:bodyPr>
          <a:lstStyle/>
          <a:p>
            <a:r>
              <a:rPr lang="en-US" altLang="zh-CN" sz="6600" b="1" dirty="0">
                <a:solidFill>
                  <a:srgbClr val="CC0018"/>
                </a:solidFill>
                <a:latin typeface="Agency FB" pitchFamily="34" charset="0"/>
              </a:rPr>
              <a:t>2</a:t>
            </a:r>
            <a:endParaRPr lang="zh-CN" altLang="en-US" sz="6600" b="1" dirty="0">
              <a:solidFill>
                <a:srgbClr val="CC0018"/>
              </a:solidFill>
              <a:latin typeface="Agency FB" pitchFamily="34" charset="0"/>
            </a:endParaRPr>
          </a:p>
        </p:txBody>
      </p:sp>
      <p:sp>
        <p:nvSpPr>
          <p:cNvPr id="52" name="TextBox 51"/>
          <p:cNvSpPr txBox="1"/>
          <p:nvPr/>
        </p:nvSpPr>
        <p:spPr>
          <a:xfrm>
            <a:off x="2951312" y="2900941"/>
            <a:ext cx="574196" cy="1107996"/>
          </a:xfrm>
          <a:prstGeom prst="rect">
            <a:avLst/>
          </a:prstGeom>
          <a:noFill/>
        </p:spPr>
        <p:txBody>
          <a:bodyPr wrap="none" rtlCol="0">
            <a:spAutoFit/>
          </a:bodyPr>
          <a:lstStyle/>
          <a:p>
            <a:r>
              <a:rPr lang="en-US" altLang="zh-CN" sz="6600" b="1" dirty="0">
                <a:latin typeface="Agency FB" pitchFamily="34" charset="0"/>
              </a:rPr>
              <a:t>3</a:t>
            </a:r>
            <a:endParaRPr lang="zh-CN" altLang="en-US" sz="6600" b="1" dirty="0">
              <a:latin typeface="Agency FB" pitchFamily="34" charset="0"/>
            </a:endParaRPr>
          </a:p>
        </p:txBody>
      </p:sp>
      <p:sp>
        <p:nvSpPr>
          <p:cNvPr id="53" name="TextBox 52"/>
          <p:cNvSpPr txBox="1"/>
          <p:nvPr/>
        </p:nvSpPr>
        <p:spPr>
          <a:xfrm>
            <a:off x="4182127" y="4437111"/>
            <a:ext cx="569387" cy="1107996"/>
          </a:xfrm>
          <a:prstGeom prst="rect">
            <a:avLst/>
          </a:prstGeom>
          <a:noFill/>
        </p:spPr>
        <p:txBody>
          <a:bodyPr wrap="none" rtlCol="0">
            <a:spAutoFit/>
          </a:bodyPr>
          <a:lstStyle/>
          <a:p>
            <a:r>
              <a:rPr lang="en-US" altLang="zh-CN" sz="6600" b="1" dirty="0">
                <a:solidFill>
                  <a:srgbClr val="CC0018"/>
                </a:solidFill>
                <a:latin typeface="Agency FB" pitchFamily="34" charset="0"/>
              </a:rPr>
              <a:t>4</a:t>
            </a:r>
            <a:endParaRPr lang="zh-CN" altLang="en-US" sz="6600" b="1" dirty="0">
              <a:solidFill>
                <a:srgbClr val="CC0018"/>
              </a:solidFill>
              <a:latin typeface="Agency FB" pitchFamily="34" charset="0"/>
            </a:endParaRPr>
          </a:p>
        </p:txBody>
      </p:sp>
      <p:sp>
        <p:nvSpPr>
          <p:cNvPr id="54" name="TextBox 53"/>
          <p:cNvSpPr txBox="1"/>
          <p:nvPr/>
        </p:nvSpPr>
        <p:spPr>
          <a:xfrm>
            <a:off x="431032" y="4585026"/>
            <a:ext cx="1264591" cy="961289"/>
          </a:xfrm>
          <a:prstGeom prst="rect">
            <a:avLst/>
          </a:prstGeom>
          <a:noFill/>
        </p:spPr>
        <p:txBody>
          <a:bodyPr wrap="square" rtlCol="0">
            <a:spAutoFit/>
          </a:bodyPr>
          <a:lstStyle/>
          <a:p>
            <a:pPr lvl="0" algn="ctr">
              <a:lnSpc>
                <a:spcPct val="150000"/>
              </a:lnSpc>
            </a:pPr>
            <a:r>
              <a:rPr lang="zh-CN" altLang="en-US" sz="2000" dirty="0" smtClean="0">
                <a:latin typeface="微软雅黑" pitchFamily="34" charset="-122"/>
                <a:ea typeface="微软雅黑" pitchFamily="34" charset="-122"/>
              </a:rPr>
              <a:t>挂牌公司提交申请</a:t>
            </a:r>
            <a:endParaRPr lang="zh-CN" altLang="en-US" sz="2000" dirty="0">
              <a:latin typeface="微软雅黑" pitchFamily="34" charset="-122"/>
              <a:ea typeface="微软雅黑" pitchFamily="34" charset="-122"/>
            </a:endParaRPr>
          </a:p>
        </p:txBody>
      </p:sp>
      <p:grpSp>
        <p:nvGrpSpPr>
          <p:cNvPr id="55" name="组合 24"/>
          <p:cNvGrpSpPr/>
          <p:nvPr/>
        </p:nvGrpSpPr>
        <p:grpSpPr>
          <a:xfrm>
            <a:off x="2585314" y="4045648"/>
            <a:ext cx="2813585" cy="1389903"/>
            <a:chOff x="403834" y="1123957"/>
            <a:chExt cx="2813585" cy="1389903"/>
          </a:xfrm>
        </p:grpSpPr>
        <p:sp>
          <p:nvSpPr>
            <p:cNvPr id="56" name="矩形 55"/>
            <p:cNvSpPr/>
            <p:nvPr/>
          </p:nvSpPr>
          <p:spPr>
            <a:xfrm>
              <a:off x="1346589" y="1123957"/>
              <a:ext cx="1870830" cy="43404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57" name="矩形 56"/>
            <p:cNvSpPr/>
            <p:nvPr/>
          </p:nvSpPr>
          <p:spPr>
            <a:xfrm>
              <a:off x="403834" y="2079818"/>
              <a:ext cx="1870830" cy="43404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70688" tIns="170688" rIns="170688" bIns="170688" numCol="1" spcCol="1270" anchor="t" anchorCtr="0">
              <a:noAutofit/>
            </a:bodyPr>
            <a:lstStyle/>
            <a:p>
              <a:pPr lvl="0" algn="ctr" defTabSz="1066800">
                <a:spcBef>
                  <a:spcPct val="0"/>
                </a:spcBef>
                <a:spcAft>
                  <a:spcPct val="35000"/>
                </a:spcAft>
              </a:pPr>
              <a:endParaRPr lang="zh-CN" altLang="en-US" sz="2400" kern="1200" dirty="0">
                <a:latin typeface="楷体" pitchFamily="49" charset="-122"/>
                <a:ea typeface="楷体" pitchFamily="49" charset="-122"/>
              </a:endParaRPr>
            </a:p>
          </p:txBody>
        </p:sp>
      </p:grpSp>
      <p:sp>
        <p:nvSpPr>
          <p:cNvPr id="58" name="矩形 57"/>
          <p:cNvSpPr/>
          <p:nvPr/>
        </p:nvSpPr>
        <p:spPr>
          <a:xfrm>
            <a:off x="1115616" y="4653136"/>
            <a:ext cx="4572000" cy="1231106"/>
          </a:xfrm>
          <a:prstGeom prst="rect">
            <a:avLst/>
          </a:prstGeom>
        </p:spPr>
        <p:txBody>
          <a:bodyPr>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确认</a:t>
            </a:r>
            <a:r>
              <a:rPr lang="zh-CN" altLang="en-US" sz="2000" dirty="0">
                <a:latin typeface="微软雅黑" pitchFamily="34" charset="-122"/>
                <a:ea typeface="微软雅黑" pitchFamily="34" charset="-122"/>
              </a:rPr>
              <a:t>数据</a:t>
            </a:r>
            <a:endParaRPr lang="en-US" altLang="zh-CN" sz="2000" dirty="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支付费用</a:t>
            </a:r>
            <a:endParaRPr lang="zh-CN" altLang="en-US" sz="2000" dirty="0">
              <a:latin typeface="微软雅黑" pitchFamily="34" charset="-122"/>
              <a:ea typeface="微软雅黑" pitchFamily="34" charset="-122"/>
            </a:endParaRPr>
          </a:p>
        </p:txBody>
      </p:sp>
      <p:sp>
        <p:nvSpPr>
          <p:cNvPr id="59" name="矩形 58"/>
          <p:cNvSpPr/>
          <p:nvPr/>
        </p:nvSpPr>
        <p:spPr>
          <a:xfrm>
            <a:off x="2231232" y="4653136"/>
            <a:ext cx="4572000" cy="815608"/>
          </a:xfrm>
          <a:prstGeom prst="rect">
            <a:avLst/>
          </a:prstGeom>
        </p:spPr>
        <p:txBody>
          <a:bodyPr wrap="square">
            <a:spAutoFit/>
          </a:bodyPr>
          <a:lstStyle/>
          <a:p>
            <a:pPr lvl="0" algn="ctr" defTabSz="1066800">
              <a:spcAft>
                <a:spcPct val="35000"/>
              </a:spcAft>
            </a:pPr>
            <a:endParaRPr lang="en-US" altLang="zh-CN" sz="2000" dirty="0">
              <a:latin typeface="微软雅黑" pitchFamily="34" charset="-122"/>
              <a:ea typeface="微软雅黑" pitchFamily="34" charset="-122"/>
            </a:endParaRPr>
          </a:p>
          <a:p>
            <a:pPr lvl="0" algn="ctr" defTabSz="1066800">
              <a:spcAft>
                <a:spcPct val="35000"/>
              </a:spcAft>
            </a:pPr>
            <a:r>
              <a:rPr lang="zh-CN" altLang="en-US" sz="2000" dirty="0">
                <a:latin typeface="微软雅黑" pitchFamily="34" charset="-122"/>
                <a:ea typeface="微软雅黑" pitchFamily="34" charset="-122"/>
              </a:rPr>
              <a:t> </a:t>
            </a:r>
            <a:endParaRPr lang="en-US" altLang="zh-CN" sz="2000" dirty="0">
              <a:latin typeface="微软雅黑" pitchFamily="34" charset="-122"/>
              <a:ea typeface="微软雅黑" pitchFamily="34" charset="-122"/>
            </a:endParaRPr>
          </a:p>
        </p:txBody>
      </p:sp>
      <p:sp>
        <p:nvSpPr>
          <p:cNvPr id="60" name="矩形 59"/>
          <p:cNvSpPr/>
          <p:nvPr/>
        </p:nvSpPr>
        <p:spPr>
          <a:xfrm>
            <a:off x="5759624" y="4633032"/>
            <a:ext cx="3857620"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查看结果</a:t>
            </a:r>
            <a:endParaRPr lang="en-US" altLang="zh-CN" sz="2000" dirty="0">
              <a:latin typeface="微软雅黑" pitchFamily="34" charset="-122"/>
              <a:ea typeface="微软雅黑" pitchFamily="34" charset="-122"/>
            </a:endParaRPr>
          </a:p>
        </p:txBody>
      </p:sp>
      <p:sp>
        <p:nvSpPr>
          <p:cNvPr id="61" name="TextBox 60"/>
          <p:cNvSpPr txBox="1"/>
          <p:nvPr/>
        </p:nvSpPr>
        <p:spPr>
          <a:xfrm>
            <a:off x="5334255" y="2900941"/>
            <a:ext cx="569387" cy="1107996"/>
          </a:xfrm>
          <a:prstGeom prst="rect">
            <a:avLst/>
          </a:prstGeom>
          <a:noFill/>
        </p:spPr>
        <p:txBody>
          <a:bodyPr wrap="none" rtlCol="0">
            <a:spAutoFit/>
          </a:bodyPr>
          <a:lstStyle/>
          <a:p>
            <a:r>
              <a:rPr lang="en-US" altLang="zh-CN" sz="6600" b="1" dirty="0">
                <a:latin typeface="Agency FB" pitchFamily="34" charset="0"/>
              </a:rPr>
              <a:t>5</a:t>
            </a:r>
            <a:endParaRPr lang="zh-CN" altLang="en-US" sz="6600" b="1" dirty="0">
              <a:latin typeface="Agency FB" pitchFamily="34" charset="0"/>
            </a:endParaRPr>
          </a:p>
        </p:txBody>
      </p:sp>
      <p:cxnSp>
        <p:nvCxnSpPr>
          <p:cNvPr id="62" name="直接箭头连接符 61"/>
          <p:cNvCxnSpPr/>
          <p:nvPr/>
        </p:nvCxnSpPr>
        <p:spPr bwMode="auto">
          <a:xfrm rot="5400000" flipH="1">
            <a:off x="4106292" y="5904948"/>
            <a:ext cx="142876" cy="1588"/>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63" name="TextBox 62"/>
          <p:cNvSpPr txBox="1"/>
          <p:nvPr/>
        </p:nvSpPr>
        <p:spPr>
          <a:xfrm>
            <a:off x="1439144" y="3216874"/>
            <a:ext cx="1426611" cy="961289"/>
          </a:xfrm>
          <a:prstGeom prst="rect">
            <a:avLst/>
          </a:prstGeom>
          <a:noFill/>
        </p:spPr>
        <p:txBody>
          <a:bodyPr wrap="square" rtlCol="0">
            <a:spAutoFit/>
          </a:bodyPr>
          <a:lstStyle/>
          <a:p>
            <a:pPr lvl="0" algn="ctr">
              <a:lnSpc>
                <a:spcPct val="150000"/>
              </a:lnSpc>
            </a:pPr>
            <a:r>
              <a:rPr lang="zh-CN" altLang="en-US" sz="2000" b="1" dirty="0" smtClean="0">
                <a:solidFill>
                  <a:srgbClr val="005426"/>
                </a:solidFill>
                <a:latin typeface="微软雅黑" pitchFamily="34" charset="-122"/>
                <a:ea typeface="微软雅黑" pitchFamily="34" charset="-122"/>
              </a:rPr>
              <a:t>中国结算</a:t>
            </a:r>
            <a:endParaRPr lang="en-US" altLang="zh-CN" sz="2000" b="1" dirty="0" smtClean="0">
              <a:solidFill>
                <a:srgbClr val="005426"/>
              </a:solidFill>
              <a:latin typeface="微软雅黑" pitchFamily="34" charset="-122"/>
              <a:ea typeface="微软雅黑" pitchFamily="34" charset="-122"/>
            </a:endParaRPr>
          </a:p>
          <a:p>
            <a:pPr lvl="0" algn="ctr">
              <a:lnSpc>
                <a:spcPct val="150000"/>
              </a:lnSpc>
            </a:pPr>
            <a:r>
              <a:rPr lang="zh-CN" altLang="en-US" sz="2000" b="1" dirty="0" smtClean="0">
                <a:solidFill>
                  <a:srgbClr val="005426"/>
                </a:solidFill>
                <a:latin typeface="微软雅黑" pitchFamily="34" charset="-122"/>
                <a:ea typeface="微软雅黑" pitchFamily="34" charset="-122"/>
              </a:rPr>
              <a:t>审核</a:t>
            </a:r>
            <a:endParaRPr lang="zh-CN" altLang="en-US" sz="2000" b="1" dirty="0">
              <a:solidFill>
                <a:srgbClr val="005426"/>
              </a:solidFill>
              <a:latin typeface="微软雅黑" pitchFamily="34" charset="-122"/>
              <a:ea typeface="微软雅黑" pitchFamily="34" charset="-122"/>
            </a:endParaRPr>
          </a:p>
        </p:txBody>
      </p:sp>
      <p:sp>
        <p:nvSpPr>
          <p:cNvPr id="64" name="TextBox 63"/>
          <p:cNvSpPr txBox="1"/>
          <p:nvPr/>
        </p:nvSpPr>
        <p:spPr>
          <a:xfrm>
            <a:off x="6047656" y="3144866"/>
            <a:ext cx="1251044" cy="1015663"/>
          </a:xfrm>
          <a:prstGeom prst="rect">
            <a:avLst/>
          </a:prstGeom>
          <a:noFill/>
        </p:spPr>
        <p:txBody>
          <a:bodyPr wrap="square" rtlCol="0">
            <a:spAutoFit/>
          </a:bodyPr>
          <a:lstStyle/>
          <a:p>
            <a:pPr lvl="0" algn="ctr">
              <a:lnSpc>
                <a:spcPct val="150000"/>
              </a:lnSpc>
            </a:pPr>
            <a:r>
              <a:rPr lang="zh-CN" altLang="en-US" sz="2000" b="1" dirty="0" smtClean="0">
                <a:solidFill>
                  <a:srgbClr val="005426"/>
                </a:solidFill>
                <a:latin typeface="微软雅黑" pitchFamily="34" charset="-122"/>
                <a:ea typeface="微软雅黑" pitchFamily="34" charset="-122"/>
              </a:rPr>
              <a:t>中国结算审核</a:t>
            </a:r>
            <a:endParaRPr lang="zh-CN" altLang="en-US" sz="2000" b="1" dirty="0">
              <a:solidFill>
                <a:srgbClr val="005426"/>
              </a:solidFill>
              <a:latin typeface="微软雅黑" pitchFamily="34" charset="-122"/>
              <a:ea typeface="微软雅黑" pitchFamily="34" charset="-122"/>
            </a:endParaRPr>
          </a:p>
        </p:txBody>
      </p:sp>
      <p:sp>
        <p:nvSpPr>
          <p:cNvPr id="65" name="TextBox 64"/>
          <p:cNvSpPr txBox="1"/>
          <p:nvPr/>
        </p:nvSpPr>
        <p:spPr>
          <a:xfrm>
            <a:off x="5039544" y="4585026"/>
            <a:ext cx="1210588" cy="1477328"/>
          </a:xfrm>
          <a:prstGeom prst="rect">
            <a:avLst/>
          </a:prstGeom>
          <a:noFill/>
        </p:spPr>
        <p:txBody>
          <a:bodyPr wrap="square" rtlCol="0">
            <a:spAutoFit/>
          </a:bodyPr>
          <a:lstStyle/>
          <a:p>
            <a:pPr lvl="0">
              <a:lnSpc>
                <a:spcPct val="150000"/>
              </a:lnSpc>
            </a:pPr>
            <a:r>
              <a:rPr lang="zh-CN" altLang="en-US" sz="2000" dirty="0" smtClean="0">
                <a:latin typeface="微软雅黑" pitchFamily="34" charset="-122"/>
                <a:ea typeface="微软雅黑" pitchFamily="34" charset="-122"/>
              </a:rPr>
              <a:t>挂牌公司发布并上传公告</a:t>
            </a:r>
            <a:endParaRPr lang="en-US" altLang="zh-CN" sz="2000" dirty="0">
              <a:latin typeface="微软雅黑" pitchFamily="34" charset="-122"/>
              <a:ea typeface="微软雅黑" pitchFamily="34" charset="-122"/>
            </a:endParaRPr>
          </a:p>
        </p:txBody>
      </p:sp>
      <p:sp>
        <p:nvSpPr>
          <p:cNvPr id="66" name="TextBox 65"/>
          <p:cNvSpPr txBox="1"/>
          <p:nvPr/>
        </p:nvSpPr>
        <p:spPr>
          <a:xfrm>
            <a:off x="6337556" y="4437111"/>
            <a:ext cx="574196" cy="1107996"/>
          </a:xfrm>
          <a:prstGeom prst="rect">
            <a:avLst/>
          </a:prstGeom>
          <a:noFill/>
        </p:spPr>
        <p:txBody>
          <a:bodyPr wrap="none" rtlCol="0">
            <a:spAutoFit/>
          </a:bodyPr>
          <a:lstStyle/>
          <a:p>
            <a:r>
              <a:rPr lang="en-US" altLang="zh-CN" sz="6600" b="1" dirty="0">
                <a:solidFill>
                  <a:srgbClr val="CC0018"/>
                </a:solidFill>
                <a:latin typeface="Agency FB" pitchFamily="34" charset="0"/>
              </a:rPr>
              <a:t>6</a:t>
            </a:r>
            <a:endParaRPr lang="zh-CN" altLang="en-US" sz="6600" b="1" dirty="0">
              <a:solidFill>
                <a:srgbClr val="CC0018"/>
              </a:solidFill>
              <a:latin typeface="Agency FB" pitchFamily="34" charset="0"/>
            </a:endParaRPr>
          </a:p>
        </p:txBody>
      </p:sp>
      <p:sp>
        <p:nvSpPr>
          <p:cNvPr id="67" name="TextBox 66"/>
          <p:cNvSpPr txBox="1"/>
          <p:nvPr/>
        </p:nvSpPr>
        <p:spPr>
          <a:xfrm>
            <a:off x="7441723" y="2900941"/>
            <a:ext cx="550151" cy="1107996"/>
          </a:xfrm>
          <a:prstGeom prst="rect">
            <a:avLst/>
          </a:prstGeom>
          <a:noFill/>
        </p:spPr>
        <p:txBody>
          <a:bodyPr wrap="none" rtlCol="0">
            <a:spAutoFit/>
          </a:bodyPr>
          <a:lstStyle/>
          <a:p>
            <a:r>
              <a:rPr lang="en-US" altLang="zh-CN" sz="6600" b="1" dirty="0">
                <a:latin typeface="Agency FB" pitchFamily="34" charset="0"/>
              </a:rPr>
              <a:t>7</a:t>
            </a:r>
            <a:endParaRPr lang="zh-CN" altLang="en-US" sz="6600" b="1" dirty="0">
              <a:latin typeface="Agency FB" pitchFamily="34" charset="0"/>
            </a:endParaRPr>
          </a:p>
        </p:txBody>
      </p:sp>
      <p:sp>
        <p:nvSpPr>
          <p:cNvPr id="68" name="TextBox 67"/>
          <p:cNvSpPr txBox="1"/>
          <p:nvPr/>
        </p:nvSpPr>
        <p:spPr>
          <a:xfrm>
            <a:off x="3815408" y="3216874"/>
            <a:ext cx="1210588" cy="961289"/>
          </a:xfrm>
          <a:prstGeom prst="rect">
            <a:avLst/>
          </a:prstGeom>
          <a:noFill/>
        </p:spPr>
        <p:txBody>
          <a:bodyPr wrap="none" rtlCol="0">
            <a:spAutoFit/>
          </a:bodyPr>
          <a:lstStyle/>
          <a:p>
            <a:pPr lvl="0" algn="ctr">
              <a:lnSpc>
                <a:spcPct val="150000"/>
              </a:lnSpc>
            </a:pPr>
            <a:r>
              <a:rPr lang="zh-CN" altLang="en-US" sz="2000" b="1" dirty="0" smtClean="0">
                <a:solidFill>
                  <a:srgbClr val="005426"/>
                </a:solidFill>
                <a:latin typeface="微软雅黑" pitchFamily="34" charset="-122"/>
                <a:ea typeface="微软雅黑" pitchFamily="34" charset="-122"/>
              </a:rPr>
              <a:t>中国结算</a:t>
            </a:r>
            <a:endParaRPr lang="en-US" altLang="zh-CN" sz="2000" b="1" dirty="0" smtClean="0">
              <a:solidFill>
                <a:srgbClr val="005426"/>
              </a:solidFill>
              <a:latin typeface="微软雅黑" pitchFamily="34" charset="-122"/>
              <a:ea typeface="微软雅黑" pitchFamily="34" charset="-122"/>
            </a:endParaRPr>
          </a:p>
          <a:p>
            <a:pPr lvl="0" algn="ctr">
              <a:lnSpc>
                <a:spcPct val="150000"/>
              </a:lnSpc>
            </a:pPr>
            <a:r>
              <a:rPr lang="zh-CN" altLang="en-US" sz="2000" b="1" dirty="0" smtClean="0">
                <a:solidFill>
                  <a:srgbClr val="005426"/>
                </a:solidFill>
                <a:latin typeface="微软雅黑" pitchFamily="34" charset="-122"/>
                <a:ea typeface="微软雅黑" pitchFamily="34" charset="-122"/>
              </a:rPr>
              <a:t>确认</a:t>
            </a:r>
            <a:r>
              <a:rPr lang="zh-CN" altLang="en-US" sz="2000" b="1" dirty="0">
                <a:solidFill>
                  <a:srgbClr val="005426"/>
                </a:solidFill>
                <a:latin typeface="微软雅黑" pitchFamily="34" charset="-122"/>
                <a:ea typeface="微软雅黑" pitchFamily="34" charset="-122"/>
              </a:rPr>
              <a:t>款项</a:t>
            </a:r>
          </a:p>
        </p:txBody>
      </p:sp>
    </p:spTree>
    <p:extLst>
      <p:ext uri="{BB962C8B-B14F-4D97-AF65-F5344CB8AC3E}">
        <p14:creationId xmlns="" xmlns:p14="http://schemas.microsoft.com/office/powerpoint/2010/main" val="117114703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251520" y="1892830"/>
            <a:ext cx="8424936" cy="3454167"/>
          </a:xfrm>
          <a:prstGeom prst="rect">
            <a:avLst/>
          </a:prstGeom>
          <a:noFill/>
          <a:ln w="9525">
            <a:noFill/>
            <a:miter lim="800000"/>
            <a:headEnd/>
            <a:tailEnd/>
          </a:ln>
          <a:effectLst/>
        </p:spPr>
      </p:pic>
      <p:sp>
        <p:nvSpPr>
          <p:cNvPr id="17" name="TextBox 16"/>
          <p:cNvSpPr txBox="1"/>
          <p:nvPr/>
        </p:nvSpPr>
        <p:spPr>
          <a:xfrm>
            <a:off x="849226" y="1220755"/>
            <a:ext cx="2492990" cy="707886"/>
          </a:xfrm>
          <a:prstGeom prst="rect">
            <a:avLst/>
          </a:prstGeom>
          <a:noFill/>
        </p:spPr>
        <p:txBody>
          <a:bodyPr wrap="none" rtlCol="0">
            <a:spAutoFit/>
          </a:bodyPr>
          <a:lstStyle/>
          <a:p>
            <a:pPr lvl="0">
              <a:lnSpc>
                <a:spcPct val="100000"/>
              </a:lnSpc>
            </a:pPr>
            <a:r>
              <a:rPr lang="zh-CN" altLang="en-US" sz="2000" b="1" dirty="0" smtClean="0">
                <a:latin typeface="微软雅黑" pitchFamily="34" charset="-122"/>
                <a:ea typeface="微软雅黑" pitchFamily="34" charset="-122"/>
              </a:rPr>
              <a:t>（一）选择</a:t>
            </a:r>
            <a:r>
              <a:rPr lang="zh-CN" altLang="en-US" sz="2000" b="1" dirty="0">
                <a:latin typeface="微软雅黑" pitchFamily="34" charset="-122"/>
                <a:ea typeface="微软雅黑" pitchFamily="34" charset="-122"/>
              </a:rPr>
              <a:t>在办业务</a:t>
            </a:r>
          </a:p>
          <a:p>
            <a:endParaRPr lang="zh-CN" altLang="en-US" sz="2000" b="1" dirty="0">
              <a:latin typeface="微软雅黑" pitchFamily="34" charset="-122"/>
              <a:ea typeface="微软雅黑" pitchFamily="34" charset="-122"/>
            </a:endParaRPr>
          </a:p>
        </p:txBody>
      </p:sp>
      <p:cxnSp>
        <p:nvCxnSpPr>
          <p:cNvPr id="22" name="直接箭头连接符 21"/>
          <p:cNvCxnSpPr/>
          <p:nvPr/>
        </p:nvCxnSpPr>
        <p:spPr bwMode="auto">
          <a:xfrm>
            <a:off x="2000232" y="2509971"/>
            <a:ext cx="914400" cy="914400"/>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3" name="TextBox 12"/>
          <p:cNvSpPr txBox="1"/>
          <p:nvPr/>
        </p:nvSpPr>
        <p:spPr>
          <a:xfrm>
            <a:off x="4429124" y="6429396"/>
            <a:ext cx="441146" cy="369332"/>
          </a:xfrm>
          <a:prstGeom prst="rect">
            <a:avLst/>
          </a:prstGeom>
          <a:noFill/>
        </p:spPr>
        <p:txBody>
          <a:bodyPr wrap="none" rtlCol="0">
            <a:spAutoFit/>
          </a:bodyPr>
          <a:lstStyle/>
          <a:p>
            <a:r>
              <a:rPr lang="en-US" altLang="zh-CN" dirty="0" smtClean="0"/>
              <a:t>29</a:t>
            </a:r>
            <a:endParaRPr lang="zh-CN" altLang="en-US" dirty="0"/>
          </a:p>
        </p:txBody>
      </p:sp>
      <p:sp>
        <p:nvSpPr>
          <p:cNvPr id="18" name="矩形 17"/>
          <p:cNvSpPr/>
          <p:nvPr/>
        </p:nvSpPr>
        <p:spPr bwMode="gray">
          <a:xfrm>
            <a:off x="7358082" y="4714884"/>
            <a:ext cx="1030342" cy="360040"/>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矩形 9"/>
          <p:cNvSpPr/>
          <p:nvPr/>
        </p:nvSpPr>
        <p:spPr bwMode="gray">
          <a:xfrm>
            <a:off x="1691680" y="2276872"/>
            <a:ext cx="288032" cy="216024"/>
          </a:xfrm>
          <a:prstGeom prst="rec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矩形 10"/>
          <p:cNvSpPr/>
          <p:nvPr/>
        </p:nvSpPr>
        <p:spPr bwMode="gray">
          <a:xfrm>
            <a:off x="1835696" y="2564904"/>
            <a:ext cx="792088" cy="480053"/>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Rectangle 32">
            <a:extLst>
              <a:ext uri="{FF2B5EF4-FFF2-40B4-BE49-F238E27FC236}">
                <a16:creationId xmlns="" xmlns:a16="http://schemas.microsoft.com/office/drawing/2014/main" id="{CA9BD7BC-F927-4B4A-89CA-2CEF0CB61C0D}"/>
              </a:ext>
            </a:extLst>
          </p:cNvPr>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确认数据并付款</a:t>
            </a:r>
            <a:endParaRPr lang="zh-CN" altLang="en-US" sz="2800" dirty="0">
              <a:solidFill>
                <a:schemeClr val="bg1"/>
              </a:solidFill>
              <a:latin typeface="黑体" pitchFamily="49" charset="-122"/>
              <a:ea typeface="黑体" pitchFamily="49" charset="-122"/>
            </a:endParaRPr>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cstate="print"/>
          <a:srcRect l="8453" r="8453"/>
          <a:stretch>
            <a:fillRect/>
          </a:stretch>
        </p:blipFill>
        <p:spPr>
          <a:xfrm>
            <a:off x="0" y="1868489"/>
            <a:ext cx="3016250" cy="2725737"/>
          </a:xfrm>
        </p:spPr>
      </p:pic>
      <p:sp>
        <p:nvSpPr>
          <p:cNvPr id="12294" name="标题 3"/>
          <p:cNvSpPr>
            <a:spLocks noGrp="1"/>
          </p:cNvSpPr>
          <p:nvPr>
            <p:ph type="title"/>
          </p:nvPr>
        </p:nvSpPr>
        <p:spPr>
          <a:xfrm>
            <a:off x="3071815" y="1785928"/>
            <a:ext cx="6072187" cy="2714625"/>
          </a:xfrm>
        </p:spPr>
        <p:txBody>
          <a:bodyPr>
            <a:normAutofit/>
          </a:bodyPr>
          <a:lstStyle/>
          <a:p>
            <a:pPr algn="ctr" eaLnBrk="1" hangingPunct="1"/>
            <a:r>
              <a:rPr lang="en-US" altLang="zh-CN" sz="3200" b="1" dirty="0">
                <a:solidFill>
                  <a:srgbClr val="FFFFFF"/>
                </a:solidFill>
                <a:latin typeface="微软雅黑" panose="020B0503020204020204" pitchFamily="34" charset="-122"/>
                <a:ea typeface="微软雅黑" panose="020B0503020204020204" pitchFamily="34" charset="-122"/>
              </a:rPr>
              <a:t/>
            </a:r>
            <a:br>
              <a:rPr lang="en-US" altLang="zh-CN" sz="3200" b="1" dirty="0">
                <a:solidFill>
                  <a:srgbClr val="FFFFFF"/>
                </a:solidFill>
                <a:latin typeface="微软雅黑" panose="020B0503020204020204" pitchFamily="34" charset="-122"/>
                <a:ea typeface="微软雅黑" panose="020B0503020204020204" pitchFamily="34" charset="-122"/>
              </a:rPr>
            </a:br>
            <a:r>
              <a:rPr lang="zh-CN" altLang="en-US" sz="3200" b="1" dirty="0">
                <a:solidFill>
                  <a:srgbClr val="FFFFFF"/>
                </a:solidFill>
                <a:latin typeface="微软雅黑" panose="020B0503020204020204" pitchFamily="34" charset="-122"/>
                <a:ea typeface="微软雅黑" panose="020B0503020204020204" pitchFamily="34" charset="-122"/>
              </a:rPr>
              <a:t>第一章</a:t>
            </a:r>
            <a:r>
              <a:rPr lang="en-US" altLang="zh-CN" sz="3200" b="1" dirty="0">
                <a:solidFill>
                  <a:srgbClr val="FFFFFF"/>
                </a:solidFill>
                <a:latin typeface="微软雅黑" panose="020B0503020204020204" pitchFamily="34" charset="-122"/>
                <a:ea typeface="微软雅黑" panose="020B0503020204020204" pitchFamily="34" charset="-122"/>
              </a:rPr>
              <a:t> </a:t>
            </a:r>
            <a:r>
              <a:rPr lang="zh-CN" altLang="en-US" sz="3200" b="1" dirty="0">
                <a:solidFill>
                  <a:srgbClr val="FFFFFF"/>
                </a:solidFill>
                <a:latin typeface="微软雅黑" panose="020B0503020204020204" pitchFamily="34" charset="-122"/>
                <a:ea typeface="微软雅黑" panose="020B0503020204020204" pitchFamily="34" charset="-122"/>
              </a:rPr>
              <a:t>股份</a:t>
            </a:r>
            <a:r>
              <a:rPr lang="zh-CN" altLang="en-US" sz="3200" b="1" dirty="0" smtClean="0">
                <a:solidFill>
                  <a:srgbClr val="FFFFFF"/>
                </a:solidFill>
                <a:latin typeface="微软雅黑" panose="020B0503020204020204" pitchFamily="34" charset="-122"/>
                <a:ea typeface="微软雅黑" panose="020B0503020204020204" pitchFamily="34" charset="-122"/>
              </a:rPr>
              <a:t>登记概述</a:t>
            </a:r>
            <a:endParaRPr lang="zh-CN" altLang="en-US" sz="3200" b="1" dirty="0">
              <a:solidFill>
                <a:srgbClr val="FFFFFF"/>
              </a:solidFill>
              <a:latin typeface="微软雅黑" panose="020B0503020204020204" pitchFamily="34" charset="-122"/>
              <a:ea typeface="微软雅黑" panose="020B0503020204020204" pitchFamily="34" charset="-122"/>
            </a:endParaRPr>
          </a:p>
        </p:txBody>
      </p:sp>
      <p:sp>
        <p:nvSpPr>
          <p:cNvPr id="5" name="文本占位符 4"/>
          <p:cNvSpPr>
            <a:spLocks noGrp="1"/>
          </p:cNvSpPr>
          <p:nvPr>
            <p:ph type="body" idx="1"/>
          </p:nvPr>
        </p:nvSpPr>
        <p:spPr/>
        <p:txBody>
          <a:bodyPr/>
          <a:lstStyle/>
          <a:p>
            <a:r>
              <a:rPr lang="en-US" altLang="zh-CN" dirty="0"/>
              <a:t> </a:t>
            </a:r>
            <a:endParaRPr lang="zh-CN" altLang="en-US" dirty="0"/>
          </a:p>
        </p:txBody>
      </p:sp>
    </p:spTree>
    <p:extLst>
      <p:ext uri="{BB962C8B-B14F-4D97-AF65-F5344CB8AC3E}">
        <p14:creationId xmlns="" xmlns:p14="http://schemas.microsoft.com/office/powerpoint/2010/main" val="270538220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683568" y="976855"/>
            <a:ext cx="3005951" cy="707886"/>
          </a:xfrm>
          <a:prstGeom prst="rect">
            <a:avLst/>
          </a:prstGeom>
          <a:noFill/>
        </p:spPr>
        <p:txBody>
          <a:bodyPr wrap="none" rtlCol="0">
            <a:spAutoFit/>
          </a:bodyPr>
          <a:lstStyle/>
          <a:p>
            <a:pPr lvl="0">
              <a:lnSpc>
                <a:spcPct val="100000"/>
              </a:lnSpc>
            </a:pPr>
            <a:r>
              <a:rPr lang="zh-CN" altLang="en-US" sz="2000" b="1" dirty="0">
                <a:latin typeface="微软雅黑" pitchFamily="34" charset="-122"/>
                <a:ea typeface="微软雅黑" pitchFamily="34" charset="-122"/>
              </a:rPr>
              <a:t>（二）确认申报数据无误</a:t>
            </a:r>
          </a:p>
          <a:p>
            <a:endParaRPr lang="zh-CN" altLang="en-US" sz="2000" b="1" dirty="0">
              <a:latin typeface="微软雅黑" pitchFamily="34" charset="-122"/>
              <a:ea typeface="微软雅黑" pitchFamily="34" charset="-122"/>
            </a:endParaRPr>
          </a:p>
        </p:txBody>
      </p:sp>
      <p:cxnSp>
        <p:nvCxnSpPr>
          <p:cNvPr id="22" name="直接箭头连接符 21"/>
          <p:cNvCxnSpPr/>
          <p:nvPr/>
        </p:nvCxnSpPr>
        <p:spPr bwMode="auto">
          <a:xfrm>
            <a:off x="2000232" y="2509971"/>
            <a:ext cx="914400" cy="914400"/>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3" name="TextBox 12"/>
          <p:cNvSpPr txBox="1"/>
          <p:nvPr/>
        </p:nvSpPr>
        <p:spPr>
          <a:xfrm>
            <a:off x="4429124" y="6429396"/>
            <a:ext cx="441146" cy="369332"/>
          </a:xfrm>
          <a:prstGeom prst="rect">
            <a:avLst/>
          </a:prstGeom>
          <a:noFill/>
        </p:spPr>
        <p:txBody>
          <a:bodyPr wrap="none" rtlCol="0">
            <a:spAutoFit/>
          </a:bodyPr>
          <a:lstStyle/>
          <a:p>
            <a:r>
              <a:rPr lang="en-US" altLang="zh-CN" dirty="0" smtClean="0"/>
              <a:t>30</a:t>
            </a:r>
            <a:endParaRPr lang="zh-CN" altLang="en-US" dirty="0"/>
          </a:p>
        </p:txBody>
      </p:sp>
      <p:pic>
        <p:nvPicPr>
          <p:cNvPr id="15" name="图片 14" descr="捕获2.JPG"/>
          <p:cNvPicPr/>
          <p:nvPr/>
        </p:nvPicPr>
        <p:blipFill>
          <a:blip r:embed="rId2" cstate="print"/>
          <a:stretch>
            <a:fillRect/>
          </a:stretch>
        </p:blipFill>
        <p:spPr>
          <a:xfrm>
            <a:off x="611560" y="1641277"/>
            <a:ext cx="7500990" cy="4572032"/>
          </a:xfrm>
          <a:prstGeom prst="rect">
            <a:avLst/>
          </a:prstGeom>
        </p:spPr>
      </p:pic>
      <p:sp>
        <p:nvSpPr>
          <p:cNvPr id="16" name="矩形 15"/>
          <p:cNvSpPr/>
          <p:nvPr/>
        </p:nvSpPr>
        <p:spPr bwMode="gray">
          <a:xfrm>
            <a:off x="683568" y="2372883"/>
            <a:ext cx="1224136" cy="288032"/>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 name="左箭头标注 1"/>
          <p:cNvSpPr/>
          <p:nvPr/>
        </p:nvSpPr>
        <p:spPr bwMode="gray">
          <a:xfrm>
            <a:off x="2411760" y="3068960"/>
            <a:ext cx="3528392" cy="1008112"/>
          </a:xfrm>
          <a:prstGeom prst="leftArrowCallou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文本框 3"/>
          <p:cNvSpPr txBox="1"/>
          <p:nvPr/>
        </p:nvSpPr>
        <p:spPr>
          <a:xfrm>
            <a:off x="2627784" y="1988840"/>
            <a:ext cx="5143536" cy="923330"/>
          </a:xfrm>
          <a:prstGeom prst="rect">
            <a:avLst/>
          </a:prstGeom>
          <a:noFill/>
        </p:spPr>
        <p:txBody>
          <a:bodyPr wrap="square" rtlCol="0">
            <a:spAutoFit/>
          </a:bodyPr>
          <a:lstStyle/>
          <a:p>
            <a:pPr>
              <a:lnSpc>
                <a:spcPct val="150000"/>
              </a:lnSpc>
            </a:pPr>
            <a:r>
              <a:rPr lang="en-US" altLang="zh-CN" dirty="0">
                <a:latin typeface="微软雅黑" pitchFamily="34" charset="-122"/>
                <a:ea typeface="微软雅黑" pitchFamily="34" charset="-122"/>
              </a:rPr>
              <a:t>1</a:t>
            </a:r>
            <a:r>
              <a:rPr lang="zh-CN" altLang="en-US" dirty="0">
                <a:latin typeface="微软雅黑" pitchFamily="34" charset="-122"/>
                <a:ea typeface="微软雅黑" pitchFamily="34" charset="-122"/>
              </a:rPr>
              <a:t>、确认什么文件？</a:t>
            </a:r>
            <a:r>
              <a:rPr lang="en-US" altLang="zh-CN" dirty="0">
                <a:solidFill>
                  <a:srgbClr val="FF0000"/>
                </a:solidFill>
                <a:latin typeface="微软雅黑" pitchFamily="34" charset="-122"/>
                <a:ea typeface="微软雅黑" pitchFamily="34" charset="-122"/>
              </a:rPr>
              <a:t>《</a:t>
            </a:r>
            <a:r>
              <a:rPr lang="zh-CN" altLang="en-US" dirty="0">
                <a:solidFill>
                  <a:srgbClr val="FF0000"/>
                </a:solidFill>
                <a:latin typeface="微软雅黑" pitchFamily="34" charset="-122"/>
                <a:ea typeface="微软雅黑" pitchFamily="34" charset="-122"/>
              </a:rPr>
              <a:t>证券登记申报信息清单</a:t>
            </a:r>
            <a:r>
              <a:rPr lang="en-US" altLang="zh-CN" dirty="0">
                <a:solidFill>
                  <a:srgbClr val="FF0000"/>
                </a:solidFill>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2</a:t>
            </a:r>
            <a:r>
              <a:rPr lang="zh-CN" altLang="en-US" dirty="0">
                <a:latin typeface="微软雅黑" pitchFamily="34" charset="-122"/>
                <a:ea typeface="微软雅黑" pitchFamily="34" charset="-122"/>
              </a:rPr>
              <a:t>、确认什么内容？   </a:t>
            </a:r>
            <a:r>
              <a:rPr lang="en-US" altLang="zh-CN" dirty="0">
                <a:solidFill>
                  <a:srgbClr val="FF0000"/>
                </a:solidFill>
                <a:latin typeface="微软雅黑" pitchFamily="34" charset="-122"/>
                <a:ea typeface="微软雅黑" pitchFamily="34" charset="-122"/>
              </a:rPr>
              <a:t>9</a:t>
            </a:r>
            <a:r>
              <a:rPr lang="zh-CN" altLang="en-US" dirty="0" smtClean="0">
                <a:solidFill>
                  <a:srgbClr val="FF0000"/>
                </a:solidFill>
                <a:latin typeface="微软雅黑" pitchFamily="34" charset="-122"/>
                <a:ea typeface="微软雅黑" pitchFamily="34" charset="-122"/>
              </a:rPr>
              <a:t>要素</a:t>
            </a:r>
            <a:endParaRPr lang="en-US" altLang="zh-CN" dirty="0">
              <a:solidFill>
                <a:srgbClr val="FF0000"/>
              </a:solidFill>
              <a:latin typeface="微软雅黑" pitchFamily="34" charset="-122"/>
              <a:ea typeface="微软雅黑" pitchFamily="34" charset="-122"/>
            </a:endParaRPr>
          </a:p>
        </p:txBody>
      </p:sp>
      <p:sp>
        <p:nvSpPr>
          <p:cNvPr id="21" name="右箭头 20"/>
          <p:cNvSpPr/>
          <p:nvPr/>
        </p:nvSpPr>
        <p:spPr bwMode="gray">
          <a:xfrm rot="10800000">
            <a:off x="2055710" y="2468893"/>
            <a:ext cx="500066" cy="92227"/>
          </a:xfrm>
          <a:prstGeom prst="right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 name="矩形 18"/>
          <p:cNvSpPr/>
          <p:nvPr/>
        </p:nvSpPr>
        <p:spPr bwMode="gray">
          <a:xfrm>
            <a:off x="2071670" y="4857762"/>
            <a:ext cx="285752" cy="71439"/>
          </a:xfrm>
          <a:prstGeom prst="rect">
            <a:avLst/>
          </a:prstGeom>
          <a:solidFill>
            <a:schemeClr val="bg1">
              <a:lumMod val="65000"/>
            </a:schemeClr>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 name="矩形 27"/>
          <p:cNvSpPr/>
          <p:nvPr/>
        </p:nvSpPr>
        <p:spPr bwMode="gray">
          <a:xfrm>
            <a:off x="2000232" y="4786321"/>
            <a:ext cx="357190" cy="214315"/>
          </a:xfrm>
          <a:prstGeom prst="rec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Rectangle 32">
            <a:extLst>
              <a:ext uri="{FF2B5EF4-FFF2-40B4-BE49-F238E27FC236}">
                <a16:creationId xmlns="" xmlns:a16="http://schemas.microsoft.com/office/drawing/2014/main" id="{CA9BD7BC-F927-4B4A-89CA-2CEF0CB61C0D}"/>
              </a:ext>
            </a:extLst>
          </p:cNvPr>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确认数据并付款</a:t>
            </a:r>
            <a:endParaRPr lang="zh-CN" altLang="en-US" sz="2800" dirty="0">
              <a:solidFill>
                <a:schemeClr val="bg1"/>
              </a:solidFill>
              <a:latin typeface="黑体" pitchFamily="49" charset="-122"/>
              <a:ea typeface="黑体" pitchFamily="49" charset="-122"/>
            </a:endParaRPr>
          </a:p>
        </p:txBody>
      </p:sp>
    </p:spTree>
    <p:extLst>
      <p:ext uri="{BB962C8B-B14F-4D97-AF65-F5344CB8AC3E}">
        <p14:creationId xmlns="" xmlns:p14="http://schemas.microsoft.com/office/powerpoint/2010/main" val="155183933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683568" y="1124744"/>
            <a:ext cx="2492990" cy="707886"/>
          </a:xfrm>
          <a:prstGeom prst="rect">
            <a:avLst/>
          </a:prstGeom>
          <a:noFill/>
        </p:spPr>
        <p:txBody>
          <a:bodyPr wrap="none" rtlCol="0">
            <a:spAutoFit/>
          </a:bodyPr>
          <a:lstStyle/>
          <a:p>
            <a:pPr lvl="0">
              <a:lnSpc>
                <a:spcPct val="100000"/>
              </a:lnSpc>
            </a:pPr>
            <a:r>
              <a:rPr lang="zh-CN" altLang="en-US" sz="2000" b="1" dirty="0">
                <a:latin typeface="微软雅黑" pitchFamily="34" charset="-122"/>
                <a:ea typeface="微软雅黑" pitchFamily="34" charset="-122"/>
              </a:rPr>
              <a:t>（三</a:t>
            </a:r>
            <a:r>
              <a:rPr lang="zh-CN" altLang="en-US" sz="2000" b="1" dirty="0" smtClean="0">
                <a:latin typeface="微软雅黑" pitchFamily="34" charset="-122"/>
                <a:ea typeface="微软雅黑" pitchFamily="34" charset="-122"/>
              </a:rPr>
              <a:t>）查看付款通知</a:t>
            </a:r>
            <a:endParaRPr lang="zh-CN" altLang="en-US" sz="2000" b="1" dirty="0">
              <a:latin typeface="微软雅黑" pitchFamily="34" charset="-122"/>
              <a:ea typeface="微软雅黑" pitchFamily="34" charset="-122"/>
            </a:endParaRPr>
          </a:p>
          <a:p>
            <a:endParaRPr lang="zh-CN" altLang="en-US" sz="2000" b="1" dirty="0">
              <a:latin typeface="微软雅黑" pitchFamily="34" charset="-122"/>
              <a:ea typeface="微软雅黑" pitchFamily="34" charset="-122"/>
            </a:endParaRPr>
          </a:p>
        </p:txBody>
      </p:sp>
      <p:sp>
        <p:nvSpPr>
          <p:cNvPr id="13" name="TextBox 12"/>
          <p:cNvSpPr txBox="1"/>
          <p:nvPr/>
        </p:nvSpPr>
        <p:spPr>
          <a:xfrm>
            <a:off x="4429124" y="6429396"/>
            <a:ext cx="441146" cy="369332"/>
          </a:xfrm>
          <a:prstGeom prst="rect">
            <a:avLst/>
          </a:prstGeom>
          <a:noFill/>
        </p:spPr>
        <p:txBody>
          <a:bodyPr wrap="none" rtlCol="0">
            <a:spAutoFit/>
          </a:bodyPr>
          <a:lstStyle/>
          <a:p>
            <a:r>
              <a:rPr lang="en-US" altLang="zh-CN" dirty="0" smtClean="0"/>
              <a:t>31</a:t>
            </a:r>
            <a:endParaRPr lang="zh-CN" altLang="en-US" dirty="0"/>
          </a:p>
        </p:txBody>
      </p:sp>
      <p:sp>
        <p:nvSpPr>
          <p:cNvPr id="19" name="矩形 18"/>
          <p:cNvSpPr/>
          <p:nvPr/>
        </p:nvSpPr>
        <p:spPr bwMode="gray">
          <a:xfrm>
            <a:off x="2071670" y="5049783"/>
            <a:ext cx="285752" cy="71439"/>
          </a:xfrm>
          <a:prstGeom prst="rect">
            <a:avLst/>
          </a:prstGeom>
          <a:solidFill>
            <a:schemeClr val="bg1">
              <a:lumMod val="65000"/>
            </a:schemeClr>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 name="矩形 27"/>
          <p:cNvSpPr/>
          <p:nvPr/>
        </p:nvSpPr>
        <p:spPr bwMode="gray">
          <a:xfrm>
            <a:off x="2000232" y="4978343"/>
            <a:ext cx="357190" cy="214315"/>
          </a:xfrm>
          <a:prstGeom prst="rec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21" name="组合 20"/>
          <p:cNvGrpSpPr/>
          <p:nvPr/>
        </p:nvGrpSpPr>
        <p:grpSpPr>
          <a:xfrm>
            <a:off x="611560" y="1833299"/>
            <a:ext cx="7416824" cy="4476021"/>
            <a:chOff x="611560" y="1833299"/>
            <a:chExt cx="7416824" cy="4476021"/>
          </a:xfrm>
        </p:grpSpPr>
        <p:cxnSp>
          <p:nvCxnSpPr>
            <p:cNvPr id="22" name="直接箭头连接符 21"/>
            <p:cNvCxnSpPr/>
            <p:nvPr/>
          </p:nvCxnSpPr>
          <p:spPr bwMode="auto">
            <a:xfrm>
              <a:off x="2000232" y="2701992"/>
              <a:ext cx="914400" cy="914400"/>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pic>
          <p:nvPicPr>
            <p:cNvPr id="15" name="图片 14" descr="捕获2.JPG"/>
            <p:cNvPicPr/>
            <p:nvPr/>
          </p:nvPicPr>
          <p:blipFill>
            <a:blip r:embed="rId2" cstate="print"/>
            <a:srcRect r="1122" b="2100"/>
            <a:stretch>
              <a:fillRect/>
            </a:stretch>
          </p:blipFill>
          <p:spPr>
            <a:xfrm>
              <a:off x="611560" y="1833299"/>
              <a:ext cx="7416824" cy="4476021"/>
            </a:xfrm>
            <a:prstGeom prst="rect">
              <a:avLst/>
            </a:prstGeom>
          </p:spPr>
        </p:pic>
        <p:sp>
          <p:nvSpPr>
            <p:cNvPr id="2" name="左箭头标注 1"/>
            <p:cNvSpPr/>
            <p:nvPr/>
          </p:nvSpPr>
          <p:spPr bwMode="gray">
            <a:xfrm>
              <a:off x="2411760" y="3260981"/>
              <a:ext cx="3528392" cy="1008112"/>
            </a:xfrm>
            <a:prstGeom prst="leftArrowCallou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文本框 3"/>
            <p:cNvSpPr txBox="1"/>
            <p:nvPr/>
          </p:nvSpPr>
          <p:spPr>
            <a:xfrm>
              <a:off x="2339752" y="2948947"/>
              <a:ext cx="5143536" cy="461665"/>
            </a:xfrm>
            <a:prstGeom prst="rect">
              <a:avLst/>
            </a:prstGeom>
            <a:noFill/>
          </p:spPr>
          <p:txBody>
            <a:bodyPr wrap="square" rtlCol="0">
              <a:spAutoFit/>
            </a:bodyPr>
            <a:lstStyle/>
            <a:p>
              <a:pPr>
                <a:lnSpc>
                  <a:spcPct val="150000"/>
                </a:lnSpc>
              </a:pPr>
              <a:r>
                <a:rPr lang="zh-CN" altLang="en-US" sz="1600" dirty="0">
                  <a:solidFill>
                    <a:srgbClr val="FF0000"/>
                  </a:solidFill>
                  <a:latin typeface="微软雅黑" pitchFamily="34" charset="-122"/>
                  <a:ea typeface="微软雅黑" pitchFamily="34" charset="-122"/>
                </a:rPr>
                <a:t>查看付款通知</a:t>
              </a:r>
              <a:endParaRPr lang="en-US" altLang="zh-CN" sz="1600" dirty="0">
                <a:solidFill>
                  <a:srgbClr val="FF0000"/>
                </a:solidFill>
                <a:latin typeface="微软雅黑" pitchFamily="34" charset="-122"/>
                <a:ea typeface="微软雅黑" pitchFamily="34" charset="-122"/>
              </a:endParaRPr>
            </a:p>
          </p:txBody>
        </p:sp>
        <p:sp>
          <p:nvSpPr>
            <p:cNvPr id="20" name="矩形 19"/>
            <p:cNvSpPr/>
            <p:nvPr/>
          </p:nvSpPr>
          <p:spPr bwMode="gray">
            <a:xfrm>
              <a:off x="611560" y="3104964"/>
              <a:ext cx="1224136" cy="288032"/>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 name="右箭头 20">
              <a:extLst>
                <a:ext uri="{FF2B5EF4-FFF2-40B4-BE49-F238E27FC236}">
                  <a16:creationId xmlns="" xmlns:a16="http://schemas.microsoft.com/office/drawing/2014/main" id="{5CB3D797-675F-4E55-A963-F3EDE06A8E10}"/>
                </a:ext>
              </a:extLst>
            </p:cNvPr>
            <p:cNvSpPr/>
            <p:nvPr/>
          </p:nvSpPr>
          <p:spPr bwMode="gray">
            <a:xfrm rot="10800000">
              <a:off x="1890328" y="3213830"/>
              <a:ext cx="500066" cy="119159"/>
            </a:xfrm>
            <a:prstGeom prst="rightArrow">
              <a:avLst/>
            </a:prstGeom>
            <a:solidFill>
              <a:srgbClr val="CC0000"/>
            </a:solidFill>
            <a:ln w="9525">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grpSp>
      <p:sp>
        <p:nvSpPr>
          <p:cNvPr id="25" name="Rectangle 32">
            <a:extLst>
              <a:ext uri="{FF2B5EF4-FFF2-40B4-BE49-F238E27FC236}">
                <a16:creationId xmlns="" xmlns:a16="http://schemas.microsoft.com/office/drawing/2014/main" id="{CA9BD7BC-F927-4B4A-89CA-2CEF0CB61C0D}"/>
              </a:ext>
            </a:extLst>
          </p:cNvPr>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确认数据并付款</a:t>
            </a:r>
            <a:endParaRPr lang="zh-CN" altLang="en-US" sz="2800" dirty="0">
              <a:solidFill>
                <a:schemeClr val="bg1"/>
              </a:solidFill>
              <a:latin typeface="黑体" pitchFamily="49" charset="-122"/>
              <a:ea typeface="黑体" pitchFamily="49" charset="-122"/>
            </a:endParaRPr>
          </a:p>
        </p:txBody>
      </p:sp>
    </p:spTree>
    <p:extLst>
      <p:ext uri="{BB962C8B-B14F-4D97-AF65-F5344CB8AC3E}">
        <p14:creationId xmlns="" xmlns:p14="http://schemas.microsoft.com/office/powerpoint/2010/main" val="110755652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p:cNvPicPr>
            <a:picLocks noChangeAspect="1" noChangeArrowheads="1"/>
          </p:cNvPicPr>
          <p:nvPr/>
        </p:nvPicPr>
        <p:blipFill>
          <a:blip r:embed="rId2" cstate="print"/>
          <a:srcRect/>
          <a:stretch>
            <a:fillRect/>
          </a:stretch>
        </p:blipFill>
        <p:spPr bwMode="auto">
          <a:xfrm>
            <a:off x="1331642" y="1862842"/>
            <a:ext cx="7056783" cy="3870415"/>
          </a:xfrm>
          <a:prstGeom prst="rect">
            <a:avLst/>
          </a:prstGeom>
          <a:noFill/>
          <a:ln w="9525">
            <a:noFill/>
            <a:miter lim="800000"/>
            <a:headEnd/>
            <a:tailEnd/>
          </a:ln>
        </p:spPr>
      </p:pic>
      <p:cxnSp>
        <p:nvCxnSpPr>
          <p:cNvPr id="22" name="直接箭头连接符 21"/>
          <p:cNvCxnSpPr/>
          <p:nvPr/>
        </p:nvCxnSpPr>
        <p:spPr bwMode="auto">
          <a:xfrm>
            <a:off x="2144249" y="2744012"/>
            <a:ext cx="914400" cy="914400"/>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37" name="矩形 36"/>
          <p:cNvSpPr/>
          <p:nvPr/>
        </p:nvSpPr>
        <p:spPr bwMode="gray">
          <a:xfrm>
            <a:off x="1403649" y="1862841"/>
            <a:ext cx="1152128" cy="216024"/>
          </a:xfrm>
          <a:prstGeom prst="rect">
            <a:avLst/>
          </a:prstGeom>
          <a:solidFill>
            <a:schemeClr val="bg1">
              <a:lumMod val="50000"/>
            </a:schemeClr>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TextBox 12"/>
          <p:cNvSpPr txBox="1"/>
          <p:nvPr/>
        </p:nvSpPr>
        <p:spPr>
          <a:xfrm>
            <a:off x="4429124" y="6381328"/>
            <a:ext cx="441146" cy="369332"/>
          </a:xfrm>
          <a:prstGeom prst="rect">
            <a:avLst/>
          </a:prstGeom>
          <a:noFill/>
        </p:spPr>
        <p:txBody>
          <a:bodyPr wrap="none" rtlCol="0">
            <a:spAutoFit/>
          </a:bodyPr>
          <a:lstStyle/>
          <a:p>
            <a:r>
              <a:rPr lang="en-US" altLang="zh-CN" dirty="0" smtClean="0"/>
              <a:t>32</a:t>
            </a:r>
            <a:endParaRPr lang="zh-CN" altLang="en-US" dirty="0"/>
          </a:p>
        </p:txBody>
      </p:sp>
      <p:sp>
        <p:nvSpPr>
          <p:cNvPr id="16" name="五角星 15"/>
          <p:cNvSpPr/>
          <p:nvPr/>
        </p:nvSpPr>
        <p:spPr bwMode="gray">
          <a:xfrm>
            <a:off x="1476840" y="2582922"/>
            <a:ext cx="214841" cy="206100"/>
          </a:xfrm>
          <a:prstGeom prst="star5">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cxnSp>
        <p:nvCxnSpPr>
          <p:cNvPr id="21" name="直接连接符 20">
            <a:extLst>
              <a:ext uri="{FF2B5EF4-FFF2-40B4-BE49-F238E27FC236}">
                <a16:creationId xmlns="" xmlns:a16="http://schemas.microsoft.com/office/drawing/2014/main" id="{1050DB09-B77F-42F0-A9FF-A275ABA89D1B}"/>
              </a:ext>
            </a:extLst>
          </p:cNvPr>
          <p:cNvCxnSpPr>
            <a:cxnSpLocks/>
          </p:cNvCxnSpPr>
          <p:nvPr/>
        </p:nvCxnSpPr>
        <p:spPr bwMode="auto">
          <a:xfrm>
            <a:off x="1643613" y="2789029"/>
            <a:ext cx="1272204" cy="0"/>
          </a:xfrm>
          <a:prstGeom prst="line">
            <a:avLst/>
          </a:prstGeom>
          <a:gradFill rotWithShape="1">
            <a:gsLst>
              <a:gs pos="0">
                <a:srgbClr val="FF9933"/>
              </a:gs>
              <a:gs pos="100000">
                <a:srgbClr val="FF6600"/>
              </a:gs>
            </a:gsLst>
            <a:lin ang="5400000" scaled="1"/>
          </a:gradFill>
          <a:ln w="19050" cap="flat" cmpd="sng" algn="ctr">
            <a:solidFill>
              <a:srgbClr val="FF0000"/>
            </a:solidFill>
            <a:prstDash val="solid"/>
            <a:round/>
            <a:headEnd type="none" w="med" len="med"/>
            <a:tailEnd type="none"/>
          </a:ln>
          <a:effectLst/>
        </p:spPr>
      </p:cxnSp>
      <p:cxnSp>
        <p:nvCxnSpPr>
          <p:cNvPr id="23" name="直接连接符 22">
            <a:extLst>
              <a:ext uri="{FF2B5EF4-FFF2-40B4-BE49-F238E27FC236}">
                <a16:creationId xmlns="" xmlns:a16="http://schemas.microsoft.com/office/drawing/2014/main" id="{621601EE-9CF3-471A-8F86-F4A17607DAA5}"/>
              </a:ext>
            </a:extLst>
          </p:cNvPr>
          <p:cNvCxnSpPr>
            <a:cxnSpLocks/>
          </p:cNvCxnSpPr>
          <p:nvPr/>
        </p:nvCxnSpPr>
        <p:spPr bwMode="auto">
          <a:xfrm>
            <a:off x="1643613" y="3525011"/>
            <a:ext cx="1272204" cy="0"/>
          </a:xfrm>
          <a:prstGeom prst="line">
            <a:avLst/>
          </a:prstGeom>
          <a:gradFill rotWithShape="1">
            <a:gsLst>
              <a:gs pos="0">
                <a:srgbClr val="FF9933"/>
              </a:gs>
              <a:gs pos="100000">
                <a:srgbClr val="FF6600"/>
              </a:gs>
            </a:gsLst>
            <a:lin ang="5400000" scaled="1"/>
          </a:gradFill>
          <a:ln w="19050" cap="flat" cmpd="sng" algn="ctr">
            <a:solidFill>
              <a:srgbClr val="FF0000"/>
            </a:solidFill>
            <a:prstDash val="solid"/>
            <a:round/>
            <a:headEnd type="none" w="med" len="med"/>
            <a:tailEnd type="none"/>
          </a:ln>
          <a:effectLst/>
        </p:spPr>
      </p:cxnSp>
      <p:cxnSp>
        <p:nvCxnSpPr>
          <p:cNvPr id="24" name="直接连接符 23">
            <a:extLst>
              <a:ext uri="{FF2B5EF4-FFF2-40B4-BE49-F238E27FC236}">
                <a16:creationId xmlns="" xmlns:a16="http://schemas.microsoft.com/office/drawing/2014/main" id="{CB0FF228-5953-4BE7-9020-2371B4E7BDCB}"/>
              </a:ext>
            </a:extLst>
          </p:cNvPr>
          <p:cNvCxnSpPr>
            <a:cxnSpLocks/>
          </p:cNvCxnSpPr>
          <p:nvPr/>
        </p:nvCxnSpPr>
        <p:spPr bwMode="auto">
          <a:xfrm>
            <a:off x="4212643" y="5157192"/>
            <a:ext cx="2447590" cy="0"/>
          </a:xfrm>
          <a:prstGeom prst="line">
            <a:avLst/>
          </a:prstGeom>
          <a:gradFill rotWithShape="1">
            <a:gsLst>
              <a:gs pos="0">
                <a:srgbClr val="FF9933"/>
              </a:gs>
              <a:gs pos="100000">
                <a:srgbClr val="FF6600"/>
              </a:gs>
            </a:gsLst>
            <a:lin ang="5400000" scaled="1"/>
          </a:gradFill>
          <a:ln w="19050" cap="flat" cmpd="sng" algn="ctr">
            <a:solidFill>
              <a:srgbClr val="FF0000"/>
            </a:solidFill>
            <a:prstDash val="solid"/>
            <a:round/>
            <a:headEnd type="none" w="med" len="med"/>
            <a:tailEnd type="none"/>
          </a:ln>
          <a:effectLst/>
        </p:spPr>
      </p:cxnSp>
      <p:sp>
        <p:nvSpPr>
          <p:cNvPr id="27" name="右箭头 20">
            <a:extLst>
              <a:ext uri="{FF2B5EF4-FFF2-40B4-BE49-F238E27FC236}">
                <a16:creationId xmlns="" xmlns:a16="http://schemas.microsoft.com/office/drawing/2014/main" id="{63B9A41A-B924-4E87-A12B-8BD3ABAE899D}"/>
              </a:ext>
            </a:extLst>
          </p:cNvPr>
          <p:cNvSpPr/>
          <p:nvPr/>
        </p:nvSpPr>
        <p:spPr bwMode="gray">
          <a:xfrm rot="16200000">
            <a:off x="5138722" y="5454566"/>
            <a:ext cx="666755" cy="72009"/>
          </a:xfrm>
          <a:prstGeom prst="rightArrow">
            <a:avLst/>
          </a:prstGeom>
          <a:solidFill>
            <a:srgbClr val="CC0000"/>
          </a:solidFill>
          <a:ln w="9525">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29" name="TextBox 4">
            <a:extLst>
              <a:ext uri="{FF2B5EF4-FFF2-40B4-BE49-F238E27FC236}">
                <a16:creationId xmlns="" xmlns:a16="http://schemas.microsoft.com/office/drawing/2014/main" id="{8B8D09A1-B589-4DF4-8E8A-AC27953A393A}"/>
              </a:ext>
            </a:extLst>
          </p:cNvPr>
          <p:cNvSpPr txBox="1"/>
          <p:nvPr/>
        </p:nvSpPr>
        <p:spPr>
          <a:xfrm>
            <a:off x="4572002" y="5733256"/>
            <a:ext cx="1944215" cy="338554"/>
          </a:xfrm>
          <a:prstGeom prst="rect">
            <a:avLst/>
          </a:prstGeom>
          <a:noFill/>
        </p:spPr>
        <p:txBody>
          <a:bodyPr wrap="square" rtlCol="0">
            <a:spAutoFit/>
          </a:bodyPr>
          <a:lstStyle/>
          <a:p>
            <a:r>
              <a:rPr lang="zh-CN" altLang="en-US" sz="1600" dirty="0">
                <a:solidFill>
                  <a:srgbClr val="FF0000"/>
                </a:solidFill>
                <a:latin typeface="微软雅黑" pitchFamily="34" charset="-122"/>
                <a:ea typeface="微软雅黑" pitchFamily="34" charset="-122"/>
              </a:rPr>
              <a:t>付完钱怎么开发票？</a:t>
            </a:r>
          </a:p>
        </p:txBody>
      </p:sp>
      <p:sp>
        <p:nvSpPr>
          <p:cNvPr id="30" name="右箭头 20">
            <a:extLst>
              <a:ext uri="{FF2B5EF4-FFF2-40B4-BE49-F238E27FC236}">
                <a16:creationId xmlns="" xmlns:a16="http://schemas.microsoft.com/office/drawing/2014/main" id="{54C95A6E-E17F-469B-8539-C9E543ABD887}"/>
              </a:ext>
            </a:extLst>
          </p:cNvPr>
          <p:cNvSpPr/>
          <p:nvPr/>
        </p:nvSpPr>
        <p:spPr bwMode="gray">
          <a:xfrm>
            <a:off x="1259633" y="3089686"/>
            <a:ext cx="322041" cy="60959"/>
          </a:xfrm>
          <a:prstGeom prst="rightArrow">
            <a:avLst/>
          </a:prstGeom>
          <a:solidFill>
            <a:srgbClr val="CC0000"/>
          </a:solidFill>
          <a:ln w="9525">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 name="TextBox 14">
            <a:extLst>
              <a:ext uri="{FF2B5EF4-FFF2-40B4-BE49-F238E27FC236}">
                <a16:creationId xmlns="" xmlns:a16="http://schemas.microsoft.com/office/drawing/2014/main" id="{E3A239FB-BF6F-4D22-9B97-79A4C70C1189}"/>
              </a:ext>
            </a:extLst>
          </p:cNvPr>
          <p:cNvSpPr txBox="1"/>
          <p:nvPr/>
        </p:nvSpPr>
        <p:spPr>
          <a:xfrm>
            <a:off x="122873" y="2710667"/>
            <a:ext cx="1272204"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中国结算提供哪些支付方式？</a:t>
            </a:r>
          </a:p>
        </p:txBody>
      </p:sp>
      <p:sp>
        <p:nvSpPr>
          <p:cNvPr id="17" name="Rectangle 32">
            <a:extLst>
              <a:ext uri="{FF2B5EF4-FFF2-40B4-BE49-F238E27FC236}">
                <a16:creationId xmlns="" xmlns:a16="http://schemas.microsoft.com/office/drawing/2014/main" id="{CA9BD7BC-F927-4B4A-89CA-2CEF0CB61C0D}"/>
              </a:ext>
            </a:extLst>
          </p:cNvPr>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确认数据并付款</a:t>
            </a:r>
            <a:endParaRPr lang="zh-CN" altLang="en-US" sz="2800" dirty="0">
              <a:solidFill>
                <a:schemeClr val="bg1"/>
              </a:solidFill>
              <a:latin typeface="黑体" pitchFamily="49" charset="-122"/>
              <a:ea typeface="黑体" pitchFamily="49" charset="-122"/>
            </a:endParaRPr>
          </a:p>
        </p:txBody>
      </p:sp>
      <p:sp>
        <p:nvSpPr>
          <p:cNvPr id="18" name="TextBox 17"/>
          <p:cNvSpPr txBox="1"/>
          <p:nvPr/>
        </p:nvSpPr>
        <p:spPr>
          <a:xfrm>
            <a:off x="467544" y="1124744"/>
            <a:ext cx="2492990" cy="707886"/>
          </a:xfrm>
          <a:prstGeom prst="rect">
            <a:avLst/>
          </a:prstGeom>
          <a:noFill/>
        </p:spPr>
        <p:txBody>
          <a:bodyPr wrap="none" rtlCol="0">
            <a:spAutoFit/>
          </a:bodyPr>
          <a:lstStyle/>
          <a:p>
            <a:pPr lvl="0">
              <a:lnSpc>
                <a:spcPct val="100000"/>
              </a:lnSpc>
            </a:pPr>
            <a:r>
              <a:rPr lang="zh-CN" altLang="en-US" sz="2000" b="1" dirty="0">
                <a:latin typeface="微软雅黑" pitchFamily="34" charset="-122"/>
                <a:ea typeface="微软雅黑" pitchFamily="34" charset="-122"/>
              </a:rPr>
              <a:t>（三</a:t>
            </a:r>
            <a:r>
              <a:rPr lang="zh-CN" altLang="en-US" sz="2000" b="1" dirty="0" smtClean="0">
                <a:latin typeface="微软雅黑" pitchFamily="34" charset="-122"/>
                <a:ea typeface="微软雅黑" pitchFamily="34" charset="-122"/>
              </a:rPr>
              <a:t>）查看付款通知</a:t>
            </a:r>
            <a:endParaRPr lang="zh-CN" altLang="en-US" sz="2000" b="1" dirty="0">
              <a:latin typeface="微软雅黑" pitchFamily="34" charset="-122"/>
              <a:ea typeface="微软雅黑" pitchFamily="34" charset="-122"/>
            </a:endParaRPr>
          </a:p>
          <a:p>
            <a:endParaRPr lang="zh-CN" altLang="en-US" sz="2000" b="1" dirty="0">
              <a:latin typeface="微软雅黑" pitchFamily="34" charset="-122"/>
              <a:ea typeface="微软雅黑" pitchFamily="34" charset="-122"/>
            </a:endParaRPr>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接箭头连接符 21"/>
          <p:cNvCxnSpPr/>
          <p:nvPr/>
        </p:nvCxnSpPr>
        <p:spPr bwMode="auto">
          <a:xfrm>
            <a:off x="2000232" y="2701992"/>
            <a:ext cx="914400" cy="914400"/>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3" name="TextBox 12"/>
          <p:cNvSpPr txBox="1"/>
          <p:nvPr/>
        </p:nvSpPr>
        <p:spPr>
          <a:xfrm>
            <a:off x="4429124" y="6429396"/>
            <a:ext cx="441146" cy="369332"/>
          </a:xfrm>
          <a:prstGeom prst="rect">
            <a:avLst/>
          </a:prstGeom>
          <a:noFill/>
        </p:spPr>
        <p:txBody>
          <a:bodyPr wrap="none" rtlCol="0">
            <a:spAutoFit/>
          </a:bodyPr>
          <a:lstStyle/>
          <a:p>
            <a:r>
              <a:rPr lang="en-US" altLang="zh-CN" dirty="0" smtClean="0"/>
              <a:t>33</a:t>
            </a:r>
            <a:endParaRPr lang="zh-CN" altLang="en-US" dirty="0"/>
          </a:p>
        </p:txBody>
      </p:sp>
      <p:sp>
        <p:nvSpPr>
          <p:cNvPr id="2" name="左箭头标注 1"/>
          <p:cNvSpPr/>
          <p:nvPr/>
        </p:nvSpPr>
        <p:spPr bwMode="gray">
          <a:xfrm>
            <a:off x="2411760" y="3260981"/>
            <a:ext cx="3528392" cy="1008112"/>
          </a:xfrm>
          <a:prstGeom prst="leftArrowCallou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 name="矩形 18"/>
          <p:cNvSpPr/>
          <p:nvPr/>
        </p:nvSpPr>
        <p:spPr bwMode="gray">
          <a:xfrm>
            <a:off x="2071670" y="5049783"/>
            <a:ext cx="285752" cy="71439"/>
          </a:xfrm>
          <a:prstGeom prst="rect">
            <a:avLst/>
          </a:prstGeom>
          <a:solidFill>
            <a:schemeClr val="bg1">
              <a:lumMod val="65000"/>
            </a:schemeClr>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 name="矩形 27"/>
          <p:cNvSpPr/>
          <p:nvPr/>
        </p:nvSpPr>
        <p:spPr bwMode="gray">
          <a:xfrm>
            <a:off x="2000232" y="4978343"/>
            <a:ext cx="357190" cy="214315"/>
          </a:xfrm>
          <a:prstGeom prst="rec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18" name="组合 17"/>
          <p:cNvGrpSpPr/>
          <p:nvPr/>
        </p:nvGrpSpPr>
        <p:grpSpPr>
          <a:xfrm>
            <a:off x="611560" y="1833299"/>
            <a:ext cx="7560840" cy="4332005"/>
            <a:chOff x="611560" y="1833299"/>
            <a:chExt cx="7500990" cy="4572032"/>
          </a:xfrm>
        </p:grpSpPr>
        <p:pic>
          <p:nvPicPr>
            <p:cNvPr id="15" name="图片 14" descr="捕获2.JPG"/>
            <p:cNvPicPr/>
            <p:nvPr/>
          </p:nvPicPr>
          <p:blipFill>
            <a:blip r:embed="rId2" cstate="print"/>
            <a:stretch>
              <a:fillRect/>
            </a:stretch>
          </p:blipFill>
          <p:spPr>
            <a:xfrm>
              <a:off x="611560" y="1833299"/>
              <a:ext cx="7500990" cy="4572032"/>
            </a:xfrm>
            <a:prstGeom prst="rect">
              <a:avLst/>
            </a:prstGeom>
          </p:spPr>
        </p:pic>
        <p:sp>
          <p:nvSpPr>
            <p:cNvPr id="4" name="文本框 3"/>
            <p:cNvSpPr txBox="1"/>
            <p:nvPr/>
          </p:nvSpPr>
          <p:spPr>
            <a:xfrm>
              <a:off x="2123728" y="3717032"/>
              <a:ext cx="5143536" cy="461665"/>
            </a:xfrm>
            <a:prstGeom prst="rect">
              <a:avLst/>
            </a:prstGeom>
            <a:noFill/>
          </p:spPr>
          <p:txBody>
            <a:bodyPr wrap="square" rtlCol="0">
              <a:spAutoFit/>
            </a:bodyPr>
            <a:lstStyle/>
            <a:p>
              <a:pPr>
                <a:lnSpc>
                  <a:spcPct val="150000"/>
                </a:lnSpc>
              </a:pPr>
              <a:r>
                <a:rPr lang="zh-CN" altLang="en-US" sz="1600" dirty="0">
                  <a:solidFill>
                    <a:srgbClr val="C00000"/>
                  </a:solidFill>
                  <a:latin typeface="微软雅黑" pitchFamily="34" charset="-122"/>
                  <a:ea typeface="微软雅黑" pitchFamily="34" charset="-122"/>
                </a:rPr>
                <a:t>进入付款界面</a:t>
              </a:r>
              <a:endParaRPr lang="en-US" altLang="zh-CN" sz="1600" dirty="0">
                <a:solidFill>
                  <a:srgbClr val="C00000"/>
                </a:solidFill>
                <a:latin typeface="微软雅黑" pitchFamily="34" charset="-122"/>
                <a:ea typeface="微软雅黑" pitchFamily="34" charset="-122"/>
              </a:endParaRPr>
            </a:p>
          </p:txBody>
        </p:sp>
        <p:sp>
          <p:nvSpPr>
            <p:cNvPr id="20" name="矩形 19"/>
            <p:cNvSpPr/>
            <p:nvPr/>
          </p:nvSpPr>
          <p:spPr bwMode="gray">
            <a:xfrm>
              <a:off x="640180" y="3909054"/>
              <a:ext cx="907484" cy="168871"/>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 name="右箭头 20">
              <a:extLst>
                <a:ext uri="{FF2B5EF4-FFF2-40B4-BE49-F238E27FC236}">
                  <a16:creationId xmlns="" xmlns:a16="http://schemas.microsoft.com/office/drawing/2014/main" id="{5CB3D797-675F-4E55-A963-F3EDE06A8E10}"/>
                </a:ext>
              </a:extLst>
            </p:cNvPr>
            <p:cNvSpPr/>
            <p:nvPr/>
          </p:nvSpPr>
          <p:spPr bwMode="gray">
            <a:xfrm rot="10800000">
              <a:off x="1619672" y="3909053"/>
              <a:ext cx="504056" cy="119160"/>
            </a:xfrm>
            <a:prstGeom prst="right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24" name="Rectangle 32">
            <a:extLst>
              <a:ext uri="{FF2B5EF4-FFF2-40B4-BE49-F238E27FC236}">
                <a16:creationId xmlns="" xmlns:a16="http://schemas.microsoft.com/office/drawing/2014/main" id="{CA9BD7BC-F927-4B4A-89CA-2CEF0CB61C0D}"/>
              </a:ext>
            </a:extLst>
          </p:cNvPr>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确认数据并付款</a:t>
            </a:r>
            <a:endParaRPr lang="zh-CN" altLang="en-US" sz="2800" dirty="0">
              <a:solidFill>
                <a:schemeClr val="bg1"/>
              </a:solidFill>
              <a:latin typeface="黑体" pitchFamily="49" charset="-122"/>
              <a:ea typeface="黑体" pitchFamily="49" charset="-122"/>
            </a:endParaRPr>
          </a:p>
        </p:txBody>
      </p:sp>
      <p:sp>
        <p:nvSpPr>
          <p:cNvPr id="25" name="TextBox 24"/>
          <p:cNvSpPr txBox="1"/>
          <p:nvPr/>
        </p:nvSpPr>
        <p:spPr>
          <a:xfrm>
            <a:off x="683568" y="1124744"/>
            <a:ext cx="1467068" cy="707886"/>
          </a:xfrm>
          <a:prstGeom prst="rect">
            <a:avLst/>
          </a:prstGeom>
          <a:noFill/>
        </p:spPr>
        <p:txBody>
          <a:bodyPr wrap="none" rtlCol="0">
            <a:spAutoFit/>
          </a:bodyPr>
          <a:lstStyle/>
          <a:p>
            <a:pPr lvl="0">
              <a:lnSpc>
                <a:spcPct val="100000"/>
              </a:lnSpc>
            </a:pPr>
            <a:r>
              <a:rPr lang="zh-CN" altLang="en-US" sz="2000" b="1" dirty="0" smtClean="0">
                <a:latin typeface="微软雅黑" pitchFamily="34" charset="-122"/>
                <a:ea typeface="微软雅黑" pitchFamily="34" charset="-122"/>
              </a:rPr>
              <a:t>（四）付款</a:t>
            </a:r>
            <a:endParaRPr lang="zh-CN" altLang="en-US" sz="2000" b="1" dirty="0">
              <a:latin typeface="微软雅黑" pitchFamily="34" charset="-122"/>
              <a:ea typeface="微软雅黑" pitchFamily="34" charset="-122"/>
            </a:endParaRPr>
          </a:p>
          <a:p>
            <a:endParaRPr lang="zh-CN" altLang="en-US" sz="2000" b="1" dirty="0">
              <a:latin typeface="微软雅黑" pitchFamily="34" charset="-122"/>
              <a:ea typeface="微软雅黑" pitchFamily="34" charset="-122"/>
            </a:endParaRPr>
          </a:p>
        </p:txBody>
      </p:sp>
    </p:spTree>
    <p:extLst>
      <p:ext uri="{BB962C8B-B14F-4D97-AF65-F5344CB8AC3E}">
        <p14:creationId xmlns="" xmlns:p14="http://schemas.microsoft.com/office/powerpoint/2010/main" val="387358853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图片 4" descr="image002"/>
          <p:cNvPicPr>
            <a:picLocks noChangeAspect="1" noChangeArrowheads="1"/>
          </p:cNvPicPr>
          <p:nvPr/>
        </p:nvPicPr>
        <p:blipFill>
          <a:blip r:embed="rId3" cstate="print"/>
          <a:srcRect/>
          <a:stretch>
            <a:fillRect/>
          </a:stretch>
        </p:blipFill>
        <p:spPr bwMode="auto">
          <a:xfrm>
            <a:off x="827583" y="1700808"/>
            <a:ext cx="6840761" cy="4800535"/>
          </a:xfrm>
          <a:prstGeom prst="rect">
            <a:avLst/>
          </a:prstGeom>
          <a:noFill/>
          <a:ln w="9525">
            <a:noFill/>
            <a:miter lim="800000"/>
            <a:headEnd/>
            <a:tailEnd/>
          </a:ln>
        </p:spPr>
      </p:pic>
      <p:sp>
        <p:nvSpPr>
          <p:cNvPr id="12" name="TextBox 12"/>
          <p:cNvSpPr txBox="1"/>
          <p:nvPr/>
        </p:nvSpPr>
        <p:spPr>
          <a:xfrm>
            <a:off x="4429124" y="6381328"/>
            <a:ext cx="441146" cy="369332"/>
          </a:xfrm>
          <a:prstGeom prst="rect">
            <a:avLst/>
          </a:prstGeom>
          <a:noFill/>
        </p:spPr>
        <p:txBody>
          <a:bodyPr wrap="none" rtlCol="0">
            <a:spAutoFit/>
          </a:bodyPr>
          <a:lstStyle/>
          <a:p>
            <a:r>
              <a:rPr lang="en-US" altLang="zh-CN" dirty="0" smtClean="0"/>
              <a:t>34</a:t>
            </a:r>
            <a:endParaRPr lang="zh-CN" altLang="en-US" dirty="0"/>
          </a:p>
        </p:txBody>
      </p:sp>
      <p:sp>
        <p:nvSpPr>
          <p:cNvPr id="16" name="TextBox 4">
            <a:extLst>
              <a:ext uri="{FF2B5EF4-FFF2-40B4-BE49-F238E27FC236}">
                <a16:creationId xmlns="" xmlns:a16="http://schemas.microsoft.com/office/drawing/2014/main" id="{81ADD2C1-86E9-4CD8-A0D7-21F03C64D69D}"/>
              </a:ext>
            </a:extLst>
          </p:cNvPr>
          <p:cNvSpPr txBox="1"/>
          <p:nvPr/>
        </p:nvSpPr>
        <p:spPr>
          <a:xfrm>
            <a:off x="971600" y="3292727"/>
            <a:ext cx="504056" cy="246221"/>
          </a:xfrm>
          <a:prstGeom prst="rect">
            <a:avLst/>
          </a:prstGeom>
          <a:noFill/>
        </p:spPr>
        <p:txBody>
          <a:bodyPr wrap="square" rtlCol="0">
            <a:spAutoFit/>
          </a:bodyPr>
          <a:lstStyle/>
          <a:p>
            <a:r>
              <a:rPr lang="zh-CN" altLang="en-US" sz="1000" b="1" dirty="0">
                <a:solidFill>
                  <a:srgbClr val="FF0000"/>
                </a:solidFill>
                <a:latin typeface="微软雅黑" pitchFamily="34" charset="-122"/>
                <a:ea typeface="微软雅黑" pitchFamily="34" charset="-122"/>
              </a:rPr>
              <a:t>（</a:t>
            </a:r>
            <a:r>
              <a:rPr lang="en-US" altLang="zh-CN" sz="1000" b="1" dirty="0">
                <a:solidFill>
                  <a:srgbClr val="FF0000"/>
                </a:solidFill>
                <a:latin typeface="微软雅黑" pitchFamily="34" charset="-122"/>
                <a:ea typeface="微软雅黑" pitchFamily="34" charset="-122"/>
              </a:rPr>
              <a:t>2</a:t>
            </a:r>
            <a:r>
              <a:rPr lang="zh-CN" altLang="en-US" sz="1000" b="1" dirty="0">
                <a:solidFill>
                  <a:srgbClr val="FF0000"/>
                </a:solidFill>
                <a:latin typeface="微软雅黑" pitchFamily="34" charset="-122"/>
                <a:ea typeface="微软雅黑" pitchFamily="34" charset="-122"/>
              </a:rPr>
              <a:t>）</a:t>
            </a:r>
            <a:endParaRPr lang="en-US" altLang="zh-CN" sz="1000" b="1" dirty="0">
              <a:solidFill>
                <a:srgbClr val="FF0000"/>
              </a:solidFill>
              <a:latin typeface="微软雅黑" pitchFamily="34" charset="-122"/>
              <a:ea typeface="微软雅黑" pitchFamily="34" charset="-122"/>
            </a:endParaRPr>
          </a:p>
        </p:txBody>
      </p:sp>
      <p:sp>
        <p:nvSpPr>
          <p:cNvPr id="20" name="TextBox 4">
            <a:extLst>
              <a:ext uri="{FF2B5EF4-FFF2-40B4-BE49-F238E27FC236}">
                <a16:creationId xmlns="" xmlns:a16="http://schemas.microsoft.com/office/drawing/2014/main" id="{BCC82962-6158-4E6A-B11C-04F4E9B227D6}"/>
              </a:ext>
            </a:extLst>
          </p:cNvPr>
          <p:cNvSpPr txBox="1"/>
          <p:nvPr/>
        </p:nvSpPr>
        <p:spPr>
          <a:xfrm>
            <a:off x="971600" y="5596983"/>
            <a:ext cx="504056" cy="246221"/>
          </a:xfrm>
          <a:prstGeom prst="rect">
            <a:avLst/>
          </a:prstGeom>
          <a:noFill/>
        </p:spPr>
        <p:txBody>
          <a:bodyPr wrap="square" rtlCol="0">
            <a:spAutoFit/>
          </a:bodyPr>
          <a:lstStyle/>
          <a:p>
            <a:r>
              <a:rPr lang="zh-CN" altLang="en-US" sz="1000" b="1" dirty="0">
                <a:solidFill>
                  <a:srgbClr val="FF0000"/>
                </a:solidFill>
                <a:latin typeface="微软雅黑" pitchFamily="34" charset="-122"/>
                <a:ea typeface="微软雅黑" pitchFamily="34" charset="-122"/>
              </a:rPr>
              <a:t>（</a:t>
            </a:r>
            <a:r>
              <a:rPr lang="en-US" altLang="zh-CN" sz="1000" b="1" dirty="0">
                <a:solidFill>
                  <a:srgbClr val="FF0000"/>
                </a:solidFill>
                <a:latin typeface="微软雅黑" pitchFamily="34" charset="-122"/>
                <a:ea typeface="微软雅黑" pitchFamily="34" charset="-122"/>
              </a:rPr>
              <a:t>4</a:t>
            </a:r>
            <a:r>
              <a:rPr lang="zh-CN" altLang="en-US" sz="1000" b="1" dirty="0">
                <a:solidFill>
                  <a:srgbClr val="FF0000"/>
                </a:solidFill>
                <a:latin typeface="微软雅黑" pitchFamily="34" charset="-122"/>
                <a:ea typeface="微软雅黑" pitchFamily="34" charset="-122"/>
              </a:rPr>
              <a:t>）</a:t>
            </a:r>
            <a:endParaRPr lang="en-US" altLang="zh-CN" sz="1000" b="1" dirty="0">
              <a:solidFill>
                <a:srgbClr val="FF0000"/>
              </a:solidFill>
              <a:latin typeface="微软雅黑" pitchFamily="34" charset="-122"/>
              <a:ea typeface="微软雅黑" pitchFamily="34" charset="-122"/>
            </a:endParaRPr>
          </a:p>
        </p:txBody>
      </p:sp>
      <p:sp>
        <p:nvSpPr>
          <p:cNvPr id="21" name="右箭头 20">
            <a:extLst>
              <a:ext uri="{FF2B5EF4-FFF2-40B4-BE49-F238E27FC236}">
                <a16:creationId xmlns="" xmlns:a16="http://schemas.microsoft.com/office/drawing/2014/main" id="{089B8F7E-3519-47E3-97E7-4B9A3B2D42C7}"/>
              </a:ext>
            </a:extLst>
          </p:cNvPr>
          <p:cNvSpPr/>
          <p:nvPr/>
        </p:nvSpPr>
        <p:spPr bwMode="gray">
          <a:xfrm rot="8409260">
            <a:off x="3672364" y="5525482"/>
            <a:ext cx="1408584" cy="60959"/>
          </a:xfrm>
          <a:prstGeom prst="right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2" name="组合 1">
            <a:extLst>
              <a:ext uri="{FF2B5EF4-FFF2-40B4-BE49-F238E27FC236}">
                <a16:creationId xmlns="" xmlns:a16="http://schemas.microsoft.com/office/drawing/2014/main" id="{D3D4C8C6-175F-4421-896D-A3FB723E9EC9}"/>
              </a:ext>
            </a:extLst>
          </p:cNvPr>
          <p:cNvGrpSpPr/>
          <p:nvPr/>
        </p:nvGrpSpPr>
        <p:grpSpPr>
          <a:xfrm>
            <a:off x="971600" y="2084854"/>
            <a:ext cx="3419222" cy="276999"/>
            <a:chOff x="971600" y="1563638"/>
            <a:chExt cx="3419222" cy="207749"/>
          </a:xfrm>
        </p:grpSpPr>
        <p:sp>
          <p:nvSpPr>
            <p:cNvPr id="5" name="TextBox 4"/>
            <p:cNvSpPr txBox="1"/>
            <p:nvPr/>
          </p:nvSpPr>
          <p:spPr>
            <a:xfrm>
              <a:off x="971600" y="1563638"/>
              <a:ext cx="504056" cy="184666"/>
            </a:xfrm>
            <a:prstGeom prst="rect">
              <a:avLst/>
            </a:prstGeom>
            <a:noFill/>
          </p:spPr>
          <p:txBody>
            <a:bodyPr wrap="square" rtlCol="0">
              <a:spAutoFit/>
            </a:bodyPr>
            <a:lstStyle/>
            <a:p>
              <a:r>
                <a:rPr lang="zh-CN" altLang="en-US" sz="1000" b="1" dirty="0">
                  <a:solidFill>
                    <a:srgbClr val="FF0000"/>
                  </a:solidFill>
                  <a:latin typeface="微软雅黑" pitchFamily="34" charset="-122"/>
                  <a:ea typeface="微软雅黑" pitchFamily="34" charset="-122"/>
                </a:rPr>
                <a:t>（</a:t>
              </a:r>
              <a:r>
                <a:rPr lang="en-US" altLang="zh-CN" sz="1000" b="1" dirty="0">
                  <a:solidFill>
                    <a:srgbClr val="FF0000"/>
                  </a:solidFill>
                  <a:latin typeface="微软雅黑" pitchFamily="34" charset="-122"/>
                  <a:ea typeface="微软雅黑" pitchFamily="34" charset="-122"/>
                </a:rPr>
                <a:t>1</a:t>
              </a:r>
              <a:r>
                <a:rPr lang="zh-CN" altLang="en-US" sz="1000" b="1" dirty="0">
                  <a:solidFill>
                    <a:srgbClr val="FF0000"/>
                  </a:solidFill>
                  <a:latin typeface="微软雅黑" pitchFamily="34" charset="-122"/>
                  <a:ea typeface="微软雅黑" pitchFamily="34" charset="-122"/>
                </a:rPr>
                <a:t>）</a:t>
              </a:r>
              <a:endParaRPr lang="en-US" altLang="zh-CN" sz="1000" b="1" dirty="0">
                <a:solidFill>
                  <a:srgbClr val="FF0000"/>
                </a:solidFill>
                <a:latin typeface="微软雅黑" pitchFamily="34" charset="-122"/>
                <a:ea typeface="微软雅黑" pitchFamily="34" charset="-122"/>
              </a:endParaRPr>
            </a:p>
          </p:txBody>
        </p:sp>
        <p:sp>
          <p:nvSpPr>
            <p:cNvPr id="23" name="TextBox 4">
              <a:extLst>
                <a:ext uri="{FF2B5EF4-FFF2-40B4-BE49-F238E27FC236}">
                  <a16:creationId xmlns="" xmlns:a16="http://schemas.microsoft.com/office/drawing/2014/main" id="{60F52144-87F7-48A5-B076-E7A21C5832CC}"/>
                </a:ext>
              </a:extLst>
            </p:cNvPr>
            <p:cNvSpPr txBox="1"/>
            <p:nvPr/>
          </p:nvSpPr>
          <p:spPr>
            <a:xfrm>
              <a:off x="2051720" y="1563638"/>
              <a:ext cx="2339102" cy="207749"/>
            </a:xfrm>
            <a:prstGeom prst="rect">
              <a:avLst/>
            </a:prstGeom>
            <a:noFill/>
          </p:spPr>
          <p:txBody>
            <a:bodyPr wrap="none" rtlCol="0">
              <a:spAutoFit/>
            </a:bodyPr>
            <a:lstStyle/>
            <a:p>
              <a:r>
                <a:rPr lang="zh-CN" altLang="en-US" sz="1200" dirty="0">
                  <a:solidFill>
                    <a:srgbClr val="FF0000"/>
                  </a:solidFill>
                  <a:latin typeface="微软雅黑" pitchFamily="34" charset="-122"/>
                  <a:ea typeface="微软雅黑" pitchFamily="34" charset="-122"/>
                </a:rPr>
                <a:t>发票</a:t>
              </a:r>
              <a:r>
                <a:rPr lang="zh-CN" altLang="en-US" sz="1200" dirty="0" smtClean="0">
                  <a:solidFill>
                    <a:srgbClr val="FF0000"/>
                  </a:solidFill>
                  <a:latin typeface="微软雅黑" pitchFamily="34" charset="-122"/>
                  <a:ea typeface="微软雅黑" pitchFamily="34" charset="-122"/>
                </a:rPr>
                <a:t>信息是发行人自行维护</a:t>
              </a:r>
              <a:r>
                <a:rPr lang="zh-CN" altLang="en-US" sz="1200" dirty="0">
                  <a:solidFill>
                    <a:srgbClr val="FF0000"/>
                  </a:solidFill>
                  <a:latin typeface="微软雅黑" pitchFamily="34" charset="-122"/>
                  <a:ea typeface="微软雅黑" pitchFamily="34" charset="-122"/>
                </a:rPr>
                <a:t>的！</a:t>
              </a:r>
            </a:p>
          </p:txBody>
        </p:sp>
      </p:grpSp>
      <p:grpSp>
        <p:nvGrpSpPr>
          <p:cNvPr id="3" name="组合 2">
            <a:extLst>
              <a:ext uri="{FF2B5EF4-FFF2-40B4-BE49-F238E27FC236}">
                <a16:creationId xmlns="" xmlns:a16="http://schemas.microsoft.com/office/drawing/2014/main" id="{C591ABA2-7AC1-4F61-B4A6-235552B2AD31}"/>
              </a:ext>
            </a:extLst>
          </p:cNvPr>
          <p:cNvGrpSpPr/>
          <p:nvPr/>
        </p:nvGrpSpPr>
        <p:grpSpPr>
          <a:xfrm>
            <a:off x="971600" y="3789046"/>
            <a:ext cx="4270544" cy="318238"/>
            <a:chOff x="971600" y="2841768"/>
            <a:chExt cx="4270544" cy="238677"/>
          </a:xfrm>
        </p:grpSpPr>
        <p:sp>
          <p:nvSpPr>
            <p:cNvPr id="17" name="TextBox 4">
              <a:extLst>
                <a:ext uri="{FF2B5EF4-FFF2-40B4-BE49-F238E27FC236}">
                  <a16:creationId xmlns="" xmlns:a16="http://schemas.microsoft.com/office/drawing/2014/main" id="{D7172AAF-6D79-4D36-B23E-DC0E7392A23B}"/>
                </a:ext>
              </a:extLst>
            </p:cNvPr>
            <p:cNvSpPr txBox="1"/>
            <p:nvPr/>
          </p:nvSpPr>
          <p:spPr>
            <a:xfrm>
              <a:off x="971600" y="2895780"/>
              <a:ext cx="504056" cy="184665"/>
            </a:xfrm>
            <a:prstGeom prst="rect">
              <a:avLst/>
            </a:prstGeom>
            <a:noFill/>
          </p:spPr>
          <p:txBody>
            <a:bodyPr wrap="square" rtlCol="0">
              <a:spAutoFit/>
            </a:bodyPr>
            <a:lstStyle/>
            <a:p>
              <a:r>
                <a:rPr lang="zh-CN" altLang="en-US" sz="1000" b="1" dirty="0">
                  <a:solidFill>
                    <a:srgbClr val="FF0000"/>
                  </a:solidFill>
                  <a:latin typeface="微软雅黑" pitchFamily="34" charset="-122"/>
                  <a:ea typeface="微软雅黑" pitchFamily="34" charset="-122"/>
                </a:rPr>
                <a:t>（</a:t>
              </a:r>
              <a:r>
                <a:rPr lang="en-US" altLang="zh-CN" sz="1000" b="1" dirty="0">
                  <a:solidFill>
                    <a:srgbClr val="FF0000"/>
                  </a:solidFill>
                  <a:latin typeface="微软雅黑" pitchFamily="34" charset="-122"/>
                  <a:ea typeface="微软雅黑" pitchFamily="34" charset="-122"/>
                </a:rPr>
                <a:t>3</a:t>
              </a:r>
              <a:r>
                <a:rPr lang="zh-CN" altLang="en-US" sz="1000" b="1" dirty="0">
                  <a:solidFill>
                    <a:srgbClr val="FF0000"/>
                  </a:solidFill>
                  <a:latin typeface="微软雅黑" pitchFamily="34" charset="-122"/>
                  <a:ea typeface="微软雅黑" pitchFamily="34" charset="-122"/>
                </a:rPr>
                <a:t>）</a:t>
              </a:r>
              <a:endParaRPr lang="en-US" altLang="zh-CN" sz="1000" b="1" dirty="0">
                <a:solidFill>
                  <a:srgbClr val="FF0000"/>
                </a:solidFill>
                <a:latin typeface="微软雅黑" pitchFamily="34" charset="-122"/>
                <a:ea typeface="微软雅黑" pitchFamily="34" charset="-122"/>
              </a:endParaRPr>
            </a:p>
          </p:txBody>
        </p:sp>
        <p:sp>
          <p:nvSpPr>
            <p:cNvPr id="25" name="TextBox 4">
              <a:extLst>
                <a:ext uri="{FF2B5EF4-FFF2-40B4-BE49-F238E27FC236}">
                  <a16:creationId xmlns="" xmlns:a16="http://schemas.microsoft.com/office/drawing/2014/main" id="{989677ED-D968-4FFD-857C-C25C5E807921}"/>
                </a:ext>
              </a:extLst>
            </p:cNvPr>
            <p:cNvSpPr txBox="1"/>
            <p:nvPr/>
          </p:nvSpPr>
          <p:spPr>
            <a:xfrm>
              <a:off x="1979712" y="2841768"/>
              <a:ext cx="3262432" cy="207748"/>
            </a:xfrm>
            <a:prstGeom prst="rect">
              <a:avLst/>
            </a:prstGeom>
            <a:noFill/>
          </p:spPr>
          <p:txBody>
            <a:bodyPr wrap="none" rtlCol="0">
              <a:spAutoFit/>
            </a:bodyPr>
            <a:lstStyle/>
            <a:p>
              <a:r>
                <a:rPr lang="zh-CN" altLang="en-US" sz="1200" dirty="0">
                  <a:solidFill>
                    <a:srgbClr val="FF0000"/>
                  </a:solidFill>
                  <a:latin typeface="微软雅黑" pitchFamily="34" charset="-122"/>
                  <a:ea typeface="微软雅黑" pitchFamily="34" charset="-122"/>
                </a:rPr>
                <a:t>仅当使用“转账支付“时，才要填写支付信息</a:t>
              </a:r>
            </a:p>
          </p:txBody>
        </p:sp>
      </p:grpSp>
      <p:grpSp>
        <p:nvGrpSpPr>
          <p:cNvPr id="4" name="组合 3">
            <a:extLst>
              <a:ext uri="{FF2B5EF4-FFF2-40B4-BE49-F238E27FC236}">
                <a16:creationId xmlns="" xmlns:a16="http://schemas.microsoft.com/office/drawing/2014/main" id="{ADA92824-8B32-4CEA-9BF3-3F9F755E9E38}"/>
              </a:ext>
            </a:extLst>
          </p:cNvPr>
          <p:cNvGrpSpPr/>
          <p:nvPr/>
        </p:nvGrpSpPr>
        <p:grpSpPr>
          <a:xfrm>
            <a:off x="4443228" y="4532833"/>
            <a:ext cx="1729536" cy="428628"/>
            <a:chOff x="4443228" y="3399624"/>
            <a:chExt cx="1729536" cy="321471"/>
          </a:xfrm>
        </p:grpSpPr>
        <p:sp>
          <p:nvSpPr>
            <p:cNvPr id="24" name="矩形 23">
              <a:extLst>
                <a:ext uri="{FF2B5EF4-FFF2-40B4-BE49-F238E27FC236}">
                  <a16:creationId xmlns="" xmlns:a16="http://schemas.microsoft.com/office/drawing/2014/main" id="{E3327C90-FE97-40B8-8F8A-0A490293DF37}"/>
                </a:ext>
              </a:extLst>
            </p:cNvPr>
            <p:cNvSpPr/>
            <p:nvPr/>
          </p:nvSpPr>
          <p:spPr bwMode="gray">
            <a:xfrm>
              <a:off x="4443228" y="3399624"/>
              <a:ext cx="928694" cy="321471"/>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 name="TextBox 4">
              <a:extLst>
                <a:ext uri="{FF2B5EF4-FFF2-40B4-BE49-F238E27FC236}">
                  <a16:creationId xmlns="" xmlns:a16="http://schemas.microsoft.com/office/drawing/2014/main" id="{7BABBB79-640E-4DCB-B824-F6F0EA65B06C}"/>
                </a:ext>
              </a:extLst>
            </p:cNvPr>
            <p:cNvSpPr txBox="1"/>
            <p:nvPr/>
          </p:nvSpPr>
          <p:spPr>
            <a:xfrm>
              <a:off x="5372545" y="3435846"/>
              <a:ext cx="800219" cy="207749"/>
            </a:xfrm>
            <a:prstGeom prst="rect">
              <a:avLst/>
            </a:prstGeom>
            <a:noFill/>
          </p:spPr>
          <p:txBody>
            <a:bodyPr wrap="none" rtlCol="0">
              <a:spAutoFit/>
            </a:bodyPr>
            <a:lstStyle/>
            <a:p>
              <a:r>
                <a:rPr lang="zh-CN" altLang="en-US" sz="1200" dirty="0">
                  <a:solidFill>
                    <a:srgbClr val="FF0000"/>
                  </a:solidFill>
                  <a:latin typeface="微软雅黑" pitchFamily="34" charset="-122"/>
                  <a:ea typeface="微软雅黑" pitchFamily="34" charset="-122"/>
                </a:rPr>
                <a:t>点击此处</a:t>
              </a:r>
            </a:p>
          </p:txBody>
        </p:sp>
      </p:grpSp>
      <p:sp>
        <p:nvSpPr>
          <p:cNvPr id="19" name="Rectangle 32">
            <a:extLst>
              <a:ext uri="{FF2B5EF4-FFF2-40B4-BE49-F238E27FC236}">
                <a16:creationId xmlns="" xmlns:a16="http://schemas.microsoft.com/office/drawing/2014/main" id="{CA9BD7BC-F927-4B4A-89CA-2CEF0CB61C0D}"/>
              </a:ext>
            </a:extLst>
          </p:cNvPr>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确认数据并付款</a:t>
            </a:r>
            <a:endParaRPr lang="zh-CN" altLang="en-US" sz="2800" dirty="0">
              <a:solidFill>
                <a:schemeClr val="bg1"/>
              </a:solidFill>
              <a:latin typeface="黑体" pitchFamily="49" charset="-122"/>
              <a:ea typeface="黑体" pitchFamily="49" charset="-122"/>
            </a:endParaRPr>
          </a:p>
        </p:txBody>
      </p:sp>
      <p:sp>
        <p:nvSpPr>
          <p:cNvPr id="22" name="TextBox 21"/>
          <p:cNvSpPr txBox="1"/>
          <p:nvPr/>
        </p:nvSpPr>
        <p:spPr>
          <a:xfrm>
            <a:off x="683568" y="1124744"/>
            <a:ext cx="1467068" cy="707886"/>
          </a:xfrm>
          <a:prstGeom prst="rect">
            <a:avLst/>
          </a:prstGeom>
          <a:noFill/>
        </p:spPr>
        <p:txBody>
          <a:bodyPr wrap="none" rtlCol="0">
            <a:spAutoFit/>
          </a:bodyPr>
          <a:lstStyle/>
          <a:p>
            <a:pPr lvl="0">
              <a:lnSpc>
                <a:spcPct val="100000"/>
              </a:lnSpc>
            </a:pPr>
            <a:r>
              <a:rPr lang="zh-CN" altLang="en-US" sz="2000" b="1" dirty="0" smtClean="0">
                <a:latin typeface="微软雅黑" pitchFamily="34" charset="-122"/>
                <a:ea typeface="微软雅黑" pitchFamily="34" charset="-122"/>
              </a:rPr>
              <a:t>（四）付款</a:t>
            </a:r>
            <a:endParaRPr lang="zh-CN" altLang="en-US" sz="2000" b="1" dirty="0">
              <a:latin typeface="微软雅黑" pitchFamily="34" charset="-122"/>
              <a:ea typeface="微软雅黑" pitchFamily="34" charset="-122"/>
            </a:endParaRPr>
          </a:p>
          <a:p>
            <a:endParaRPr lang="zh-CN" altLang="en-US" sz="2000" b="1"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接箭头连接符 21"/>
          <p:cNvCxnSpPr/>
          <p:nvPr/>
        </p:nvCxnSpPr>
        <p:spPr bwMode="auto">
          <a:xfrm>
            <a:off x="2000232" y="2509971"/>
            <a:ext cx="914400" cy="914400"/>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3" name="TextBox 12"/>
          <p:cNvSpPr txBox="1"/>
          <p:nvPr/>
        </p:nvSpPr>
        <p:spPr>
          <a:xfrm>
            <a:off x="4429124" y="6429396"/>
            <a:ext cx="441146" cy="369332"/>
          </a:xfrm>
          <a:prstGeom prst="rect">
            <a:avLst/>
          </a:prstGeom>
          <a:noFill/>
        </p:spPr>
        <p:txBody>
          <a:bodyPr wrap="none" rtlCol="0">
            <a:spAutoFit/>
          </a:bodyPr>
          <a:lstStyle/>
          <a:p>
            <a:r>
              <a:rPr lang="en-US" altLang="zh-CN" dirty="0" smtClean="0"/>
              <a:t>35</a:t>
            </a:r>
            <a:endParaRPr lang="zh-CN" altLang="en-US" dirty="0"/>
          </a:p>
        </p:txBody>
      </p:sp>
      <p:sp>
        <p:nvSpPr>
          <p:cNvPr id="2" name="左箭头标注 1"/>
          <p:cNvSpPr/>
          <p:nvPr/>
        </p:nvSpPr>
        <p:spPr bwMode="gray">
          <a:xfrm>
            <a:off x="2411760" y="3068960"/>
            <a:ext cx="3528392" cy="1008112"/>
          </a:xfrm>
          <a:prstGeom prst="leftArrowCallou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9" name="图片 18" descr="捕获2.JPG"/>
          <p:cNvPicPr/>
          <p:nvPr/>
        </p:nvPicPr>
        <p:blipFill>
          <a:blip r:embed="rId2" cstate="print"/>
          <a:stretch>
            <a:fillRect/>
          </a:stretch>
        </p:blipFill>
        <p:spPr>
          <a:xfrm>
            <a:off x="467544" y="1508787"/>
            <a:ext cx="8001056" cy="3786215"/>
          </a:xfrm>
          <a:prstGeom prst="rect">
            <a:avLst/>
          </a:prstGeom>
        </p:spPr>
      </p:pic>
      <p:sp>
        <p:nvSpPr>
          <p:cNvPr id="21" name="矩形 20"/>
          <p:cNvSpPr/>
          <p:nvPr/>
        </p:nvSpPr>
        <p:spPr bwMode="gray">
          <a:xfrm>
            <a:off x="3491884" y="3786192"/>
            <a:ext cx="864092" cy="410893"/>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TextBox 14"/>
          <p:cNvSpPr txBox="1"/>
          <p:nvPr/>
        </p:nvSpPr>
        <p:spPr>
          <a:xfrm>
            <a:off x="928662" y="5637246"/>
            <a:ext cx="6500858" cy="338554"/>
          </a:xfrm>
          <a:prstGeom prst="rect">
            <a:avLst/>
          </a:prstGeom>
          <a:noFill/>
        </p:spPr>
        <p:txBody>
          <a:bodyPr wrap="square" rtlCol="0">
            <a:spAutoFit/>
          </a:bodyPr>
          <a:lstStyle/>
          <a:p>
            <a:r>
              <a:rPr lang="zh-CN" altLang="en-US" sz="1600" dirty="0">
                <a:latin typeface="微软雅黑" pitchFamily="34" charset="-122"/>
                <a:ea typeface="微软雅黑" pitchFamily="34" charset="-122"/>
              </a:rPr>
              <a:t>       常见错误：付款账户名称填写付款</a:t>
            </a:r>
            <a:r>
              <a:rPr lang="zh-CN" altLang="en-US" sz="1600" dirty="0" smtClean="0">
                <a:latin typeface="微软雅黑" pitchFamily="34" charset="-122"/>
                <a:ea typeface="微软雅黑" pitchFamily="34" charset="-122"/>
              </a:rPr>
              <a:t>银行，</a:t>
            </a:r>
            <a:r>
              <a:rPr lang="zh-CN" altLang="en-US" sz="1600" dirty="0">
                <a:latin typeface="微软雅黑" pitchFamily="34" charset="-122"/>
                <a:ea typeface="微软雅黑" pitchFamily="34" charset="-122"/>
              </a:rPr>
              <a:t>或者填写银行账户号码。</a:t>
            </a:r>
          </a:p>
        </p:txBody>
      </p:sp>
      <p:sp>
        <p:nvSpPr>
          <p:cNvPr id="17" name="矩形 16"/>
          <p:cNvSpPr/>
          <p:nvPr/>
        </p:nvSpPr>
        <p:spPr bwMode="gray">
          <a:xfrm>
            <a:off x="5796136" y="2660916"/>
            <a:ext cx="1633384" cy="408045"/>
          </a:xfrm>
          <a:prstGeom prst="rect">
            <a:avLst/>
          </a:prstGeom>
          <a:solidFill>
            <a:schemeClr val="bg1"/>
          </a:solidFill>
          <a:ln w="57150">
            <a:solidFill>
              <a:schemeClr val="bg1"/>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 name="矩形 23"/>
          <p:cNvSpPr/>
          <p:nvPr/>
        </p:nvSpPr>
        <p:spPr bwMode="gray">
          <a:xfrm>
            <a:off x="2555776" y="2948948"/>
            <a:ext cx="720080" cy="192021"/>
          </a:xfrm>
          <a:prstGeom prst="rect">
            <a:avLst/>
          </a:prstGeom>
          <a:solidFill>
            <a:schemeClr val="bg1"/>
          </a:solidFill>
          <a:ln w="57150">
            <a:solidFill>
              <a:schemeClr val="bg1"/>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3" name="组合 2">
            <a:extLst>
              <a:ext uri="{FF2B5EF4-FFF2-40B4-BE49-F238E27FC236}">
                <a16:creationId xmlns="" xmlns:a16="http://schemas.microsoft.com/office/drawing/2014/main" id="{5B4333C0-C932-4F51-A518-03003FF32F1D}"/>
              </a:ext>
            </a:extLst>
          </p:cNvPr>
          <p:cNvGrpSpPr/>
          <p:nvPr/>
        </p:nvGrpSpPr>
        <p:grpSpPr>
          <a:xfrm>
            <a:off x="1763688" y="880845"/>
            <a:ext cx="6408712" cy="2356135"/>
            <a:chOff x="1763688" y="660633"/>
            <a:chExt cx="6408712" cy="1767101"/>
          </a:xfrm>
        </p:grpSpPr>
        <p:sp>
          <p:nvSpPr>
            <p:cNvPr id="23" name="TextBox 22"/>
            <p:cNvSpPr txBox="1"/>
            <p:nvPr/>
          </p:nvSpPr>
          <p:spPr>
            <a:xfrm>
              <a:off x="1763688" y="660633"/>
              <a:ext cx="6408712" cy="623248"/>
            </a:xfrm>
            <a:prstGeom prst="rect">
              <a:avLst/>
            </a:prstGeom>
            <a:noFill/>
            <a:ln w="19050">
              <a:solidFill>
                <a:srgbClr val="FF0000"/>
              </a:solidFill>
            </a:ln>
          </p:spPr>
          <p:txBody>
            <a:bodyPr wrap="square" rtlCol="0">
              <a:spAutoFit/>
            </a:bodyPr>
            <a:lstStyle/>
            <a:p>
              <a:r>
                <a:rPr lang="zh-CN" altLang="en-US" sz="1600" dirty="0">
                  <a:latin typeface="微软雅黑" pitchFamily="34" charset="-122"/>
                  <a:ea typeface="微软雅黑" pitchFamily="34" charset="-122"/>
                </a:rPr>
                <a:t>举例：</a:t>
              </a:r>
              <a:r>
                <a:rPr lang="en-US" altLang="zh-CN" sz="1600" dirty="0">
                  <a:latin typeface="微软雅黑" pitchFamily="34" charset="-122"/>
                  <a:ea typeface="微软雅黑" pitchFamily="34" charset="-122"/>
                </a:rPr>
                <a:t>A</a:t>
              </a:r>
              <a:r>
                <a:rPr lang="zh-CN" altLang="en-US" sz="1600" dirty="0">
                  <a:latin typeface="微软雅黑" pitchFamily="34" charset="-122"/>
                  <a:ea typeface="微软雅黑" pitchFamily="34" charset="-122"/>
                </a:rPr>
                <a:t>公司董秘张三</a:t>
              </a:r>
              <a:endParaRPr lang="en-US" altLang="zh-CN" sz="1600" dirty="0">
                <a:latin typeface="微软雅黑" pitchFamily="34" charset="-122"/>
                <a:ea typeface="微软雅黑" pitchFamily="34" charset="-122"/>
              </a:endParaRPr>
            </a:p>
            <a:p>
              <a:r>
                <a:rPr lang="zh-CN" altLang="en-US" sz="1600" dirty="0">
                  <a:latin typeface="微软雅黑" pitchFamily="34" charset="-122"/>
                  <a:ea typeface="微软雅黑" pitchFamily="34" charset="-122"/>
                </a:rPr>
                <a:t>（</a:t>
              </a:r>
              <a:r>
                <a:rPr lang="en-US" altLang="zh-CN" sz="1600" dirty="0">
                  <a:latin typeface="微软雅黑" pitchFamily="34" charset="-122"/>
                  <a:ea typeface="微软雅黑" pitchFamily="34" charset="-122"/>
                </a:rPr>
                <a:t>1</a:t>
              </a:r>
              <a:r>
                <a:rPr lang="zh-CN" altLang="en-US" sz="1600" dirty="0">
                  <a:latin typeface="微软雅黑" pitchFamily="34" charset="-122"/>
                  <a:ea typeface="微软雅黑" pitchFamily="34" charset="-122"/>
                </a:rPr>
                <a:t>）使用</a:t>
              </a:r>
              <a:r>
                <a:rPr lang="zh-CN" altLang="en-US" sz="1600" dirty="0">
                  <a:solidFill>
                    <a:srgbClr val="C00000"/>
                  </a:solidFill>
                  <a:latin typeface="微软雅黑" pitchFamily="34" charset="-122"/>
                  <a:ea typeface="微软雅黑" pitchFamily="34" charset="-122"/>
                </a:rPr>
                <a:t>对公网银</a:t>
              </a:r>
              <a:r>
                <a:rPr lang="zh-CN" altLang="en-US" sz="1600" dirty="0">
                  <a:latin typeface="微软雅黑" pitchFamily="34" charset="-122"/>
                  <a:ea typeface="微软雅黑" pitchFamily="34" charset="-122"/>
                </a:rPr>
                <a:t>转账支付，付款账户名称“</a:t>
              </a:r>
              <a:r>
                <a:rPr lang="en-US" altLang="zh-CN" sz="1600" dirty="0">
                  <a:latin typeface="微软雅黑" pitchFamily="34" charset="-122"/>
                  <a:ea typeface="微软雅黑" pitchFamily="34" charset="-122"/>
                </a:rPr>
                <a:t>A</a:t>
              </a:r>
              <a:r>
                <a:rPr lang="zh-CN" altLang="en-US" sz="1600" dirty="0">
                  <a:latin typeface="微软雅黑" pitchFamily="34" charset="-122"/>
                  <a:ea typeface="微软雅黑" pitchFamily="34" charset="-122"/>
                </a:rPr>
                <a:t>公司”</a:t>
              </a:r>
              <a:endParaRPr lang="en-US" altLang="zh-CN" sz="1600" dirty="0">
                <a:latin typeface="微软雅黑" pitchFamily="34" charset="-122"/>
                <a:ea typeface="微软雅黑" pitchFamily="34" charset="-122"/>
              </a:endParaRPr>
            </a:p>
            <a:p>
              <a:r>
                <a:rPr lang="zh-CN" altLang="en-US" sz="1600" dirty="0">
                  <a:latin typeface="微软雅黑" pitchFamily="34" charset="-122"/>
                  <a:ea typeface="微软雅黑" pitchFamily="34" charset="-122"/>
                </a:rPr>
                <a:t>（</a:t>
              </a:r>
              <a:r>
                <a:rPr lang="en-US" altLang="zh-CN" sz="1600" dirty="0">
                  <a:latin typeface="微软雅黑" pitchFamily="34" charset="-122"/>
                  <a:ea typeface="微软雅黑" pitchFamily="34" charset="-122"/>
                </a:rPr>
                <a:t>2</a:t>
              </a:r>
              <a:r>
                <a:rPr lang="zh-CN" altLang="en-US" sz="1600" dirty="0">
                  <a:latin typeface="微软雅黑" pitchFamily="34" charset="-122"/>
                  <a:ea typeface="微软雅黑" pitchFamily="34" charset="-122"/>
                </a:rPr>
                <a:t>）使用</a:t>
              </a:r>
              <a:r>
                <a:rPr lang="zh-CN" altLang="en-US" sz="1600" dirty="0">
                  <a:solidFill>
                    <a:srgbClr val="C00000"/>
                  </a:solidFill>
                  <a:latin typeface="微软雅黑" pitchFamily="34" charset="-122"/>
                  <a:ea typeface="微软雅黑" pitchFamily="34" charset="-122"/>
                </a:rPr>
                <a:t>个人网银</a:t>
              </a:r>
              <a:r>
                <a:rPr lang="zh-CN" altLang="en-US" sz="1600" dirty="0">
                  <a:latin typeface="微软雅黑" pitchFamily="34" charset="-122"/>
                  <a:ea typeface="微软雅黑" pitchFamily="34" charset="-122"/>
                </a:rPr>
                <a:t>转账支付，付款账户名称“张三”</a:t>
              </a:r>
            </a:p>
          </p:txBody>
        </p:sp>
        <p:cxnSp>
          <p:nvCxnSpPr>
            <p:cNvPr id="4" name="直接箭头连接符 3">
              <a:extLst>
                <a:ext uri="{FF2B5EF4-FFF2-40B4-BE49-F238E27FC236}">
                  <a16:creationId xmlns="" xmlns:a16="http://schemas.microsoft.com/office/drawing/2014/main" id="{CB885839-5CD7-45FE-B15E-DF0215236DB7}"/>
                </a:ext>
              </a:extLst>
            </p:cNvPr>
            <p:cNvCxnSpPr>
              <a:cxnSpLocks/>
            </p:cNvCxnSpPr>
            <p:nvPr/>
          </p:nvCxnSpPr>
          <p:spPr bwMode="auto">
            <a:xfrm>
              <a:off x="2123728" y="1491630"/>
              <a:ext cx="0" cy="936104"/>
            </a:xfrm>
            <a:prstGeom prst="straightConnector1">
              <a:avLst/>
            </a:prstGeom>
            <a:ln w="19050">
              <a:solidFill>
                <a:srgbClr val="CC0018"/>
              </a:solidFill>
              <a:headEnd type="none" w="med" len="med"/>
              <a:tailEnd type="triangle"/>
            </a:ln>
          </p:spPr>
          <p:style>
            <a:lnRef idx="1">
              <a:schemeClr val="dk1"/>
            </a:lnRef>
            <a:fillRef idx="0">
              <a:schemeClr val="dk1"/>
            </a:fillRef>
            <a:effectRef idx="0">
              <a:schemeClr val="dk1"/>
            </a:effectRef>
            <a:fontRef idx="minor">
              <a:schemeClr val="tx1"/>
            </a:fontRef>
          </p:style>
        </p:cxnSp>
      </p:grpSp>
      <p:grpSp>
        <p:nvGrpSpPr>
          <p:cNvPr id="5" name="组合 4">
            <a:extLst>
              <a:ext uri="{FF2B5EF4-FFF2-40B4-BE49-F238E27FC236}">
                <a16:creationId xmlns="" xmlns:a16="http://schemas.microsoft.com/office/drawing/2014/main" id="{D95094CA-E9CE-4F9F-92AD-27189581C061}"/>
              </a:ext>
            </a:extLst>
          </p:cNvPr>
          <p:cNvGrpSpPr/>
          <p:nvPr/>
        </p:nvGrpSpPr>
        <p:grpSpPr>
          <a:xfrm>
            <a:off x="5148064" y="3786192"/>
            <a:ext cx="3024336" cy="1464108"/>
            <a:chOff x="5148064" y="2839643"/>
            <a:chExt cx="3024336" cy="1098081"/>
          </a:xfrm>
        </p:grpSpPr>
        <p:sp>
          <p:nvSpPr>
            <p:cNvPr id="26" name="TextBox 25"/>
            <p:cNvSpPr txBox="1"/>
            <p:nvPr/>
          </p:nvSpPr>
          <p:spPr>
            <a:xfrm>
              <a:off x="5148064" y="3499143"/>
              <a:ext cx="3024336" cy="438581"/>
            </a:xfrm>
            <a:prstGeom prst="rect">
              <a:avLst/>
            </a:prstGeom>
            <a:noFill/>
            <a:ln w="19050">
              <a:solidFill>
                <a:srgbClr val="CC0018"/>
              </a:solidFill>
            </a:ln>
          </p:spPr>
          <p:txBody>
            <a:bodyPr wrap="square" rtlCol="0">
              <a:spAutoFit/>
            </a:bodyPr>
            <a:lstStyle/>
            <a:p>
              <a:r>
                <a:rPr lang="zh-CN" altLang="en-US" sz="1600" dirty="0" smtClean="0">
                  <a:solidFill>
                    <a:srgbClr val="FF0000"/>
                  </a:solidFill>
                  <a:latin typeface="微软雅黑" pitchFamily="34" charset="-122"/>
                  <a:ea typeface="微软雅黑" pitchFamily="34" charset="-122"/>
                </a:rPr>
                <a:t>个人</a:t>
              </a:r>
              <a:r>
                <a:rPr lang="zh-CN" altLang="en-US" sz="1600" dirty="0">
                  <a:solidFill>
                    <a:srgbClr val="FF0000"/>
                  </a:solidFill>
                  <a:latin typeface="微软雅黑" pitchFamily="34" charset="-122"/>
                  <a:ea typeface="微软雅黑" pitchFamily="34" charset="-122"/>
                </a:rPr>
                <a:t>网</a:t>
              </a:r>
              <a:r>
                <a:rPr lang="zh-CN" altLang="en-US" sz="1600" dirty="0" smtClean="0">
                  <a:solidFill>
                    <a:srgbClr val="FF0000"/>
                  </a:solidFill>
                  <a:latin typeface="微软雅黑" pitchFamily="34" charset="-122"/>
                  <a:ea typeface="微软雅黑" pitchFamily="34" charset="-122"/>
                </a:rPr>
                <a:t>银</a:t>
              </a:r>
              <a:r>
                <a:rPr lang="zh-CN" altLang="en-US" sz="1600" dirty="0" smtClean="0">
                  <a:latin typeface="微软雅黑" pitchFamily="34" charset="-122"/>
                  <a:ea typeface="微软雅黑" pitchFamily="34" charset="-122"/>
                </a:rPr>
                <a:t>付款，</a:t>
              </a:r>
              <a:r>
                <a:rPr lang="zh-CN" altLang="en-US" sz="1600" dirty="0" smtClean="0">
                  <a:solidFill>
                    <a:srgbClr val="C00000"/>
                  </a:solidFill>
                  <a:latin typeface="微软雅黑" pitchFamily="34" charset="-122"/>
                  <a:ea typeface="微软雅黑" pitchFamily="34" charset="-122"/>
                </a:rPr>
                <a:t>必须</a:t>
              </a:r>
              <a:r>
                <a:rPr lang="zh-CN" altLang="en-US" sz="1600" dirty="0">
                  <a:latin typeface="微软雅黑" pitchFamily="34" charset="-122"/>
                  <a:ea typeface="微软雅黑" pitchFamily="34" charset="-122"/>
                </a:rPr>
                <a:t>填写备注：证券代码</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业务类型</a:t>
              </a:r>
              <a:endParaRPr lang="en-US" altLang="zh-CN" sz="1600" dirty="0">
                <a:solidFill>
                  <a:srgbClr val="C00000"/>
                </a:solidFill>
                <a:latin typeface="微软雅黑" pitchFamily="34" charset="-122"/>
                <a:ea typeface="微软雅黑" pitchFamily="34" charset="-122"/>
              </a:endParaRPr>
            </a:p>
          </p:txBody>
        </p:sp>
        <p:cxnSp>
          <p:nvCxnSpPr>
            <p:cNvPr id="8" name="直接箭头连接符 7">
              <a:extLst>
                <a:ext uri="{FF2B5EF4-FFF2-40B4-BE49-F238E27FC236}">
                  <a16:creationId xmlns="" xmlns:a16="http://schemas.microsoft.com/office/drawing/2014/main" id="{4A6F6E7F-5CFA-44A6-B1CA-52810FC351C8}"/>
                </a:ext>
              </a:extLst>
            </p:cNvPr>
            <p:cNvCxnSpPr/>
            <p:nvPr/>
          </p:nvCxnSpPr>
          <p:spPr bwMode="auto">
            <a:xfrm flipV="1">
              <a:off x="5436096" y="2839643"/>
              <a:ext cx="0" cy="668211"/>
            </a:xfrm>
            <a:prstGeom prst="straightConnector1">
              <a:avLst/>
            </a:prstGeom>
            <a:ln w="19050">
              <a:solidFill>
                <a:srgbClr val="CC0018"/>
              </a:solidFill>
              <a:headEnd type="none" w="med" len="med"/>
              <a:tailEnd type="triangle"/>
            </a:ln>
          </p:spPr>
          <p:style>
            <a:lnRef idx="1">
              <a:schemeClr val="dk1"/>
            </a:lnRef>
            <a:fillRef idx="0">
              <a:schemeClr val="dk1"/>
            </a:fillRef>
            <a:effectRef idx="0">
              <a:schemeClr val="dk1"/>
            </a:effectRef>
            <a:fontRef idx="minor">
              <a:schemeClr val="tx1"/>
            </a:fontRef>
          </p:style>
        </p:cxnSp>
      </p:grpSp>
      <p:sp>
        <p:nvSpPr>
          <p:cNvPr id="25" name="Rectangle 32">
            <a:extLst>
              <a:ext uri="{FF2B5EF4-FFF2-40B4-BE49-F238E27FC236}">
                <a16:creationId xmlns="" xmlns:a16="http://schemas.microsoft.com/office/drawing/2014/main" id="{CA9BD7BC-F927-4B4A-89CA-2CEF0CB61C0D}"/>
              </a:ext>
            </a:extLst>
          </p:cNvPr>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确认数据并付款</a:t>
            </a:r>
            <a:endParaRPr lang="zh-CN" altLang="en-US" sz="2800" dirty="0">
              <a:solidFill>
                <a:schemeClr val="bg1"/>
              </a:solidFill>
              <a:latin typeface="黑体" pitchFamily="49" charset="-122"/>
              <a:ea typeface="黑体" pitchFamily="49" charset="-122"/>
            </a:endParaRPr>
          </a:p>
        </p:txBody>
      </p:sp>
      <p:sp>
        <p:nvSpPr>
          <p:cNvPr id="28" name="TextBox 27"/>
          <p:cNvSpPr txBox="1"/>
          <p:nvPr/>
        </p:nvSpPr>
        <p:spPr>
          <a:xfrm>
            <a:off x="251520" y="980728"/>
            <a:ext cx="1467068" cy="707886"/>
          </a:xfrm>
          <a:prstGeom prst="rect">
            <a:avLst/>
          </a:prstGeom>
          <a:noFill/>
        </p:spPr>
        <p:txBody>
          <a:bodyPr wrap="none" rtlCol="0">
            <a:spAutoFit/>
          </a:bodyPr>
          <a:lstStyle/>
          <a:p>
            <a:pPr lvl="0">
              <a:lnSpc>
                <a:spcPct val="100000"/>
              </a:lnSpc>
            </a:pPr>
            <a:r>
              <a:rPr lang="zh-CN" altLang="en-US" sz="2000" b="1" dirty="0" smtClean="0">
                <a:latin typeface="微软雅黑" pitchFamily="34" charset="-122"/>
                <a:ea typeface="微软雅黑" pitchFamily="34" charset="-122"/>
              </a:rPr>
              <a:t>（四）付款</a:t>
            </a:r>
            <a:endParaRPr lang="zh-CN" altLang="en-US" sz="2000" b="1" dirty="0">
              <a:latin typeface="微软雅黑" pitchFamily="34" charset="-122"/>
              <a:ea typeface="微软雅黑" pitchFamily="34" charset="-122"/>
            </a:endParaRPr>
          </a:p>
          <a:p>
            <a:endParaRPr lang="zh-CN" altLang="en-US" sz="2000" b="1" dirty="0">
              <a:latin typeface="微软雅黑" pitchFamily="34" charset="-122"/>
              <a:ea typeface="微软雅黑" pitchFamily="34" charset="-122"/>
            </a:endParaRPr>
          </a:p>
        </p:txBody>
      </p:sp>
    </p:spTree>
    <p:extLst>
      <p:ext uri="{BB962C8B-B14F-4D97-AF65-F5344CB8AC3E}">
        <p14:creationId xmlns="" xmlns:p14="http://schemas.microsoft.com/office/powerpoint/2010/main" val="385523525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示 9"/>
          <p:cNvGraphicFramePr/>
          <p:nvPr>
            <p:extLst>
              <p:ext uri="{D42A27DB-BD31-4B8C-83A1-F6EECF244321}">
                <p14:modId xmlns="" xmlns:p14="http://schemas.microsoft.com/office/powerpoint/2010/main" val="1394031599"/>
              </p:ext>
            </p:extLst>
          </p:nvPr>
        </p:nvGraphicFramePr>
        <p:xfrm>
          <a:off x="1016248" y="1047733"/>
          <a:ext cx="6984776" cy="5143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4429124" y="6429396"/>
            <a:ext cx="441146" cy="369332"/>
          </a:xfrm>
          <a:prstGeom prst="rect">
            <a:avLst/>
          </a:prstGeom>
          <a:noFill/>
        </p:spPr>
        <p:txBody>
          <a:bodyPr wrap="none" rtlCol="0">
            <a:spAutoFit/>
          </a:bodyPr>
          <a:lstStyle/>
          <a:p>
            <a:r>
              <a:rPr lang="en-US" altLang="zh-CN" dirty="0" smtClean="0"/>
              <a:t>36</a:t>
            </a:r>
            <a:endParaRPr lang="zh-CN" altLang="en-US" dirty="0"/>
          </a:p>
        </p:txBody>
      </p:sp>
      <p:grpSp>
        <p:nvGrpSpPr>
          <p:cNvPr id="2" name="组合 1">
            <a:extLst>
              <a:ext uri="{FF2B5EF4-FFF2-40B4-BE49-F238E27FC236}">
                <a16:creationId xmlns="" xmlns:a16="http://schemas.microsoft.com/office/drawing/2014/main" id="{81E1159A-C01D-4F6A-A246-9CCC10508DCC}"/>
              </a:ext>
            </a:extLst>
          </p:cNvPr>
          <p:cNvGrpSpPr/>
          <p:nvPr/>
        </p:nvGrpSpPr>
        <p:grpSpPr>
          <a:xfrm>
            <a:off x="2771800" y="2924944"/>
            <a:ext cx="1944216" cy="507831"/>
            <a:chOff x="2771800" y="2193706"/>
            <a:chExt cx="1944216" cy="380873"/>
          </a:xfrm>
        </p:grpSpPr>
        <p:sp>
          <p:nvSpPr>
            <p:cNvPr id="9" name="TextBox 8"/>
            <p:cNvSpPr txBox="1"/>
            <p:nvPr/>
          </p:nvSpPr>
          <p:spPr>
            <a:xfrm>
              <a:off x="2987824" y="2193706"/>
              <a:ext cx="1728192" cy="380873"/>
            </a:xfrm>
            <a:prstGeom prst="rect">
              <a:avLst/>
            </a:prstGeom>
            <a:noFill/>
            <a:ln>
              <a:noFill/>
            </a:ln>
          </p:spPr>
          <p:txBody>
            <a:bodyPr wrap="square" rtlCol="0">
              <a:spAutoFit/>
            </a:bodyPr>
            <a:lstStyle/>
            <a:p>
              <a:pPr>
                <a:lnSpc>
                  <a:spcPct val="150000"/>
                </a:lnSpc>
                <a:buClr>
                  <a:srgbClr val="002060"/>
                </a:buClr>
              </a:pPr>
              <a:r>
                <a:rPr lang="zh-CN" altLang="en-US" b="1" dirty="0">
                  <a:solidFill>
                    <a:srgbClr val="C00000"/>
                  </a:solidFill>
                  <a:latin typeface="微软雅黑" pitchFamily="34" charset="-122"/>
                  <a:ea typeface="微软雅黑" pitchFamily="34" charset="-122"/>
                </a:rPr>
                <a:t>推荐使用</a:t>
              </a:r>
            </a:p>
          </p:txBody>
        </p:sp>
        <p:sp>
          <p:nvSpPr>
            <p:cNvPr id="8" name="五角星 15">
              <a:extLst>
                <a:ext uri="{FF2B5EF4-FFF2-40B4-BE49-F238E27FC236}">
                  <a16:creationId xmlns="" xmlns:a16="http://schemas.microsoft.com/office/drawing/2014/main" id="{E212637C-E240-42DF-A1E4-4A051196C72A}"/>
                </a:ext>
              </a:extLst>
            </p:cNvPr>
            <p:cNvSpPr/>
            <p:nvPr/>
          </p:nvSpPr>
          <p:spPr bwMode="gray">
            <a:xfrm>
              <a:off x="2771800" y="2285428"/>
              <a:ext cx="285752" cy="214314"/>
            </a:xfrm>
            <a:prstGeom prst="star5">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11" name="Rectangle 32">
            <a:extLst>
              <a:ext uri="{FF2B5EF4-FFF2-40B4-BE49-F238E27FC236}">
                <a16:creationId xmlns="" xmlns:a16="http://schemas.microsoft.com/office/drawing/2014/main" id="{CA9BD7BC-F927-4B4A-89CA-2CEF0CB61C0D}"/>
              </a:ext>
            </a:extLst>
          </p:cNvPr>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确认数据并付款</a:t>
            </a:r>
            <a:endParaRPr lang="zh-CN" altLang="en-US" sz="2800"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a:extLst>
              <a:ext uri="{FF2B5EF4-FFF2-40B4-BE49-F238E27FC236}">
                <a16:creationId xmlns="" xmlns:a16="http://schemas.microsoft.com/office/drawing/2014/main" id="{6EA9F34C-EE1E-4A34-B39A-C20A03C6BF56}"/>
              </a:ext>
            </a:extLst>
          </p:cNvPr>
          <p:cNvSpPr txBox="1"/>
          <p:nvPr/>
        </p:nvSpPr>
        <p:spPr>
          <a:xfrm>
            <a:off x="539552" y="1844824"/>
            <a:ext cx="8015522" cy="1754326"/>
          </a:xfrm>
          <a:prstGeom prst="rect">
            <a:avLst/>
          </a:prstGeom>
          <a:noFill/>
        </p:spPr>
        <p:txBody>
          <a:bodyPr wrap="square" rtlCol="0">
            <a:spAutoFit/>
          </a:bodyPr>
          <a:lstStyle/>
          <a:p>
            <a:pPr>
              <a:lnSpc>
                <a:spcPct val="150000"/>
              </a:lnSpc>
            </a:pPr>
            <a:r>
              <a:rPr lang="en-US" altLang="zh-CN" dirty="0">
                <a:latin typeface="微软雅黑" pitchFamily="34" charset="-122"/>
                <a:ea typeface="微软雅黑" pitchFamily="34" charset="-122"/>
              </a:rPr>
              <a:t>       </a:t>
            </a:r>
            <a:r>
              <a:rPr lang="zh-CN" altLang="en-US" dirty="0" smtClean="0">
                <a:latin typeface="微软雅黑" pitchFamily="34" charset="-122"/>
                <a:ea typeface="微软雅黑" pitchFamily="34" charset="-122"/>
              </a:rPr>
              <a:t>中国结算确认收到新增股份登记费用，发行人根据要求发布公告，并将发布后的公告上传至中国结算网上业务平台。</a:t>
            </a:r>
            <a:endParaRPr lang="en-US" altLang="zh-CN" dirty="0" smtClean="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    </a:t>
            </a:r>
            <a:endParaRPr lang="en-US" altLang="zh-CN" dirty="0">
              <a:latin typeface="微软雅黑" pitchFamily="34" charset="-122"/>
              <a:ea typeface="微软雅黑" pitchFamily="34" charset="-122"/>
            </a:endParaRPr>
          </a:p>
          <a:p>
            <a:pPr>
              <a:lnSpc>
                <a:spcPct val="150000"/>
              </a:lnSpc>
            </a:pPr>
            <a:r>
              <a:rPr lang="en-US" altLang="zh-CN" dirty="0">
                <a:latin typeface="微软雅黑" pitchFamily="34" charset="-122"/>
                <a:ea typeface="微软雅黑" pitchFamily="34" charset="-122"/>
              </a:rPr>
              <a:t>       </a:t>
            </a:r>
            <a:endParaRPr lang="zh-CN" altLang="en-US" dirty="0">
              <a:latin typeface="微软雅黑" pitchFamily="34" charset="-122"/>
              <a:ea typeface="微软雅黑" pitchFamily="34" charset="-122"/>
            </a:endParaRPr>
          </a:p>
        </p:txBody>
      </p:sp>
      <p:sp>
        <p:nvSpPr>
          <p:cNvPr id="20" name="矩形 19"/>
          <p:cNvSpPr/>
          <p:nvPr/>
        </p:nvSpPr>
        <p:spPr>
          <a:xfrm>
            <a:off x="539552" y="1196752"/>
            <a:ext cx="3518912" cy="400110"/>
          </a:xfrm>
          <a:prstGeom prst="rect">
            <a:avLst/>
          </a:prstGeom>
        </p:spPr>
        <p:txBody>
          <a:bodyPr wrap="none">
            <a:spAutoFit/>
          </a:bodyPr>
          <a:lstStyle/>
          <a:p>
            <a:r>
              <a:rPr lang="zh-CN" altLang="en-US" sz="2000" b="1" dirty="0" smtClean="0">
                <a:latin typeface="微软雅黑" pitchFamily="34" charset="-122"/>
                <a:ea typeface="微软雅黑" pitchFamily="34" charset="-122"/>
              </a:rPr>
              <a:t>三、挂牌公司发布并上传公告</a:t>
            </a:r>
            <a:endParaRPr lang="zh-CN" altLang="en-US" sz="2000" b="1" dirty="0">
              <a:latin typeface="微软雅黑" pitchFamily="34" charset="-122"/>
              <a:ea typeface="微软雅黑" pitchFamily="34" charset="-122"/>
            </a:endParaRPr>
          </a:p>
        </p:txBody>
      </p:sp>
      <p:sp>
        <p:nvSpPr>
          <p:cNvPr id="21" name="Rectangle 32">
            <a:extLst>
              <a:ext uri="{FF2B5EF4-FFF2-40B4-BE49-F238E27FC236}">
                <a16:creationId xmlns="" xmlns:a16="http://schemas.microsoft.com/office/drawing/2014/main" id="{CA9BD7BC-F927-4B4A-89CA-2CEF0CB61C0D}"/>
              </a:ext>
            </a:extLst>
          </p:cNvPr>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发布并上传公告</a:t>
            </a:r>
            <a:endParaRPr lang="zh-CN" altLang="en-US" sz="2800" dirty="0">
              <a:solidFill>
                <a:schemeClr val="bg1"/>
              </a:solidFill>
              <a:latin typeface="黑体" pitchFamily="49" charset="-122"/>
              <a:ea typeface="黑体" pitchFamily="49" charset="-122"/>
            </a:endParaRPr>
          </a:p>
        </p:txBody>
      </p:sp>
      <p:graphicFrame>
        <p:nvGraphicFramePr>
          <p:cNvPr id="22" name="图示 21"/>
          <p:cNvGraphicFramePr/>
          <p:nvPr>
            <p:extLst>
              <p:ext uri="{D42A27DB-BD31-4B8C-83A1-F6EECF244321}">
                <p14:modId xmlns="" xmlns:p14="http://schemas.microsoft.com/office/powerpoint/2010/main" val="2833199853"/>
              </p:ext>
            </p:extLst>
          </p:nvPr>
        </p:nvGraphicFramePr>
        <p:xfrm>
          <a:off x="287016" y="3356993"/>
          <a:ext cx="8568952" cy="20750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3" name="TextBox 22"/>
          <p:cNvSpPr txBox="1"/>
          <p:nvPr/>
        </p:nvSpPr>
        <p:spPr>
          <a:xfrm>
            <a:off x="863080" y="2900941"/>
            <a:ext cx="425116" cy="1107996"/>
          </a:xfrm>
          <a:prstGeom prst="rect">
            <a:avLst/>
          </a:prstGeom>
          <a:noFill/>
        </p:spPr>
        <p:txBody>
          <a:bodyPr wrap="square" rtlCol="0">
            <a:spAutoFit/>
          </a:bodyPr>
          <a:lstStyle/>
          <a:p>
            <a:r>
              <a:rPr lang="en-US" altLang="zh-CN" sz="6600" b="1" dirty="0">
                <a:latin typeface="Agency FB" pitchFamily="34" charset="0"/>
              </a:rPr>
              <a:t>1</a:t>
            </a:r>
            <a:endParaRPr lang="zh-CN" altLang="en-US" sz="6600" b="1" dirty="0">
              <a:latin typeface="Agency FB" pitchFamily="34" charset="0"/>
            </a:endParaRPr>
          </a:p>
        </p:txBody>
      </p:sp>
      <p:sp>
        <p:nvSpPr>
          <p:cNvPr id="24" name="TextBox 23"/>
          <p:cNvSpPr txBox="1"/>
          <p:nvPr/>
        </p:nvSpPr>
        <p:spPr>
          <a:xfrm>
            <a:off x="1871192" y="4437111"/>
            <a:ext cx="558166" cy="1107996"/>
          </a:xfrm>
          <a:prstGeom prst="rect">
            <a:avLst/>
          </a:prstGeom>
          <a:noFill/>
        </p:spPr>
        <p:txBody>
          <a:bodyPr wrap="none" rtlCol="0">
            <a:spAutoFit/>
          </a:bodyPr>
          <a:lstStyle/>
          <a:p>
            <a:r>
              <a:rPr lang="en-US" altLang="zh-CN" sz="6600" b="1" dirty="0">
                <a:solidFill>
                  <a:srgbClr val="CC0018"/>
                </a:solidFill>
                <a:latin typeface="Agency FB" pitchFamily="34" charset="0"/>
              </a:rPr>
              <a:t>2</a:t>
            </a:r>
            <a:endParaRPr lang="zh-CN" altLang="en-US" sz="6600" b="1" dirty="0">
              <a:solidFill>
                <a:srgbClr val="CC0018"/>
              </a:solidFill>
              <a:latin typeface="Agency FB" pitchFamily="34" charset="0"/>
            </a:endParaRPr>
          </a:p>
        </p:txBody>
      </p:sp>
      <p:sp>
        <p:nvSpPr>
          <p:cNvPr id="25" name="TextBox 24"/>
          <p:cNvSpPr txBox="1"/>
          <p:nvPr/>
        </p:nvSpPr>
        <p:spPr>
          <a:xfrm>
            <a:off x="2951312" y="2900941"/>
            <a:ext cx="574196" cy="1107996"/>
          </a:xfrm>
          <a:prstGeom prst="rect">
            <a:avLst/>
          </a:prstGeom>
          <a:noFill/>
        </p:spPr>
        <p:txBody>
          <a:bodyPr wrap="none" rtlCol="0">
            <a:spAutoFit/>
          </a:bodyPr>
          <a:lstStyle/>
          <a:p>
            <a:r>
              <a:rPr lang="en-US" altLang="zh-CN" sz="6600" b="1" dirty="0">
                <a:latin typeface="Agency FB" pitchFamily="34" charset="0"/>
              </a:rPr>
              <a:t>3</a:t>
            </a:r>
            <a:endParaRPr lang="zh-CN" altLang="en-US" sz="6600" b="1" dirty="0">
              <a:latin typeface="Agency FB" pitchFamily="34" charset="0"/>
            </a:endParaRPr>
          </a:p>
        </p:txBody>
      </p:sp>
      <p:sp>
        <p:nvSpPr>
          <p:cNvPr id="26" name="TextBox 25"/>
          <p:cNvSpPr txBox="1"/>
          <p:nvPr/>
        </p:nvSpPr>
        <p:spPr>
          <a:xfrm>
            <a:off x="4182127" y="4437111"/>
            <a:ext cx="569387" cy="1107996"/>
          </a:xfrm>
          <a:prstGeom prst="rect">
            <a:avLst/>
          </a:prstGeom>
          <a:noFill/>
        </p:spPr>
        <p:txBody>
          <a:bodyPr wrap="none" rtlCol="0">
            <a:spAutoFit/>
          </a:bodyPr>
          <a:lstStyle/>
          <a:p>
            <a:r>
              <a:rPr lang="en-US" altLang="zh-CN" sz="6600" b="1" dirty="0">
                <a:solidFill>
                  <a:srgbClr val="CC0018"/>
                </a:solidFill>
                <a:latin typeface="Agency FB" pitchFamily="34" charset="0"/>
              </a:rPr>
              <a:t>4</a:t>
            </a:r>
            <a:endParaRPr lang="zh-CN" altLang="en-US" sz="6600" b="1" dirty="0">
              <a:solidFill>
                <a:srgbClr val="CC0018"/>
              </a:solidFill>
              <a:latin typeface="Agency FB" pitchFamily="34" charset="0"/>
            </a:endParaRPr>
          </a:p>
        </p:txBody>
      </p:sp>
      <p:sp>
        <p:nvSpPr>
          <p:cNvPr id="27" name="TextBox 26"/>
          <p:cNvSpPr txBox="1"/>
          <p:nvPr/>
        </p:nvSpPr>
        <p:spPr>
          <a:xfrm>
            <a:off x="431032" y="4585026"/>
            <a:ext cx="1264591" cy="961289"/>
          </a:xfrm>
          <a:prstGeom prst="rect">
            <a:avLst/>
          </a:prstGeom>
          <a:noFill/>
        </p:spPr>
        <p:txBody>
          <a:bodyPr wrap="square" rtlCol="0">
            <a:spAutoFit/>
          </a:bodyPr>
          <a:lstStyle/>
          <a:p>
            <a:pPr lvl="0" algn="ctr">
              <a:lnSpc>
                <a:spcPct val="150000"/>
              </a:lnSpc>
            </a:pPr>
            <a:r>
              <a:rPr lang="zh-CN" altLang="en-US" sz="2000" dirty="0" smtClean="0">
                <a:latin typeface="微软雅黑" pitchFamily="34" charset="-122"/>
                <a:ea typeface="微软雅黑" pitchFamily="34" charset="-122"/>
              </a:rPr>
              <a:t>挂牌公司提交申请</a:t>
            </a:r>
            <a:endParaRPr lang="zh-CN" altLang="en-US" sz="2000" dirty="0">
              <a:latin typeface="微软雅黑" pitchFamily="34" charset="-122"/>
              <a:ea typeface="微软雅黑" pitchFamily="34" charset="-122"/>
            </a:endParaRPr>
          </a:p>
        </p:txBody>
      </p:sp>
      <p:grpSp>
        <p:nvGrpSpPr>
          <p:cNvPr id="28" name="组合 24"/>
          <p:cNvGrpSpPr/>
          <p:nvPr/>
        </p:nvGrpSpPr>
        <p:grpSpPr>
          <a:xfrm>
            <a:off x="2585314" y="4045648"/>
            <a:ext cx="2813585" cy="1389903"/>
            <a:chOff x="403834" y="1123957"/>
            <a:chExt cx="2813585" cy="1389903"/>
          </a:xfrm>
        </p:grpSpPr>
        <p:sp>
          <p:nvSpPr>
            <p:cNvPr id="29" name="矩形 28"/>
            <p:cNvSpPr/>
            <p:nvPr/>
          </p:nvSpPr>
          <p:spPr>
            <a:xfrm>
              <a:off x="1346589" y="1123957"/>
              <a:ext cx="1870830" cy="43404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0" name="矩形 29"/>
            <p:cNvSpPr/>
            <p:nvPr/>
          </p:nvSpPr>
          <p:spPr>
            <a:xfrm>
              <a:off x="403834" y="2079818"/>
              <a:ext cx="1870830" cy="43404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70688" tIns="170688" rIns="170688" bIns="170688" numCol="1" spcCol="1270" anchor="t" anchorCtr="0">
              <a:noAutofit/>
            </a:bodyPr>
            <a:lstStyle/>
            <a:p>
              <a:pPr lvl="0" algn="ctr" defTabSz="1066800">
                <a:spcBef>
                  <a:spcPct val="0"/>
                </a:spcBef>
                <a:spcAft>
                  <a:spcPct val="35000"/>
                </a:spcAft>
              </a:pPr>
              <a:endParaRPr lang="zh-CN" altLang="en-US" sz="2400" kern="1200" dirty="0">
                <a:latin typeface="楷体" pitchFamily="49" charset="-122"/>
                <a:ea typeface="楷体" pitchFamily="49" charset="-122"/>
              </a:endParaRPr>
            </a:p>
          </p:txBody>
        </p:sp>
      </p:grpSp>
      <p:sp>
        <p:nvSpPr>
          <p:cNvPr id="31" name="矩形 30"/>
          <p:cNvSpPr/>
          <p:nvPr/>
        </p:nvSpPr>
        <p:spPr>
          <a:xfrm>
            <a:off x="1115616" y="4653136"/>
            <a:ext cx="4572000" cy="1231106"/>
          </a:xfrm>
          <a:prstGeom prst="rect">
            <a:avLst/>
          </a:prstGeom>
        </p:spPr>
        <p:txBody>
          <a:bodyPr>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确认</a:t>
            </a:r>
            <a:r>
              <a:rPr lang="zh-CN" altLang="en-US" sz="2000" dirty="0">
                <a:latin typeface="微软雅黑" pitchFamily="34" charset="-122"/>
                <a:ea typeface="微软雅黑" pitchFamily="34" charset="-122"/>
              </a:rPr>
              <a:t>数据</a:t>
            </a:r>
            <a:endParaRPr lang="en-US" altLang="zh-CN" sz="2000" dirty="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支付费用</a:t>
            </a:r>
            <a:endParaRPr lang="zh-CN" altLang="en-US" sz="2000" dirty="0">
              <a:latin typeface="微软雅黑" pitchFamily="34" charset="-122"/>
              <a:ea typeface="微软雅黑" pitchFamily="34" charset="-122"/>
            </a:endParaRPr>
          </a:p>
        </p:txBody>
      </p:sp>
      <p:sp>
        <p:nvSpPr>
          <p:cNvPr id="32" name="矩形 31"/>
          <p:cNvSpPr/>
          <p:nvPr/>
        </p:nvSpPr>
        <p:spPr>
          <a:xfrm>
            <a:off x="2231232" y="4653136"/>
            <a:ext cx="4572000" cy="815608"/>
          </a:xfrm>
          <a:prstGeom prst="rect">
            <a:avLst/>
          </a:prstGeom>
        </p:spPr>
        <p:txBody>
          <a:bodyPr wrap="square">
            <a:spAutoFit/>
          </a:bodyPr>
          <a:lstStyle/>
          <a:p>
            <a:pPr lvl="0" algn="ctr" defTabSz="1066800">
              <a:spcAft>
                <a:spcPct val="35000"/>
              </a:spcAft>
            </a:pPr>
            <a:endParaRPr lang="en-US" altLang="zh-CN" sz="2000" dirty="0">
              <a:latin typeface="微软雅黑" pitchFamily="34" charset="-122"/>
              <a:ea typeface="微软雅黑" pitchFamily="34" charset="-122"/>
            </a:endParaRPr>
          </a:p>
          <a:p>
            <a:pPr lvl="0" algn="ctr" defTabSz="1066800">
              <a:spcAft>
                <a:spcPct val="35000"/>
              </a:spcAft>
            </a:pPr>
            <a:r>
              <a:rPr lang="zh-CN" altLang="en-US" sz="2000" dirty="0">
                <a:latin typeface="微软雅黑" pitchFamily="34" charset="-122"/>
                <a:ea typeface="微软雅黑" pitchFamily="34" charset="-122"/>
              </a:rPr>
              <a:t> </a:t>
            </a:r>
            <a:endParaRPr lang="en-US" altLang="zh-CN" sz="2000" dirty="0">
              <a:latin typeface="微软雅黑" pitchFamily="34" charset="-122"/>
              <a:ea typeface="微软雅黑" pitchFamily="34" charset="-122"/>
            </a:endParaRPr>
          </a:p>
        </p:txBody>
      </p:sp>
      <p:sp>
        <p:nvSpPr>
          <p:cNvPr id="33" name="矩形 32"/>
          <p:cNvSpPr/>
          <p:nvPr/>
        </p:nvSpPr>
        <p:spPr>
          <a:xfrm>
            <a:off x="5759624" y="4633032"/>
            <a:ext cx="3857620"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查看结果</a:t>
            </a:r>
            <a:endParaRPr lang="en-US" altLang="zh-CN" sz="2000" dirty="0">
              <a:latin typeface="微软雅黑" pitchFamily="34" charset="-122"/>
              <a:ea typeface="微软雅黑" pitchFamily="34" charset="-122"/>
            </a:endParaRPr>
          </a:p>
        </p:txBody>
      </p:sp>
      <p:sp>
        <p:nvSpPr>
          <p:cNvPr id="34" name="TextBox 33"/>
          <p:cNvSpPr txBox="1"/>
          <p:nvPr/>
        </p:nvSpPr>
        <p:spPr>
          <a:xfrm>
            <a:off x="5334255" y="2900941"/>
            <a:ext cx="569387" cy="1107996"/>
          </a:xfrm>
          <a:prstGeom prst="rect">
            <a:avLst/>
          </a:prstGeom>
          <a:noFill/>
        </p:spPr>
        <p:txBody>
          <a:bodyPr wrap="none" rtlCol="0">
            <a:spAutoFit/>
          </a:bodyPr>
          <a:lstStyle/>
          <a:p>
            <a:r>
              <a:rPr lang="en-US" altLang="zh-CN" sz="6600" b="1" dirty="0">
                <a:latin typeface="Agency FB" pitchFamily="34" charset="0"/>
              </a:rPr>
              <a:t>5</a:t>
            </a:r>
            <a:endParaRPr lang="zh-CN" altLang="en-US" sz="6600" b="1" dirty="0">
              <a:latin typeface="Agency FB" pitchFamily="34" charset="0"/>
            </a:endParaRPr>
          </a:p>
        </p:txBody>
      </p:sp>
      <p:cxnSp>
        <p:nvCxnSpPr>
          <p:cNvPr id="35" name="直接箭头连接符 34"/>
          <p:cNvCxnSpPr/>
          <p:nvPr/>
        </p:nvCxnSpPr>
        <p:spPr bwMode="auto">
          <a:xfrm rot="5400000" flipH="1">
            <a:off x="4106292" y="5904948"/>
            <a:ext cx="142876" cy="1588"/>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36" name="TextBox 35"/>
          <p:cNvSpPr txBox="1"/>
          <p:nvPr/>
        </p:nvSpPr>
        <p:spPr>
          <a:xfrm>
            <a:off x="1439144" y="3216874"/>
            <a:ext cx="1426611" cy="961289"/>
          </a:xfrm>
          <a:prstGeom prst="rect">
            <a:avLst/>
          </a:prstGeom>
          <a:noFill/>
        </p:spPr>
        <p:txBody>
          <a:bodyPr wrap="square" rtlCol="0">
            <a:spAutoFit/>
          </a:bodyPr>
          <a:lstStyle/>
          <a:p>
            <a:pPr lvl="0" algn="ctr">
              <a:lnSpc>
                <a:spcPct val="150000"/>
              </a:lnSpc>
            </a:pPr>
            <a:r>
              <a:rPr lang="zh-CN" altLang="en-US" sz="2000" b="1" dirty="0" smtClean="0">
                <a:solidFill>
                  <a:srgbClr val="005426"/>
                </a:solidFill>
                <a:latin typeface="微软雅黑" pitchFamily="34" charset="-122"/>
                <a:ea typeface="微软雅黑" pitchFamily="34" charset="-122"/>
              </a:rPr>
              <a:t>中国结算</a:t>
            </a:r>
            <a:endParaRPr lang="en-US" altLang="zh-CN" sz="2000" b="1" dirty="0" smtClean="0">
              <a:solidFill>
                <a:srgbClr val="005426"/>
              </a:solidFill>
              <a:latin typeface="微软雅黑" pitchFamily="34" charset="-122"/>
              <a:ea typeface="微软雅黑" pitchFamily="34" charset="-122"/>
            </a:endParaRPr>
          </a:p>
          <a:p>
            <a:pPr lvl="0" algn="ctr">
              <a:lnSpc>
                <a:spcPct val="150000"/>
              </a:lnSpc>
            </a:pPr>
            <a:r>
              <a:rPr lang="zh-CN" altLang="en-US" sz="2000" b="1" dirty="0" smtClean="0">
                <a:solidFill>
                  <a:srgbClr val="005426"/>
                </a:solidFill>
                <a:latin typeface="微软雅黑" pitchFamily="34" charset="-122"/>
                <a:ea typeface="微软雅黑" pitchFamily="34" charset="-122"/>
              </a:rPr>
              <a:t>审核</a:t>
            </a:r>
            <a:endParaRPr lang="zh-CN" altLang="en-US" sz="2000" b="1" dirty="0">
              <a:solidFill>
                <a:srgbClr val="005426"/>
              </a:solidFill>
              <a:latin typeface="微软雅黑" pitchFamily="34" charset="-122"/>
              <a:ea typeface="微软雅黑" pitchFamily="34" charset="-122"/>
            </a:endParaRPr>
          </a:p>
        </p:txBody>
      </p:sp>
      <p:sp>
        <p:nvSpPr>
          <p:cNvPr id="37" name="TextBox 36"/>
          <p:cNvSpPr txBox="1"/>
          <p:nvPr/>
        </p:nvSpPr>
        <p:spPr>
          <a:xfrm>
            <a:off x="6047656" y="3144866"/>
            <a:ext cx="1251044" cy="1015663"/>
          </a:xfrm>
          <a:prstGeom prst="rect">
            <a:avLst/>
          </a:prstGeom>
          <a:noFill/>
        </p:spPr>
        <p:txBody>
          <a:bodyPr wrap="square" rtlCol="0">
            <a:spAutoFit/>
          </a:bodyPr>
          <a:lstStyle/>
          <a:p>
            <a:pPr lvl="0" algn="ctr">
              <a:lnSpc>
                <a:spcPct val="150000"/>
              </a:lnSpc>
            </a:pPr>
            <a:r>
              <a:rPr lang="zh-CN" altLang="en-US" sz="2000" b="1" dirty="0" smtClean="0">
                <a:solidFill>
                  <a:srgbClr val="005426"/>
                </a:solidFill>
                <a:latin typeface="微软雅黑" pitchFamily="34" charset="-122"/>
                <a:ea typeface="微软雅黑" pitchFamily="34" charset="-122"/>
              </a:rPr>
              <a:t>中国结算审核</a:t>
            </a:r>
            <a:endParaRPr lang="zh-CN" altLang="en-US" sz="2000" b="1" dirty="0">
              <a:solidFill>
                <a:srgbClr val="005426"/>
              </a:solidFill>
              <a:latin typeface="微软雅黑" pitchFamily="34" charset="-122"/>
              <a:ea typeface="微软雅黑" pitchFamily="34" charset="-122"/>
            </a:endParaRPr>
          </a:p>
        </p:txBody>
      </p:sp>
      <p:sp>
        <p:nvSpPr>
          <p:cNvPr id="38" name="TextBox 37"/>
          <p:cNvSpPr txBox="1"/>
          <p:nvPr/>
        </p:nvSpPr>
        <p:spPr>
          <a:xfrm>
            <a:off x="5039544" y="4585026"/>
            <a:ext cx="1210588" cy="1477328"/>
          </a:xfrm>
          <a:prstGeom prst="rect">
            <a:avLst/>
          </a:prstGeom>
          <a:noFill/>
        </p:spPr>
        <p:txBody>
          <a:bodyPr wrap="square" rtlCol="0">
            <a:spAutoFit/>
          </a:bodyPr>
          <a:lstStyle/>
          <a:p>
            <a:pPr lvl="0">
              <a:lnSpc>
                <a:spcPct val="150000"/>
              </a:lnSpc>
            </a:pPr>
            <a:r>
              <a:rPr lang="zh-CN" altLang="en-US" sz="2000" dirty="0" smtClean="0">
                <a:latin typeface="微软雅黑" pitchFamily="34" charset="-122"/>
                <a:ea typeface="微软雅黑" pitchFamily="34" charset="-122"/>
              </a:rPr>
              <a:t>挂牌公司发布并上传公告</a:t>
            </a:r>
            <a:endParaRPr lang="en-US" altLang="zh-CN" sz="2000" dirty="0">
              <a:latin typeface="微软雅黑" pitchFamily="34" charset="-122"/>
              <a:ea typeface="微软雅黑" pitchFamily="34" charset="-122"/>
            </a:endParaRPr>
          </a:p>
        </p:txBody>
      </p:sp>
      <p:sp>
        <p:nvSpPr>
          <p:cNvPr id="39" name="TextBox 38"/>
          <p:cNvSpPr txBox="1"/>
          <p:nvPr/>
        </p:nvSpPr>
        <p:spPr>
          <a:xfrm>
            <a:off x="6337556" y="4437111"/>
            <a:ext cx="574196" cy="1107996"/>
          </a:xfrm>
          <a:prstGeom prst="rect">
            <a:avLst/>
          </a:prstGeom>
          <a:noFill/>
        </p:spPr>
        <p:txBody>
          <a:bodyPr wrap="none" rtlCol="0">
            <a:spAutoFit/>
          </a:bodyPr>
          <a:lstStyle/>
          <a:p>
            <a:r>
              <a:rPr lang="en-US" altLang="zh-CN" sz="6600" b="1" dirty="0">
                <a:solidFill>
                  <a:srgbClr val="CC0018"/>
                </a:solidFill>
                <a:latin typeface="Agency FB" pitchFamily="34" charset="0"/>
              </a:rPr>
              <a:t>6</a:t>
            </a:r>
            <a:endParaRPr lang="zh-CN" altLang="en-US" sz="6600" b="1" dirty="0">
              <a:solidFill>
                <a:srgbClr val="CC0018"/>
              </a:solidFill>
              <a:latin typeface="Agency FB" pitchFamily="34" charset="0"/>
            </a:endParaRPr>
          </a:p>
        </p:txBody>
      </p:sp>
      <p:sp>
        <p:nvSpPr>
          <p:cNvPr id="40" name="TextBox 39"/>
          <p:cNvSpPr txBox="1"/>
          <p:nvPr/>
        </p:nvSpPr>
        <p:spPr>
          <a:xfrm>
            <a:off x="7441723" y="2900941"/>
            <a:ext cx="550151" cy="1107996"/>
          </a:xfrm>
          <a:prstGeom prst="rect">
            <a:avLst/>
          </a:prstGeom>
          <a:noFill/>
        </p:spPr>
        <p:txBody>
          <a:bodyPr wrap="none" rtlCol="0">
            <a:spAutoFit/>
          </a:bodyPr>
          <a:lstStyle/>
          <a:p>
            <a:r>
              <a:rPr lang="en-US" altLang="zh-CN" sz="6600" b="1" dirty="0">
                <a:latin typeface="Agency FB" pitchFamily="34" charset="0"/>
              </a:rPr>
              <a:t>7</a:t>
            </a:r>
            <a:endParaRPr lang="zh-CN" altLang="en-US" sz="6600" b="1" dirty="0">
              <a:latin typeface="Agency FB" pitchFamily="34" charset="0"/>
            </a:endParaRPr>
          </a:p>
        </p:txBody>
      </p:sp>
      <p:sp>
        <p:nvSpPr>
          <p:cNvPr id="41" name="TextBox 40"/>
          <p:cNvSpPr txBox="1"/>
          <p:nvPr/>
        </p:nvSpPr>
        <p:spPr>
          <a:xfrm>
            <a:off x="3815408" y="3216874"/>
            <a:ext cx="1210588" cy="961289"/>
          </a:xfrm>
          <a:prstGeom prst="rect">
            <a:avLst/>
          </a:prstGeom>
          <a:noFill/>
        </p:spPr>
        <p:txBody>
          <a:bodyPr wrap="none" rtlCol="0">
            <a:spAutoFit/>
          </a:bodyPr>
          <a:lstStyle/>
          <a:p>
            <a:pPr lvl="0" algn="ctr">
              <a:lnSpc>
                <a:spcPct val="150000"/>
              </a:lnSpc>
            </a:pPr>
            <a:r>
              <a:rPr lang="zh-CN" altLang="en-US" sz="2000" b="1" dirty="0" smtClean="0">
                <a:solidFill>
                  <a:srgbClr val="005426"/>
                </a:solidFill>
                <a:latin typeface="微软雅黑" pitchFamily="34" charset="-122"/>
                <a:ea typeface="微软雅黑" pitchFamily="34" charset="-122"/>
              </a:rPr>
              <a:t>中国结算</a:t>
            </a:r>
            <a:endParaRPr lang="en-US" altLang="zh-CN" sz="2000" b="1" dirty="0" smtClean="0">
              <a:solidFill>
                <a:srgbClr val="005426"/>
              </a:solidFill>
              <a:latin typeface="微软雅黑" pitchFamily="34" charset="-122"/>
              <a:ea typeface="微软雅黑" pitchFamily="34" charset="-122"/>
            </a:endParaRPr>
          </a:p>
          <a:p>
            <a:pPr lvl="0" algn="ctr">
              <a:lnSpc>
                <a:spcPct val="150000"/>
              </a:lnSpc>
            </a:pPr>
            <a:r>
              <a:rPr lang="zh-CN" altLang="en-US" sz="2000" b="1" dirty="0" smtClean="0">
                <a:solidFill>
                  <a:srgbClr val="005426"/>
                </a:solidFill>
                <a:latin typeface="微软雅黑" pitchFamily="34" charset="-122"/>
                <a:ea typeface="微软雅黑" pitchFamily="34" charset="-122"/>
              </a:rPr>
              <a:t>确认</a:t>
            </a:r>
            <a:r>
              <a:rPr lang="zh-CN" altLang="en-US" sz="2000" b="1" dirty="0">
                <a:solidFill>
                  <a:srgbClr val="005426"/>
                </a:solidFill>
                <a:latin typeface="微软雅黑" pitchFamily="34" charset="-122"/>
                <a:ea typeface="微软雅黑" pitchFamily="34" charset="-122"/>
              </a:rPr>
              <a:t>款项</a:t>
            </a:r>
          </a:p>
        </p:txBody>
      </p:sp>
      <p:sp>
        <p:nvSpPr>
          <p:cNvPr id="42" name="TextBox 6"/>
          <p:cNvSpPr txBox="1"/>
          <p:nvPr/>
        </p:nvSpPr>
        <p:spPr>
          <a:xfrm>
            <a:off x="4571677" y="6392941"/>
            <a:ext cx="441146" cy="369332"/>
          </a:xfrm>
          <a:prstGeom prst="rect">
            <a:avLst/>
          </a:prstGeom>
          <a:noFill/>
        </p:spPr>
        <p:txBody>
          <a:bodyPr wrap="none" rtlCol="0">
            <a:spAutoFit/>
          </a:bodyPr>
          <a:lstStyle/>
          <a:p>
            <a:r>
              <a:rPr lang="en-US" altLang="zh-CN" dirty="0" smtClean="0"/>
              <a:t>37</a:t>
            </a:r>
            <a:endParaRPr lang="zh-CN" alt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92697" y="961371"/>
            <a:ext cx="2492990" cy="400110"/>
          </a:xfrm>
          <a:prstGeom prst="rect">
            <a:avLst/>
          </a:prstGeom>
          <a:noFill/>
        </p:spPr>
        <p:txBody>
          <a:bodyPr wrap="none" rtlCol="0">
            <a:spAutoFit/>
          </a:bodyPr>
          <a:lstStyle/>
          <a:p>
            <a:pPr algn="ctr"/>
            <a:r>
              <a:rPr lang="zh-CN" altLang="en-US" sz="2000" b="1" dirty="0">
                <a:latin typeface="微软雅黑" pitchFamily="34" charset="-122"/>
                <a:ea typeface="微软雅黑" pitchFamily="34" charset="-122"/>
              </a:rPr>
              <a:t>（一）查看公告通知</a:t>
            </a:r>
          </a:p>
        </p:txBody>
      </p:sp>
      <p:cxnSp>
        <p:nvCxnSpPr>
          <p:cNvPr id="22" name="直接箭头连接符 21"/>
          <p:cNvCxnSpPr/>
          <p:nvPr/>
        </p:nvCxnSpPr>
        <p:spPr bwMode="auto">
          <a:xfrm>
            <a:off x="2000232" y="2509971"/>
            <a:ext cx="914400" cy="914400"/>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8" name="TextBox 17"/>
          <p:cNvSpPr txBox="1"/>
          <p:nvPr/>
        </p:nvSpPr>
        <p:spPr>
          <a:xfrm>
            <a:off x="285720" y="1604797"/>
            <a:ext cx="8501122" cy="2831544"/>
          </a:xfrm>
          <a:prstGeom prst="rect">
            <a:avLst/>
          </a:prstGeom>
          <a:noFill/>
          <a:ln>
            <a:solidFill>
              <a:schemeClr val="bg1">
                <a:lumMod val="50000"/>
              </a:schemeClr>
            </a:solidFill>
          </a:ln>
        </p:spPr>
        <p:txBody>
          <a:bodyPr wrap="square" rtlCol="0">
            <a:spAutoFit/>
          </a:bodyPr>
          <a:lstStyle/>
          <a:p>
            <a:pPr algn="ctr"/>
            <a:r>
              <a:rPr lang="zh-CN" altLang="en-US" b="1" dirty="0">
                <a:latin typeface="微软雅黑" pitchFamily="34" charset="-122"/>
                <a:ea typeface="微软雅黑" pitchFamily="34" charset="-122"/>
              </a:rPr>
              <a:t>关于发布并上传、提交新增股份登记公告的通知</a:t>
            </a:r>
            <a:r>
              <a:rPr lang="en-US" b="1" dirty="0"/>
              <a:t> </a:t>
            </a:r>
          </a:p>
          <a:p>
            <a:pPr algn="ctr"/>
            <a:endParaRPr lang="zh-CN" altLang="en-US" sz="1600" dirty="0"/>
          </a:p>
          <a:p>
            <a:pPr algn="just">
              <a:lnSpc>
                <a:spcPct val="150000"/>
              </a:lnSpc>
            </a:pPr>
            <a:r>
              <a:rPr lang="en-US" sz="1600" dirty="0" err="1">
                <a:latin typeface="微软雅黑" pitchFamily="34" charset="-122"/>
                <a:ea typeface="微软雅黑" pitchFamily="34" charset="-122"/>
              </a:rPr>
              <a:t>Xxxxx</a:t>
            </a:r>
            <a:r>
              <a:rPr lang="zh-CN" altLang="en-US" sz="1600" dirty="0">
                <a:latin typeface="微软雅黑" pitchFamily="34" charset="-122"/>
                <a:ea typeface="微软雅黑" pitchFamily="34" charset="-122"/>
              </a:rPr>
              <a:t>股份有限公司：</a:t>
            </a:r>
          </a:p>
          <a:p>
            <a:pPr algn="just">
              <a:lnSpc>
                <a:spcPct val="150000"/>
              </a:lnSpc>
            </a:pPr>
            <a:r>
              <a:rPr lang="zh-CN" altLang="en-US" sz="1600" dirty="0">
                <a:latin typeface="微软雅黑" pitchFamily="34" charset="-122"/>
                <a:ea typeface="微软雅黑" pitchFamily="34" charset="-122"/>
              </a:rPr>
              <a:t>    请在全国股份转让系统公司信息披露平台（即股转公司网站）发布“新增股份在全国中小企业股份转让系统挂牌并公开转让的公告”，公告中披露的本次新增股份的</a:t>
            </a:r>
            <a:r>
              <a:rPr lang="zh-CN" altLang="en-US" sz="1600" b="1" dirty="0">
                <a:solidFill>
                  <a:srgbClr val="C00000"/>
                </a:solidFill>
                <a:latin typeface="微软雅黑" pitchFamily="34" charset="-122"/>
                <a:ea typeface="微软雅黑" pitchFamily="34" charset="-122"/>
              </a:rPr>
              <a:t>可转让日（</a:t>
            </a:r>
            <a:r>
              <a:rPr lang="en-US" altLang="zh-CN" sz="1600" b="1" dirty="0">
                <a:solidFill>
                  <a:srgbClr val="C00000"/>
                </a:solidFill>
                <a:latin typeface="微软雅黑" pitchFamily="34" charset="-122"/>
                <a:ea typeface="微软雅黑" pitchFamily="34" charset="-122"/>
              </a:rPr>
              <a:t>T</a:t>
            </a:r>
            <a:r>
              <a:rPr lang="zh-CN" altLang="en-US" sz="1600" b="1" dirty="0">
                <a:solidFill>
                  <a:srgbClr val="C00000"/>
                </a:solidFill>
                <a:latin typeface="微软雅黑" pitchFamily="34" charset="-122"/>
                <a:ea typeface="微软雅黑" pitchFamily="34" charset="-122"/>
              </a:rPr>
              <a:t>日）</a:t>
            </a:r>
            <a:r>
              <a:rPr lang="zh-CN" altLang="en-US" sz="1600" dirty="0">
                <a:latin typeface="微软雅黑" pitchFamily="34" charset="-122"/>
                <a:ea typeface="微软雅黑" pitchFamily="34" charset="-122"/>
              </a:rPr>
              <a:t>由贵公司</a:t>
            </a:r>
            <a:r>
              <a:rPr lang="zh-CN" altLang="en-US" sz="1600" b="1" dirty="0">
                <a:solidFill>
                  <a:srgbClr val="00339A"/>
                </a:solidFill>
                <a:latin typeface="微软雅黑" pitchFamily="34" charset="-122"/>
                <a:ea typeface="微软雅黑" pitchFamily="34" charset="-122"/>
              </a:rPr>
              <a:t>自行确定</a:t>
            </a:r>
            <a:r>
              <a:rPr lang="zh-CN" altLang="en-US" sz="1600" dirty="0">
                <a:latin typeface="微软雅黑" pitchFamily="34" charset="-122"/>
                <a:ea typeface="微软雅黑" pitchFamily="34" charset="-122"/>
              </a:rPr>
              <a:t>，确定后，请于</a:t>
            </a:r>
            <a:r>
              <a:rPr lang="en-US" altLang="zh-CN" sz="1600" b="1" dirty="0">
                <a:solidFill>
                  <a:srgbClr val="C00000"/>
                </a:solidFill>
                <a:latin typeface="微软雅黑" pitchFamily="34" charset="-122"/>
                <a:ea typeface="微软雅黑" pitchFamily="34" charset="-122"/>
              </a:rPr>
              <a:t>T-3</a:t>
            </a:r>
            <a:r>
              <a:rPr lang="zh-CN" altLang="en-US" sz="1600" b="1" dirty="0">
                <a:solidFill>
                  <a:srgbClr val="C00000"/>
                </a:solidFill>
                <a:latin typeface="微软雅黑" pitchFamily="34" charset="-122"/>
                <a:ea typeface="微软雅黑" pitchFamily="34" charset="-122"/>
              </a:rPr>
              <a:t>日</a:t>
            </a:r>
            <a:r>
              <a:rPr lang="zh-CN" altLang="en-US" sz="1600" dirty="0">
                <a:solidFill>
                  <a:srgbClr val="C00000"/>
                </a:solidFill>
                <a:latin typeface="微软雅黑" pitchFamily="34" charset="-122"/>
                <a:ea typeface="微软雅黑" pitchFamily="34" charset="-122"/>
              </a:rPr>
              <a:t>前</a:t>
            </a:r>
            <a:r>
              <a:rPr lang="zh-CN" altLang="en-US" sz="1600" b="1" dirty="0">
                <a:solidFill>
                  <a:srgbClr val="C00000"/>
                </a:solidFill>
                <a:latin typeface="微软雅黑" pitchFamily="34" charset="-122"/>
                <a:ea typeface="微软雅黑" pitchFamily="34" charset="-122"/>
              </a:rPr>
              <a:t>（含</a:t>
            </a:r>
            <a:r>
              <a:rPr lang="en-US" altLang="zh-CN" sz="1600" b="1" dirty="0">
                <a:solidFill>
                  <a:srgbClr val="C00000"/>
                </a:solidFill>
                <a:latin typeface="微软雅黑" pitchFamily="34" charset="-122"/>
                <a:ea typeface="微软雅黑" pitchFamily="34" charset="-122"/>
              </a:rPr>
              <a:t>T-3</a:t>
            </a:r>
            <a:r>
              <a:rPr lang="zh-CN" altLang="en-US" sz="1600" b="1" dirty="0">
                <a:solidFill>
                  <a:srgbClr val="C00000"/>
                </a:solidFill>
                <a:latin typeface="微软雅黑" pitchFamily="34" charset="-122"/>
                <a:ea typeface="微软雅黑" pitchFamily="34" charset="-122"/>
              </a:rPr>
              <a:t>日）</a:t>
            </a:r>
            <a:r>
              <a:rPr lang="zh-CN" altLang="en-US" sz="1600" dirty="0">
                <a:latin typeface="微软雅黑" pitchFamily="34" charset="-122"/>
                <a:ea typeface="微软雅黑" pitchFamily="34" charset="-122"/>
              </a:rPr>
              <a:t>在股转公司网站上进行</a:t>
            </a:r>
            <a:r>
              <a:rPr lang="zh-CN" altLang="en-US" sz="1600" b="1" dirty="0">
                <a:solidFill>
                  <a:srgbClr val="00339A"/>
                </a:solidFill>
                <a:latin typeface="微软雅黑" pitchFamily="34" charset="-122"/>
                <a:ea typeface="微软雅黑" pitchFamily="34" charset="-122"/>
              </a:rPr>
              <a:t>信息披露</a:t>
            </a:r>
            <a:r>
              <a:rPr lang="zh-CN" altLang="en-US" sz="1600" dirty="0">
                <a:latin typeface="微软雅黑" pitchFamily="34" charset="-122"/>
                <a:ea typeface="微软雅黑" pitchFamily="34" charset="-122"/>
              </a:rPr>
              <a:t>，并请确保</a:t>
            </a:r>
            <a:r>
              <a:rPr lang="en-US" altLang="zh-CN" sz="1600" dirty="0">
                <a:latin typeface="微软雅黑" pitchFamily="34" charset="-122"/>
                <a:ea typeface="微软雅黑" pitchFamily="34" charset="-122"/>
              </a:rPr>
              <a:t>T-3</a:t>
            </a:r>
            <a:r>
              <a:rPr lang="zh-CN" altLang="en-US" sz="1600" dirty="0">
                <a:latin typeface="微软雅黑" pitchFamily="34" charset="-122"/>
                <a:ea typeface="微软雅黑" pitchFamily="34" charset="-122"/>
              </a:rPr>
              <a:t>日日终，可在股转公司网站上看到公告。另请于</a:t>
            </a:r>
            <a:r>
              <a:rPr lang="en-US" altLang="zh-CN" sz="1600" b="1" dirty="0">
                <a:solidFill>
                  <a:srgbClr val="C00000"/>
                </a:solidFill>
                <a:latin typeface="微软雅黑" pitchFamily="34" charset="-122"/>
                <a:ea typeface="微软雅黑" pitchFamily="34" charset="-122"/>
              </a:rPr>
              <a:t>T-2</a:t>
            </a:r>
            <a:r>
              <a:rPr lang="zh-CN" altLang="en-US" sz="1600" b="1" dirty="0">
                <a:solidFill>
                  <a:srgbClr val="C00000"/>
                </a:solidFill>
                <a:latin typeface="微软雅黑" pitchFamily="34" charset="-122"/>
                <a:ea typeface="微软雅黑" pitchFamily="34" charset="-122"/>
              </a:rPr>
              <a:t>日中午</a:t>
            </a:r>
            <a:r>
              <a:rPr lang="en-US" altLang="zh-CN" sz="1600" b="1" dirty="0">
                <a:solidFill>
                  <a:srgbClr val="C00000"/>
                </a:solidFill>
                <a:latin typeface="微软雅黑" pitchFamily="34" charset="-122"/>
                <a:ea typeface="微软雅黑" pitchFamily="34" charset="-122"/>
              </a:rPr>
              <a:t>12:00</a:t>
            </a:r>
            <a:r>
              <a:rPr lang="zh-CN" altLang="en-US" sz="1600" b="1" dirty="0">
                <a:solidFill>
                  <a:srgbClr val="C00000"/>
                </a:solidFill>
                <a:latin typeface="微软雅黑" pitchFamily="34" charset="-122"/>
                <a:ea typeface="微软雅黑" pitchFamily="34" charset="-122"/>
              </a:rPr>
              <a:t>前</a:t>
            </a:r>
            <a:r>
              <a:rPr lang="zh-CN" altLang="en-US" sz="1600" dirty="0">
                <a:latin typeface="微软雅黑" pitchFamily="34" charset="-122"/>
                <a:ea typeface="微软雅黑" pitchFamily="34" charset="-122"/>
              </a:rPr>
              <a:t>将已在股转公司网站上发布的公告加盖公章后，</a:t>
            </a:r>
            <a:r>
              <a:rPr lang="zh-CN" altLang="en-US" sz="1600" b="1" dirty="0">
                <a:solidFill>
                  <a:srgbClr val="00339A"/>
                </a:solidFill>
                <a:latin typeface="微软雅黑" pitchFamily="34" charset="-122"/>
                <a:ea typeface="微软雅黑" pitchFamily="34" charset="-122"/>
              </a:rPr>
              <a:t>上传</a:t>
            </a:r>
            <a:r>
              <a:rPr lang="zh-CN" altLang="en-US" sz="1600" dirty="0">
                <a:latin typeface="微软雅黑" pitchFamily="34" charset="-122"/>
                <a:ea typeface="微软雅黑" pitchFamily="34" charset="-122"/>
              </a:rPr>
              <a:t>至本系统。</a:t>
            </a:r>
            <a:endParaRPr lang="en-US" altLang="zh-CN" sz="1600" dirty="0">
              <a:latin typeface="微软雅黑" pitchFamily="34" charset="-122"/>
              <a:ea typeface="微软雅黑" pitchFamily="34" charset="-122"/>
            </a:endParaRPr>
          </a:p>
        </p:txBody>
      </p:sp>
      <p:sp>
        <p:nvSpPr>
          <p:cNvPr id="12" name="TextBox 11"/>
          <p:cNvSpPr txBox="1"/>
          <p:nvPr/>
        </p:nvSpPr>
        <p:spPr>
          <a:xfrm>
            <a:off x="4429124" y="6429396"/>
            <a:ext cx="441146" cy="369332"/>
          </a:xfrm>
          <a:prstGeom prst="rect">
            <a:avLst/>
          </a:prstGeom>
          <a:noFill/>
        </p:spPr>
        <p:txBody>
          <a:bodyPr wrap="none" rtlCol="0">
            <a:spAutoFit/>
          </a:bodyPr>
          <a:lstStyle/>
          <a:p>
            <a:r>
              <a:rPr lang="en-US" altLang="zh-CN" dirty="0" smtClean="0"/>
              <a:t>38</a:t>
            </a:r>
            <a:endParaRPr lang="zh-CN" altLang="en-US" dirty="0"/>
          </a:p>
        </p:txBody>
      </p:sp>
      <p:sp>
        <p:nvSpPr>
          <p:cNvPr id="16" name="矩形 15"/>
          <p:cNvSpPr/>
          <p:nvPr/>
        </p:nvSpPr>
        <p:spPr>
          <a:xfrm>
            <a:off x="1619672" y="5157192"/>
            <a:ext cx="5726440" cy="646331"/>
          </a:xfrm>
          <a:prstGeom prst="rect">
            <a:avLst/>
          </a:prstGeom>
        </p:spPr>
        <p:txBody>
          <a:bodyPr wrap="square">
            <a:spAutoFit/>
          </a:bodyPr>
          <a:lstStyle/>
          <a:p>
            <a:pPr algn="just"/>
            <a:r>
              <a:rPr lang="zh-CN" altLang="en-US" dirty="0">
                <a:latin typeface="微软雅黑" pitchFamily="34" charset="-122"/>
                <a:ea typeface="微软雅黑" pitchFamily="34" charset="-122"/>
              </a:rPr>
              <a:t>注：以上日期均只</a:t>
            </a:r>
            <a:r>
              <a:rPr lang="zh-CN" altLang="en-US" dirty="0" smtClean="0">
                <a:latin typeface="微软雅黑" pitchFamily="34" charset="-122"/>
                <a:ea typeface="微软雅黑" pitchFamily="34" charset="-122"/>
              </a:rPr>
              <a:t>包括</a:t>
            </a:r>
            <a:r>
              <a:rPr lang="zh-CN" altLang="en-US" dirty="0" smtClean="0">
                <a:solidFill>
                  <a:srgbClr val="FF0000"/>
                </a:solidFill>
                <a:latin typeface="微软雅黑" pitchFamily="34" charset="-122"/>
                <a:ea typeface="微软雅黑" pitchFamily="34" charset="-122"/>
              </a:rPr>
              <a:t>可转让日</a:t>
            </a:r>
            <a:r>
              <a:rPr lang="zh-CN" altLang="en-US" dirty="0">
                <a:latin typeface="微软雅黑" pitchFamily="34" charset="-122"/>
                <a:ea typeface="微软雅黑" pitchFamily="34" charset="-122"/>
              </a:rPr>
              <a:t>（即周一至周五，不包括因节假日调休产生的周末工作日）</a:t>
            </a:r>
          </a:p>
        </p:txBody>
      </p:sp>
      <p:sp>
        <p:nvSpPr>
          <p:cNvPr id="19"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a:solidFill>
                  <a:srgbClr val="FFFFFF"/>
                </a:solidFill>
                <a:latin typeface="微软雅黑" pitchFamily="34" charset="-122"/>
                <a:ea typeface="微软雅黑" pitchFamily="34" charset="-122"/>
              </a:rPr>
              <a:t>七、新增股份登记</a:t>
            </a:r>
            <a:r>
              <a:rPr lang="en-US" altLang="zh-CN" sz="2800" b="1" dirty="0">
                <a:solidFill>
                  <a:srgbClr val="FFFFFF"/>
                </a:solidFill>
                <a:latin typeface="微软雅黑" pitchFamily="34" charset="-122"/>
                <a:ea typeface="微软雅黑" pitchFamily="34" charset="-122"/>
              </a:rPr>
              <a:t>—</a:t>
            </a:r>
            <a:r>
              <a:rPr lang="en-US" altLang="en-US" sz="2800" b="1" dirty="0" err="1">
                <a:solidFill>
                  <a:srgbClr val="FFFFFF"/>
                </a:solidFill>
                <a:latin typeface="微软雅黑" pitchFamily="34" charset="-122"/>
                <a:ea typeface="微软雅黑" pitchFamily="34" charset="-122"/>
              </a:rPr>
              <a:t>业务</a:t>
            </a:r>
            <a:r>
              <a:rPr lang="zh-CN" altLang="en-US" sz="2800" b="1" dirty="0">
                <a:solidFill>
                  <a:srgbClr val="FFFFFF"/>
                </a:solidFill>
                <a:latin typeface="微软雅黑" pitchFamily="34" charset="-122"/>
                <a:ea typeface="微软雅黑" pitchFamily="34" charset="-122"/>
              </a:rPr>
              <a:t>办理</a:t>
            </a:r>
            <a:r>
              <a:rPr lang="en-US" altLang="zh-CN" sz="2800" b="1" dirty="0">
                <a:solidFill>
                  <a:srgbClr val="FFFFFF"/>
                </a:solidFill>
                <a:latin typeface="微软雅黑" pitchFamily="34" charset="-122"/>
                <a:ea typeface="微软雅黑" pitchFamily="34" charset="-122"/>
              </a:rPr>
              <a:t>—</a:t>
            </a:r>
            <a:r>
              <a:rPr lang="zh-CN" altLang="en-US" sz="2800" b="1" dirty="0">
                <a:solidFill>
                  <a:srgbClr val="FFFFFF"/>
                </a:solidFill>
                <a:latin typeface="微软雅黑" pitchFamily="34" charset="-122"/>
                <a:ea typeface="微软雅黑" pitchFamily="34" charset="-122"/>
              </a:rPr>
              <a:t>发布并上传公告</a:t>
            </a:r>
            <a:endParaRPr lang="zh-CN" altLang="en-US" sz="2800" dirty="0">
              <a:solidFill>
                <a:schemeClr val="bg1"/>
              </a:solidFill>
              <a:latin typeface="黑体" pitchFamily="49" charset="-122"/>
              <a:ea typeface="黑体" pitchFamily="49" charset="-122"/>
            </a:endParaRPr>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359702" y="893234"/>
            <a:ext cx="5057795" cy="400110"/>
          </a:xfrm>
          <a:prstGeom prst="rect">
            <a:avLst/>
          </a:prstGeom>
          <a:noFill/>
        </p:spPr>
        <p:txBody>
          <a:bodyPr wrap="none" rtlCol="0">
            <a:spAutoFit/>
          </a:bodyPr>
          <a:lstStyle/>
          <a:p>
            <a:pPr algn="ctr"/>
            <a:r>
              <a:rPr lang="zh-CN" altLang="en-US" sz="2000" b="1" dirty="0">
                <a:latin typeface="微软雅黑" pitchFamily="34" charset="-122"/>
                <a:ea typeface="微软雅黑" pitchFamily="34" charset="-122"/>
              </a:rPr>
              <a:t>（二）确定可转让日、发布公告并上传公告</a:t>
            </a:r>
          </a:p>
        </p:txBody>
      </p:sp>
      <p:cxnSp>
        <p:nvCxnSpPr>
          <p:cNvPr id="22" name="直接箭头连接符 21"/>
          <p:cNvCxnSpPr/>
          <p:nvPr/>
        </p:nvCxnSpPr>
        <p:spPr bwMode="auto">
          <a:xfrm>
            <a:off x="2000232" y="2509971"/>
            <a:ext cx="914400" cy="914400"/>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8" name="TextBox 17"/>
          <p:cNvSpPr txBox="1"/>
          <p:nvPr/>
        </p:nvSpPr>
        <p:spPr>
          <a:xfrm>
            <a:off x="928662" y="1412776"/>
            <a:ext cx="7715304" cy="1892826"/>
          </a:xfrm>
          <a:prstGeom prst="rect">
            <a:avLst/>
          </a:prstGeom>
          <a:noFill/>
          <a:ln>
            <a:noFill/>
          </a:ln>
        </p:spPr>
        <p:txBody>
          <a:bodyPr wrap="square" rtlCol="0">
            <a:spAutoFit/>
          </a:bodyPr>
          <a:lstStyle/>
          <a:p>
            <a:pPr algn="just">
              <a:lnSpc>
                <a:spcPct val="150000"/>
              </a:lnSpc>
            </a:pPr>
            <a:r>
              <a:rPr lang="zh-CN" altLang="en-US" dirty="0">
                <a:latin typeface="仿宋" pitchFamily="49" charset="-122"/>
                <a:ea typeface="仿宋" pitchFamily="49" charset="-122"/>
              </a:rPr>
              <a:t>       </a:t>
            </a:r>
            <a:r>
              <a:rPr lang="zh-CN" altLang="en-US" sz="2400" b="1" dirty="0">
                <a:latin typeface="仿宋" pitchFamily="49" charset="-122"/>
                <a:ea typeface="仿宋" pitchFamily="49" charset="-122"/>
              </a:rPr>
              <a:t>举例：</a:t>
            </a:r>
            <a:endParaRPr lang="en-US" altLang="zh-CN" b="1" dirty="0">
              <a:latin typeface="仿宋" pitchFamily="49" charset="-122"/>
              <a:ea typeface="仿宋" pitchFamily="49" charset="-122"/>
            </a:endParaRPr>
          </a:p>
          <a:p>
            <a:pPr algn="just">
              <a:lnSpc>
                <a:spcPct val="150000"/>
              </a:lnSpc>
            </a:pPr>
            <a:r>
              <a:rPr lang="en-US" altLang="zh-CN" dirty="0">
                <a:latin typeface="仿宋" pitchFamily="49" charset="-122"/>
                <a:ea typeface="仿宋" pitchFamily="49" charset="-122"/>
              </a:rPr>
              <a:t>       </a:t>
            </a:r>
            <a:r>
              <a:rPr lang="zh-CN" altLang="en-US" b="1" dirty="0">
                <a:latin typeface="仿宋" pitchFamily="49" charset="-122"/>
                <a:ea typeface="仿宋" pitchFamily="49" charset="-122"/>
              </a:rPr>
              <a:t>如果公司将新增股份的可转让日</a:t>
            </a:r>
            <a:r>
              <a:rPr lang="zh-CN" altLang="en-US" b="1" dirty="0">
                <a:solidFill>
                  <a:srgbClr val="FF0000"/>
                </a:solidFill>
                <a:latin typeface="仿宋" pitchFamily="49" charset="-122"/>
                <a:ea typeface="仿宋" pitchFamily="49" charset="-122"/>
              </a:rPr>
              <a:t>确定</a:t>
            </a:r>
            <a:r>
              <a:rPr lang="zh-CN" altLang="en-US" b="1" dirty="0">
                <a:latin typeface="仿宋" pitchFamily="49" charset="-122"/>
                <a:ea typeface="仿宋" pitchFamily="49" charset="-122"/>
              </a:rPr>
              <a:t>为</a:t>
            </a:r>
            <a:r>
              <a:rPr lang="zh-CN" altLang="en-US" b="1" dirty="0" smtClean="0">
                <a:latin typeface="仿宋" pitchFamily="49" charset="-122"/>
                <a:ea typeface="仿宋" pitchFamily="49" charset="-122"/>
              </a:rPr>
              <a:t>周四</a:t>
            </a:r>
            <a:r>
              <a:rPr lang="en-US" altLang="zh-CN" b="1" dirty="0" smtClean="0">
                <a:latin typeface="仿宋" pitchFamily="49" charset="-122"/>
                <a:ea typeface="仿宋" pitchFamily="49" charset="-122"/>
              </a:rPr>
              <a:t>2018-6-14</a:t>
            </a:r>
            <a:r>
              <a:rPr lang="zh-CN" altLang="en-US" b="1" dirty="0" smtClean="0">
                <a:latin typeface="仿宋" pitchFamily="49" charset="-122"/>
                <a:ea typeface="仿宋" pitchFamily="49" charset="-122"/>
              </a:rPr>
              <a:t>，</a:t>
            </a:r>
            <a:r>
              <a:rPr lang="zh-CN" altLang="en-US" b="1" dirty="0">
                <a:latin typeface="仿宋" pitchFamily="49" charset="-122"/>
                <a:ea typeface="仿宋" pitchFamily="49" charset="-122"/>
              </a:rPr>
              <a:t>那么：</a:t>
            </a:r>
            <a:endParaRPr lang="en-US" altLang="zh-CN" b="1" dirty="0">
              <a:latin typeface="仿宋" pitchFamily="49" charset="-122"/>
              <a:ea typeface="仿宋" pitchFamily="49" charset="-122"/>
            </a:endParaRPr>
          </a:p>
          <a:p>
            <a:pPr algn="just">
              <a:lnSpc>
                <a:spcPct val="150000"/>
              </a:lnSpc>
            </a:pPr>
            <a:r>
              <a:rPr lang="zh-CN" altLang="en-US" b="1" dirty="0">
                <a:latin typeface="仿宋" pitchFamily="49" charset="-122"/>
                <a:ea typeface="仿宋" pitchFamily="49" charset="-122"/>
              </a:rPr>
              <a:t>       </a:t>
            </a:r>
            <a:r>
              <a:rPr lang="en-US" altLang="zh-CN" b="1" dirty="0">
                <a:latin typeface="仿宋" pitchFamily="49" charset="-122"/>
                <a:ea typeface="仿宋" pitchFamily="49" charset="-122"/>
              </a:rPr>
              <a:t>1.</a:t>
            </a:r>
            <a:r>
              <a:rPr lang="zh-CN" altLang="en-US" b="1" dirty="0">
                <a:latin typeface="仿宋" pitchFamily="49" charset="-122"/>
                <a:ea typeface="仿宋" pitchFamily="49" charset="-122"/>
              </a:rPr>
              <a:t>什么时间在股转公司官网</a:t>
            </a:r>
            <a:r>
              <a:rPr lang="zh-CN" altLang="en-US" b="1" dirty="0">
                <a:solidFill>
                  <a:srgbClr val="FF0000"/>
                </a:solidFill>
                <a:latin typeface="仿宋" pitchFamily="49" charset="-122"/>
                <a:ea typeface="仿宋" pitchFamily="49" charset="-122"/>
              </a:rPr>
              <a:t>披露</a:t>
            </a:r>
            <a:r>
              <a:rPr lang="zh-CN" altLang="en-US" b="1" dirty="0">
                <a:latin typeface="仿宋" pitchFamily="49" charset="-122"/>
                <a:ea typeface="仿宋" pitchFamily="49" charset="-122"/>
              </a:rPr>
              <a:t>公告？</a:t>
            </a:r>
            <a:endParaRPr lang="en-US" altLang="zh-CN" b="1" dirty="0">
              <a:latin typeface="仿宋" pitchFamily="49" charset="-122"/>
              <a:ea typeface="仿宋" pitchFamily="49" charset="-122"/>
            </a:endParaRPr>
          </a:p>
          <a:p>
            <a:pPr algn="just">
              <a:lnSpc>
                <a:spcPct val="150000"/>
              </a:lnSpc>
            </a:pPr>
            <a:r>
              <a:rPr lang="zh-CN" altLang="en-US" b="1" dirty="0">
                <a:latin typeface="仿宋" pitchFamily="49" charset="-122"/>
                <a:ea typeface="仿宋" pitchFamily="49" charset="-122"/>
              </a:rPr>
              <a:t>       </a:t>
            </a:r>
            <a:r>
              <a:rPr lang="en-US" altLang="zh-CN" b="1" dirty="0">
                <a:latin typeface="仿宋" pitchFamily="49" charset="-122"/>
                <a:ea typeface="仿宋" pitchFamily="49" charset="-122"/>
              </a:rPr>
              <a:t>2.</a:t>
            </a:r>
            <a:r>
              <a:rPr lang="zh-CN" altLang="en-US" b="1" dirty="0">
                <a:latin typeface="仿宋" pitchFamily="49" charset="-122"/>
                <a:ea typeface="仿宋" pitchFamily="49" charset="-122"/>
              </a:rPr>
              <a:t>什么时间在中国结算在线业务平台</a:t>
            </a:r>
            <a:r>
              <a:rPr lang="zh-CN" altLang="en-US" b="1" dirty="0">
                <a:solidFill>
                  <a:srgbClr val="FF0000"/>
                </a:solidFill>
                <a:latin typeface="仿宋" pitchFamily="49" charset="-122"/>
                <a:ea typeface="仿宋" pitchFamily="49" charset="-122"/>
              </a:rPr>
              <a:t>上传</a:t>
            </a:r>
            <a:r>
              <a:rPr lang="zh-CN" altLang="en-US" b="1" dirty="0">
                <a:latin typeface="仿宋" pitchFamily="49" charset="-122"/>
                <a:ea typeface="仿宋" pitchFamily="49" charset="-122"/>
              </a:rPr>
              <a:t>公告？</a:t>
            </a:r>
            <a:endParaRPr lang="zh-CN" altLang="en-US" b="1" dirty="0"/>
          </a:p>
        </p:txBody>
      </p:sp>
      <p:sp>
        <p:nvSpPr>
          <p:cNvPr id="12" name="TextBox 11"/>
          <p:cNvSpPr txBox="1"/>
          <p:nvPr/>
        </p:nvSpPr>
        <p:spPr>
          <a:xfrm>
            <a:off x="4429124" y="6429396"/>
            <a:ext cx="441146" cy="369332"/>
          </a:xfrm>
          <a:prstGeom prst="rect">
            <a:avLst/>
          </a:prstGeom>
          <a:noFill/>
        </p:spPr>
        <p:txBody>
          <a:bodyPr wrap="none" rtlCol="0">
            <a:spAutoFit/>
          </a:bodyPr>
          <a:lstStyle/>
          <a:p>
            <a:r>
              <a:rPr lang="en-US" altLang="zh-CN" dirty="0" smtClean="0"/>
              <a:t>39</a:t>
            </a:r>
            <a:endParaRPr lang="zh-CN" altLang="en-US" dirty="0"/>
          </a:p>
        </p:txBody>
      </p:sp>
      <p:sp>
        <p:nvSpPr>
          <p:cNvPr id="39" name="TextBox 38"/>
          <p:cNvSpPr txBox="1"/>
          <p:nvPr/>
        </p:nvSpPr>
        <p:spPr>
          <a:xfrm>
            <a:off x="3704072" y="3559850"/>
            <a:ext cx="5286412" cy="2431435"/>
          </a:xfrm>
          <a:prstGeom prst="rect">
            <a:avLst/>
          </a:prstGeom>
          <a:noFill/>
          <a:ln>
            <a:noFill/>
          </a:ln>
        </p:spPr>
        <p:txBody>
          <a:bodyPr wrap="square" rtlCol="0">
            <a:spAutoFit/>
          </a:bodyPr>
          <a:lstStyle/>
          <a:p>
            <a:pPr>
              <a:lnSpc>
                <a:spcPct val="200000"/>
              </a:lnSpc>
            </a:pPr>
            <a:r>
              <a:rPr lang="zh-CN" altLang="en-US" sz="1600" b="1" dirty="0">
                <a:latin typeface="微软雅黑" pitchFamily="34" charset="-122"/>
                <a:ea typeface="微软雅黑" pitchFamily="34" charset="-122"/>
              </a:rPr>
              <a:t>        </a:t>
            </a:r>
            <a:r>
              <a:rPr lang="zh-CN" altLang="en-US" sz="1600" dirty="0">
                <a:latin typeface="微软雅黑" pitchFamily="34" charset="-122"/>
                <a:ea typeface="微软雅黑" pitchFamily="34" charset="-122"/>
              </a:rPr>
              <a:t>已知</a:t>
            </a:r>
            <a:r>
              <a:rPr lang="en-US" altLang="zh-CN" sz="1600" dirty="0">
                <a:latin typeface="微软雅黑" pitchFamily="34" charset="-122"/>
                <a:ea typeface="微软雅黑" pitchFamily="34" charset="-122"/>
              </a:rPr>
              <a:t>T</a:t>
            </a:r>
            <a:r>
              <a:rPr lang="zh-CN" altLang="en-US" sz="1600" dirty="0">
                <a:latin typeface="微软雅黑" pitchFamily="34" charset="-122"/>
                <a:ea typeface="微软雅黑" pitchFamily="34" charset="-122"/>
              </a:rPr>
              <a:t>日为  </a:t>
            </a:r>
            <a:r>
              <a:rPr lang="en-US" altLang="zh-CN" sz="1600" dirty="0" smtClean="0">
                <a:latin typeface="微软雅黑" pitchFamily="34" charset="-122"/>
                <a:ea typeface="微软雅黑" pitchFamily="34" charset="-122"/>
              </a:rPr>
              <a:t>2018-6-14  </a:t>
            </a:r>
            <a:r>
              <a:rPr lang="zh-CN" altLang="en-US" sz="1600" dirty="0">
                <a:latin typeface="微软雅黑" pitchFamily="34" charset="-122"/>
                <a:ea typeface="微软雅黑" pitchFamily="34" charset="-122"/>
              </a:rPr>
              <a:t>（可转让日）</a:t>
            </a:r>
            <a:endParaRPr lang="en-US" altLang="zh-CN" sz="1600" dirty="0">
              <a:latin typeface="微软雅黑" pitchFamily="34" charset="-122"/>
              <a:ea typeface="微软雅黑" pitchFamily="34" charset="-122"/>
            </a:endParaRPr>
          </a:p>
          <a:p>
            <a:pPr>
              <a:lnSpc>
                <a:spcPct val="150000"/>
              </a:lnSpc>
            </a:pPr>
            <a:r>
              <a:rPr lang="en-US" altLang="zh-CN" sz="1600" dirty="0">
                <a:latin typeface="微软雅黑" pitchFamily="34" charset="-122"/>
                <a:ea typeface="微软雅黑" pitchFamily="34" charset="-122"/>
              </a:rPr>
              <a:t>        </a:t>
            </a:r>
            <a:r>
              <a:rPr lang="zh-CN" altLang="en-US" sz="1600" dirty="0">
                <a:solidFill>
                  <a:srgbClr val="FF0000"/>
                </a:solidFill>
                <a:latin typeface="微软雅黑" pitchFamily="34" charset="-122"/>
                <a:ea typeface="微软雅黑" pitchFamily="34" charset="-122"/>
              </a:rPr>
              <a:t>① </a:t>
            </a:r>
            <a:r>
              <a:rPr lang="en-US" altLang="zh-CN" sz="1600" dirty="0">
                <a:solidFill>
                  <a:srgbClr val="FF0000"/>
                </a:solidFill>
                <a:latin typeface="微软雅黑" pitchFamily="34" charset="-122"/>
                <a:ea typeface="微软雅黑" pitchFamily="34" charset="-122"/>
              </a:rPr>
              <a:t>T- 2</a:t>
            </a:r>
            <a:r>
              <a:rPr lang="zh-CN" altLang="en-US" sz="1600" dirty="0">
                <a:solidFill>
                  <a:srgbClr val="FF0000"/>
                </a:solidFill>
                <a:latin typeface="微软雅黑" pitchFamily="34" charset="-122"/>
                <a:ea typeface="微软雅黑" pitchFamily="34" charset="-122"/>
              </a:rPr>
              <a:t>日中午</a:t>
            </a:r>
            <a:r>
              <a:rPr lang="en-US" altLang="zh-CN" sz="1600" dirty="0">
                <a:solidFill>
                  <a:srgbClr val="FF0000"/>
                </a:solidFill>
                <a:latin typeface="微软雅黑" pitchFamily="34" charset="-122"/>
                <a:ea typeface="微软雅黑" pitchFamily="34" charset="-122"/>
              </a:rPr>
              <a:t>12:00</a:t>
            </a:r>
            <a:r>
              <a:rPr lang="zh-CN" altLang="en-US" sz="1600" dirty="0" smtClean="0">
                <a:solidFill>
                  <a:srgbClr val="FF0000"/>
                </a:solidFill>
                <a:latin typeface="微软雅黑" pitchFamily="34" charset="-122"/>
                <a:ea typeface="微软雅黑" pitchFamily="34" charset="-122"/>
              </a:rPr>
              <a:t>前</a:t>
            </a:r>
            <a:r>
              <a:rPr lang="zh-CN" altLang="en-US" sz="1600" dirty="0" smtClean="0">
                <a:latin typeface="微软雅黑" pitchFamily="34" charset="-122"/>
                <a:ea typeface="微软雅黑" pitchFamily="34" charset="-122"/>
              </a:rPr>
              <a:t>在</a:t>
            </a:r>
            <a:r>
              <a:rPr lang="zh-CN" altLang="en-US" sz="1600" dirty="0">
                <a:latin typeface="微软雅黑" pitchFamily="34" charset="-122"/>
                <a:ea typeface="微软雅黑" pitchFamily="34" charset="-122"/>
              </a:rPr>
              <a:t>中国结算上传公告；</a:t>
            </a:r>
            <a:endParaRPr lang="en-US" altLang="zh-CN" sz="1600" dirty="0">
              <a:latin typeface="微软雅黑" pitchFamily="34" charset="-122"/>
              <a:ea typeface="微软雅黑" pitchFamily="34" charset="-122"/>
            </a:endParaRPr>
          </a:p>
          <a:p>
            <a:pPr>
              <a:lnSpc>
                <a:spcPct val="150000"/>
              </a:lnSpc>
            </a:pPr>
            <a:r>
              <a:rPr lang="en-US" altLang="zh-CN" sz="1600" dirty="0">
                <a:latin typeface="微软雅黑" pitchFamily="34" charset="-122"/>
                <a:ea typeface="微软雅黑" pitchFamily="34" charset="-122"/>
              </a:rPr>
              <a:t>                   </a:t>
            </a:r>
            <a:r>
              <a:rPr lang="en-US" altLang="zh-CN" sz="1600" dirty="0" smtClean="0">
                <a:solidFill>
                  <a:srgbClr val="FF0000"/>
                </a:solidFill>
                <a:latin typeface="微软雅黑" pitchFamily="34" charset="-122"/>
                <a:ea typeface="微软雅黑" pitchFamily="34" charset="-122"/>
              </a:rPr>
              <a:t>2018-6-12</a:t>
            </a:r>
            <a:endParaRPr lang="zh-CN" altLang="en-US" sz="1600" dirty="0">
              <a:solidFill>
                <a:srgbClr val="FF0000"/>
              </a:solidFill>
            </a:endParaRPr>
          </a:p>
          <a:p>
            <a:pPr>
              <a:lnSpc>
                <a:spcPct val="150000"/>
              </a:lnSpc>
            </a:pPr>
            <a:r>
              <a:rPr lang="en-US" altLang="zh-CN" sz="1600" dirty="0">
                <a:latin typeface="微软雅黑" pitchFamily="34" charset="-122"/>
                <a:ea typeface="微软雅黑" pitchFamily="34" charset="-122"/>
              </a:rPr>
              <a:t>        </a:t>
            </a:r>
            <a:r>
              <a:rPr lang="zh-CN" altLang="en-US" sz="1600" dirty="0">
                <a:solidFill>
                  <a:srgbClr val="FF0000"/>
                </a:solidFill>
                <a:latin typeface="微软雅黑" pitchFamily="34" charset="-122"/>
                <a:ea typeface="微软雅黑" pitchFamily="34" charset="-122"/>
              </a:rPr>
              <a:t>② </a:t>
            </a:r>
            <a:r>
              <a:rPr lang="en-US" altLang="zh-CN" sz="1600" dirty="0">
                <a:solidFill>
                  <a:srgbClr val="FF0000"/>
                </a:solidFill>
                <a:latin typeface="微软雅黑" pitchFamily="34" charset="-122"/>
                <a:ea typeface="微软雅黑" pitchFamily="34" charset="-122"/>
              </a:rPr>
              <a:t>T- 3</a:t>
            </a:r>
            <a:r>
              <a:rPr lang="zh-CN" altLang="en-US" sz="1600" dirty="0" smtClean="0">
                <a:solidFill>
                  <a:srgbClr val="FF0000"/>
                </a:solidFill>
                <a:latin typeface="微软雅黑" pitchFamily="34" charset="-122"/>
                <a:ea typeface="微软雅黑" pitchFamily="34" charset="-122"/>
              </a:rPr>
              <a:t>日前</a:t>
            </a:r>
            <a:r>
              <a:rPr lang="zh-CN" altLang="en-US" sz="1600" dirty="0" smtClean="0">
                <a:latin typeface="微软雅黑" pitchFamily="34" charset="-122"/>
                <a:ea typeface="微软雅黑" pitchFamily="34" charset="-122"/>
              </a:rPr>
              <a:t>在</a:t>
            </a:r>
            <a:r>
              <a:rPr lang="zh-CN" altLang="en-US" sz="1600" dirty="0">
                <a:latin typeface="微软雅黑" pitchFamily="34" charset="-122"/>
                <a:ea typeface="微软雅黑" pitchFamily="34" charset="-122"/>
              </a:rPr>
              <a:t>股转</a:t>
            </a:r>
            <a:r>
              <a:rPr lang="zh-CN" altLang="en-US" sz="1600" dirty="0" smtClean="0">
                <a:latin typeface="微软雅黑" pitchFamily="34" charset="-122"/>
                <a:ea typeface="微软雅黑" pitchFamily="34" charset="-122"/>
              </a:rPr>
              <a:t>公司官网披露公告</a:t>
            </a:r>
            <a:endParaRPr lang="en-US" altLang="zh-CN" sz="1600" dirty="0">
              <a:latin typeface="微软雅黑" pitchFamily="34" charset="-122"/>
              <a:ea typeface="微软雅黑" pitchFamily="34" charset="-122"/>
            </a:endParaRPr>
          </a:p>
          <a:p>
            <a:pPr>
              <a:lnSpc>
                <a:spcPct val="150000"/>
              </a:lnSpc>
            </a:pPr>
            <a:r>
              <a:rPr lang="en-US" altLang="zh-CN" sz="1600" dirty="0">
                <a:latin typeface="微软雅黑" pitchFamily="34" charset="-122"/>
                <a:ea typeface="微软雅黑" pitchFamily="34" charset="-122"/>
              </a:rPr>
              <a:t>                   </a:t>
            </a:r>
            <a:r>
              <a:rPr lang="en-US" altLang="zh-CN" sz="1600" dirty="0" smtClean="0">
                <a:solidFill>
                  <a:srgbClr val="FF0000"/>
                </a:solidFill>
                <a:latin typeface="微软雅黑" pitchFamily="34" charset="-122"/>
                <a:ea typeface="微软雅黑" pitchFamily="34" charset="-122"/>
              </a:rPr>
              <a:t>2018-6-11</a:t>
            </a:r>
            <a:endParaRPr lang="en-US" altLang="zh-CN" sz="1600" dirty="0">
              <a:solidFill>
                <a:srgbClr val="FF0000"/>
              </a:solidFill>
              <a:latin typeface="微软雅黑" pitchFamily="34" charset="-122"/>
              <a:ea typeface="微软雅黑" pitchFamily="34" charset="-122"/>
            </a:endParaRPr>
          </a:p>
          <a:p>
            <a:pPr>
              <a:lnSpc>
                <a:spcPct val="150000"/>
              </a:lnSpc>
            </a:pPr>
            <a:r>
              <a:rPr lang="zh-CN" altLang="en-US" sz="1600" dirty="0">
                <a:latin typeface="微软雅黑" pitchFamily="34" charset="-122"/>
                <a:ea typeface="微软雅黑" pitchFamily="34" charset="-122"/>
              </a:rPr>
              <a:t>        </a:t>
            </a:r>
            <a:endParaRPr lang="zh-CN" altLang="en-US" dirty="0"/>
          </a:p>
        </p:txBody>
      </p:sp>
      <p:pic>
        <p:nvPicPr>
          <p:cNvPr id="14" name="Picture 1" descr="C:\Users\chinaclear\Desktop\捕获.PNG"/>
          <p:cNvPicPr>
            <a:picLocks noChangeAspect="1" noChangeArrowheads="1"/>
          </p:cNvPicPr>
          <p:nvPr/>
        </p:nvPicPr>
        <p:blipFill>
          <a:blip r:embed="rId3" cstate="print"/>
          <a:srcRect/>
          <a:stretch>
            <a:fillRect/>
          </a:stretch>
        </p:blipFill>
        <p:spPr bwMode="auto">
          <a:xfrm>
            <a:off x="785786" y="1428737"/>
            <a:ext cx="831718" cy="785819"/>
          </a:xfrm>
          <a:prstGeom prst="rect">
            <a:avLst/>
          </a:prstGeom>
          <a:noFill/>
        </p:spPr>
      </p:pic>
      <p:sp>
        <p:nvSpPr>
          <p:cNvPr id="15" name="Rectangle 32">
            <a:extLst>
              <a:ext uri="{FF2B5EF4-FFF2-40B4-BE49-F238E27FC236}">
                <a16:creationId xmlns="" xmlns:a16="http://schemas.microsoft.com/office/drawing/2014/main" id="{F7854AAC-9496-49C6-9781-1AE30DAAF8D6}"/>
              </a:ext>
            </a:extLst>
          </p:cNvPr>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a:solidFill>
                  <a:srgbClr val="FFFFFF"/>
                </a:solidFill>
                <a:latin typeface="微软雅黑" pitchFamily="34" charset="-122"/>
                <a:ea typeface="微软雅黑" pitchFamily="34" charset="-122"/>
              </a:rPr>
              <a:t>七、新增股份登记</a:t>
            </a:r>
            <a:r>
              <a:rPr lang="en-US" altLang="zh-CN" sz="2800" b="1" dirty="0">
                <a:solidFill>
                  <a:srgbClr val="FFFFFF"/>
                </a:solidFill>
                <a:latin typeface="微软雅黑" pitchFamily="34" charset="-122"/>
                <a:ea typeface="微软雅黑" pitchFamily="34" charset="-122"/>
              </a:rPr>
              <a:t>—</a:t>
            </a:r>
            <a:r>
              <a:rPr lang="en-US" altLang="en-US" sz="2800" b="1" dirty="0" err="1">
                <a:solidFill>
                  <a:srgbClr val="FFFFFF"/>
                </a:solidFill>
                <a:latin typeface="微软雅黑" pitchFamily="34" charset="-122"/>
                <a:ea typeface="微软雅黑" pitchFamily="34" charset="-122"/>
              </a:rPr>
              <a:t>业务</a:t>
            </a:r>
            <a:r>
              <a:rPr lang="zh-CN" altLang="en-US" sz="2800" b="1" dirty="0">
                <a:solidFill>
                  <a:srgbClr val="FFFFFF"/>
                </a:solidFill>
                <a:latin typeface="微软雅黑" pitchFamily="34" charset="-122"/>
                <a:ea typeface="微软雅黑" pitchFamily="34" charset="-122"/>
              </a:rPr>
              <a:t>办理</a:t>
            </a:r>
            <a:r>
              <a:rPr lang="en-US" altLang="zh-CN" sz="2800" b="1" dirty="0">
                <a:solidFill>
                  <a:srgbClr val="FFFFFF"/>
                </a:solidFill>
                <a:latin typeface="微软雅黑" pitchFamily="34" charset="-122"/>
                <a:ea typeface="微软雅黑" pitchFamily="34" charset="-122"/>
              </a:rPr>
              <a:t>—</a:t>
            </a:r>
            <a:r>
              <a:rPr lang="zh-CN" altLang="en-US" sz="2800" b="1" dirty="0">
                <a:solidFill>
                  <a:srgbClr val="FFFFFF"/>
                </a:solidFill>
                <a:latin typeface="微软雅黑" pitchFamily="34" charset="-122"/>
                <a:ea typeface="微软雅黑" pitchFamily="34" charset="-122"/>
              </a:rPr>
              <a:t>发布并上传公告</a:t>
            </a:r>
            <a:endParaRPr lang="zh-CN" altLang="en-US" sz="2800" dirty="0">
              <a:solidFill>
                <a:schemeClr val="bg1"/>
              </a:solidFill>
              <a:latin typeface="黑体" pitchFamily="49" charset="-122"/>
              <a:ea typeface="黑体" pitchFamily="49" charset="-122"/>
            </a:endParaRPr>
          </a:p>
        </p:txBody>
      </p:sp>
      <p:pic>
        <p:nvPicPr>
          <p:cNvPr id="1027" name="Picture 3"/>
          <p:cNvPicPr>
            <a:picLocks noChangeAspect="1" noChangeArrowheads="1"/>
          </p:cNvPicPr>
          <p:nvPr/>
        </p:nvPicPr>
        <p:blipFill>
          <a:blip r:embed="rId4" cstate="print"/>
          <a:srcRect/>
          <a:stretch>
            <a:fillRect/>
          </a:stretch>
        </p:blipFill>
        <p:spPr bwMode="auto">
          <a:xfrm>
            <a:off x="827584" y="3356992"/>
            <a:ext cx="3089498" cy="3038006"/>
          </a:xfrm>
          <a:prstGeom prst="rect">
            <a:avLst/>
          </a:prstGeom>
          <a:noFill/>
          <a:ln w="9525">
            <a:noFill/>
            <a:miter lim="800000"/>
            <a:headEnd/>
            <a:tailEnd/>
          </a:ln>
        </p:spPr>
      </p:pic>
      <p:sp>
        <p:nvSpPr>
          <p:cNvPr id="38" name="椭圆 37"/>
          <p:cNvSpPr/>
          <p:nvPr/>
        </p:nvSpPr>
        <p:spPr bwMode="gray">
          <a:xfrm>
            <a:off x="1331640" y="4941168"/>
            <a:ext cx="360040" cy="360040"/>
          </a:xfrm>
          <a:prstGeom prst="ellipse">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 name="椭圆 15"/>
          <p:cNvSpPr/>
          <p:nvPr/>
        </p:nvSpPr>
        <p:spPr bwMode="gray">
          <a:xfrm>
            <a:off x="1763688" y="4941168"/>
            <a:ext cx="395536" cy="360040"/>
          </a:xfrm>
          <a:prstGeom prst="ellipse">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 name="椭圆 19"/>
          <p:cNvSpPr/>
          <p:nvPr/>
        </p:nvSpPr>
        <p:spPr bwMode="gray">
          <a:xfrm>
            <a:off x="2555776" y="4869160"/>
            <a:ext cx="467544" cy="432048"/>
          </a:xfrm>
          <a:prstGeom prst="ellipse">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 xmlns:p14="http://schemas.microsoft.com/office/powerpoint/2010/main" val="556424133"/>
      </p:ext>
    </p:extLst>
  </p:cSld>
  <p:clrMapOvr>
    <a:masterClrMapping/>
  </p:clrMapOvr>
  <p:transition>
    <p:wipe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907704" y="2780928"/>
            <a:ext cx="5184576" cy="646331"/>
          </a:xfrm>
          <a:prstGeom prst="rect">
            <a:avLst/>
          </a:prstGeom>
          <a:noFill/>
          <a:ln>
            <a:noFill/>
          </a:ln>
        </p:spPr>
        <p:txBody>
          <a:bodyPr wrap="square" rtlCol="0">
            <a:spAutoFit/>
          </a:bodyPr>
          <a:lstStyle/>
          <a:p>
            <a:pPr lvl="2">
              <a:lnSpc>
                <a:spcPct val="150000"/>
              </a:lnSpc>
              <a:buClr>
                <a:srgbClr val="002060"/>
              </a:buClr>
            </a:pPr>
            <a:r>
              <a:rPr lang="zh-CN" altLang="en-US" sz="2400" b="1" dirty="0" smtClean="0">
                <a:solidFill>
                  <a:srgbClr val="CC0018"/>
                </a:solidFill>
                <a:latin typeface="微软雅黑" pitchFamily="34" charset="-122"/>
                <a:ea typeface="微软雅黑" pitchFamily="34" charset="-122"/>
              </a:rPr>
              <a:t>第一节  </a:t>
            </a:r>
            <a:r>
              <a:rPr lang="zh-CN" altLang="en-US" sz="2400" b="1" dirty="0">
                <a:solidFill>
                  <a:srgbClr val="CC0018"/>
                </a:solidFill>
                <a:latin typeface="微软雅黑" pitchFamily="34" charset="-122"/>
                <a:ea typeface="微软雅黑" pitchFamily="34" charset="-122"/>
              </a:rPr>
              <a:t>股份</a:t>
            </a:r>
            <a:r>
              <a:rPr lang="zh-CN" altLang="en-US" sz="2400" b="1" dirty="0" smtClean="0">
                <a:solidFill>
                  <a:srgbClr val="CC0018"/>
                </a:solidFill>
                <a:latin typeface="微软雅黑" pitchFamily="34" charset="-122"/>
                <a:ea typeface="微软雅黑" pitchFamily="34" charset="-122"/>
              </a:rPr>
              <a:t>登记概念</a:t>
            </a:r>
            <a:endParaRPr lang="en-US" altLang="zh-CN" sz="2400" b="1" dirty="0">
              <a:solidFill>
                <a:srgbClr val="002060"/>
              </a:solidFill>
              <a:latin typeface="微软雅黑" pitchFamily="34" charset="-122"/>
              <a:ea typeface="微软雅黑" pitchFamily="34" charset="-122"/>
            </a:endParaRPr>
          </a:p>
        </p:txBody>
      </p:sp>
      <p:sp>
        <p:nvSpPr>
          <p:cNvPr id="8" name="TextBox 7"/>
          <p:cNvSpPr txBox="1"/>
          <p:nvPr/>
        </p:nvSpPr>
        <p:spPr>
          <a:xfrm>
            <a:off x="2411760" y="1124744"/>
            <a:ext cx="4612160" cy="646331"/>
          </a:xfrm>
          <a:prstGeom prst="rect">
            <a:avLst/>
          </a:prstGeom>
          <a:noFill/>
        </p:spPr>
        <p:txBody>
          <a:bodyPr wrap="none" rtlCol="0">
            <a:spAutoFit/>
          </a:bodyPr>
          <a:lstStyle/>
          <a:p>
            <a:r>
              <a:rPr lang="zh-CN" altLang="en-US" sz="3600" dirty="0">
                <a:latin typeface="微软雅黑" pitchFamily="34" charset="-122"/>
                <a:ea typeface="微软雅黑" pitchFamily="34" charset="-122"/>
              </a:rPr>
              <a:t>第一</a:t>
            </a:r>
            <a:r>
              <a:rPr lang="zh-CN" altLang="en-US" sz="3600" dirty="0" smtClean="0">
                <a:latin typeface="微软雅黑" pitchFamily="34" charset="-122"/>
                <a:ea typeface="微软雅黑" pitchFamily="34" charset="-122"/>
              </a:rPr>
              <a:t>章  股份登记概述</a:t>
            </a:r>
            <a:endParaRPr lang="zh-CN" altLang="en-US" sz="3600" dirty="0">
              <a:latin typeface="微软雅黑" pitchFamily="34" charset="-122"/>
              <a:ea typeface="微软雅黑" pitchFamily="34" charset="-122"/>
            </a:endParaRPr>
          </a:p>
        </p:txBody>
      </p:sp>
      <p:cxnSp>
        <p:nvCxnSpPr>
          <p:cNvPr id="10" name="直接连接符 9"/>
          <p:cNvCxnSpPr/>
          <p:nvPr/>
        </p:nvCxnSpPr>
        <p:spPr bwMode="auto">
          <a:xfrm>
            <a:off x="2085653" y="1844826"/>
            <a:ext cx="5072098" cy="1588"/>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18" name="TextBox 16"/>
          <p:cNvSpPr txBox="1"/>
          <p:nvPr/>
        </p:nvSpPr>
        <p:spPr>
          <a:xfrm>
            <a:off x="1907704" y="3741035"/>
            <a:ext cx="5544616" cy="646331"/>
          </a:xfrm>
          <a:prstGeom prst="rect">
            <a:avLst/>
          </a:prstGeom>
          <a:noFill/>
          <a:ln>
            <a:noFill/>
          </a:ln>
        </p:spPr>
        <p:txBody>
          <a:bodyPr wrap="square" rtlCol="0">
            <a:spAutoFit/>
          </a:bodyPr>
          <a:lstStyle/>
          <a:p>
            <a:pPr lvl="2">
              <a:lnSpc>
                <a:spcPct val="150000"/>
              </a:lnSpc>
              <a:buClr>
                <a:srgbClr val="002060"/>
              </a:buClr>
            </a:pPr>
            <a:r>
              <a:rPr lang="zh-CN" altLang="en-US" sz="2400" b="1" dirty="0" smtClean="0">
                <a:solidFill>
                  <a:srgbClr val="CC0018"/>
                </a:solidFill>
                <a:latin typeface="微软雅黑" pitchFamily="34" charset="-122"/>
                <a:ea typeface="微软雅黑" pitchFamily="34" charset="-122"/>
              </a:rPr>
              <a:t>第二节</a:t>
            </a:r>
            <a:r>
              <a:rPr lang="en-US" altLang="zh-CN" sz="2400" b="1" dirty="0" smtClean="0">
                <a:solidFill>
                  <a:srgbClr val="CC0018"/>
                </a:solidFill>
                <a:latin typeface="微软雅黑" pitchFamily="34" charset="-122"/>
                <a:ea typeface="微软雅黑" pitchFamily="34" charset="-122"/>
              </a:rPr>
              <a:t>  </a:t>
            </a:r>
            <a:r>
              <a:rPr lang="zh-CN" altLang="en-US" sz="2400" b="1" dirty="0">
                <a:solidFill>
                  <a:srgbClr val="CC0018"/>
                </a:solidFill>
                <a:latin typeface="微软雅黑" pitchFamily="34" charset="-122"/>
                <a:ea typeface="微软雅黑" pitchFamily="34" charset="-122"/>
              </a:rPr>
              <a:t>股份登记九要素</a:t>
            </a:r>
            <a:endParaRPr lang="en-US" altLang="zh-CN" sz="2400" b="1" dirty="0">
              <a:solidFill>
                <a:srgbClr val="CC0018"/>
              </a:solidFill>
              <a:latin typeface="微软雅黑" pitchFamily="34" charset="-122"/>
              <a:ea typeface="微软雅黑" pitchFamily="34" charset="-122"/>
            </a:endParaRPr>
          </a:p>
        </p:txBody>
      </p:sp>
      <p:sp>
        <p:nvSpPr>
          <p:cNvPr id="6" name="TextBox 6"/>
          <p:cNvSpPr txBox="1"/>
          <p:nvPr/>
        </p:nvSpPr>
        <p:spPr>
          <a:xfrm>
            <a:off x="4571677" y="6392941"/>
            <a:ext cx="312906" cy="369332"/>
          </a:xfrm>
          <a:prstGeom prst="rect">
            <a:avLst/>
          </a:prstGeom>
          <a:noFill/>
        </p:spPr>
        <p:txBody>
          <a:bodyPr wrap="none" rtlCol="0">
            <a:spAutoFit/>
          </a:bodyPr>
          <a:lstStyle/>
          <a:p>
            <a:r>
              <a:rPr lang="en-US" altLang="zh-CN" dirty="0" smtClean="0"/>
              <a:t>4</a:t>
            </a:r>
            <a:endParaRPr lang="zh-CN" altLang="en-US" dirty="0"/>
          </a:p>
        </p:txBody>
      </p:sp>
    </p:spTree>
    <p:extLst>
      <p:ext uri="{BB962C8B-B14F-4D97-AF65-F5344CB8AC3E}">
        <p14:creationId xmlns="" xmlns:p14="http://schemas.microsoft.com/office/powerpoint/2010/main" val="1008321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 xmlns:p14="http://schemas.microsoft.com/office/powerpoint/2010/main" val="2833199853"/>
              </p:ext>
            </p:extLst>
          </p:nvPr>
        </p:nvGraphicFramePr>
        <p:xfrm>
          <a:off x="287016" y="3356993"/>
          <a:ext cx="8568952" cy="20750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863080" y="2900941"/>
            <a:ext cx="425116" cy="1107996"/>
          </a:xfrm>
          <a:prstGeom prst="rect">
            <a:avLst/>
          </a:prstGeom>
          <a:noFill/>
        </p:spPr>
        <p:txBody>
          <a:bodyPr wrap="square" rtlCol="0">
            <a:spAutoFit/>
          </a:bodyPr>
          <a:lstStyle/>
          <a:p>
            <a:r>
              <a:rPr lang="en-US" altLang="zh-CN" sz="6600" b="1" dirty="0">
                <a:latin typeface="Agency FB" pitchFamily="34" charset="0"/>
              </a:rPr>
              <a:t>1</a:t>
            </a:r>
            <a:endParaRPr lang="zh-CN" altLang="en-US" sz="6600" b="1" dirty="0">
              <a:latin typeface="Agency FB" pitchFamily="34" charset="0"/>
            </a:endParaRPr>
          </a:p>
        </p:txBody>
      </p:sp>
      <p:sp>
        <p:nvSpPr>
          <p:cNvPr id="4" name="TextBox 3"/>
          <p:cNvSpPr txBox="1"/>
          <p:nvPr/>
        </p:nvSpPr>
        <p:spPr>
          <a:xfrm>
            <a:off x="1871192" y="4437111"/>
            <a:ext cx="558166" cy="1107996"/>
          </a:xfrm>
          <a:prstGeom prst="rect">
            <a:avLst/>
          </a:prstGeom>
          <a:noFill/>
        </p:spPr>
        <p:txBody>
          <a:bodyPr wrap="none" rtlCol="0">
            <a:spAutoFit/>
          </a:bodyPr>
          <a:lstStyle/>
          <a:p>
            <a:r>
              <a:rPr lang="en-US" altLang="zh-CN" sz="6600" b="1" dirty="0">
                <a:solidFill>
                  <a:srgbClr val="CC0018"/>
                </a:solidFill>
                <a:latin typeface="Agency FB" pitchFamily="34" charset="0"/>
              </a:rPr>
              <a:t>2</a:t>
            </a:r>
            <a:endParaRPr lang="zh-CN" altLang="en-US" sz="6600" b="1" dirty="0">
              <a:solidFill>
                <a:srgbClr val="CC0018"/>
              </a:solidFill>
              <a:latin typeface="Agency FB" pitchFamily="34" charset="0"/>
            </a:endParaRPr>
          </a:p>
        </p:txBody>
      </p:sp>
      <p:sp>
        <p:nvSpPr>
          <p:cNvPr id="5" name="TextBox 4"/>
          <p:cNvSpPr txBox="1"/>
          <p:nvPr/>
        </p:nvSpPr>
        <p:spPr>
          <a:xfrm>
            <a:off x="2951312" y="2900941"/>
            <a:ext cx="574196" cy="1107996"/>
          </a:xfrm>
          <a:prstGeom prst="rect">
            <a:avLst/>
          </a:prstGeom>
          <a:noFill/>
        </p:spPr>
        <p:txBody>
          <a:bodyPr wrap="none" rtlCol="0">
            <a:spAutoFit/>
          </a:bodyPr>
          <a:lstStyle/>
          <a:p>
            <a:r>
              <a:rPr lang="en-US" altLang="zh-CN" sz="6600" b="1" dirty="0">
                <a:latin typeface="Agency FB" pitchFamily="34" charset="0"/>
              </a:rPr>
              <a:t>3</a:t>
            </a:r>
            <a:endParaRPr lang="zh-CN" altLang="en-US" sz="6600" b="1" dirty="0">
              <a:latin typeface="Agency FB" pitchFamily="34" charset="0"/>
            </a:endParaRPr>
          </a:p>
        </p:txBody>
      </p:sp>
      <p:sp>
        <p:nvSpPr>
          <p:cNvPr id="6" name="TextBox 5"/>
          <p:cNvSpPr txBox="1"/>
          <p:nvPr/>
        </p:nvSpPr>
        <p:spPr>
          <a:xfrm>
            <a:off x="4182127" y="4437111"/>
            <a:ext cx="569387" cy="1107996"/>
          </a:xfrm>
          <a:prstGeom prst="rect">
            <a:avLst/>
          </a:prstGeom>
          <a:noFill/>
        </p:spPr>
        <p:txBody>
          <a:bodyPr wrap="none" rtlCol="0">
            <a:spAutoFit/>
          </a:bodyPr>
          <a:lstStyle/>
          <a:p>
            <a:r>
              <a:rPr lang="en-US" altLang="zh-CN" sz="6600" b="1" dirty="0">
                <a:solidFill>
                  <a:srgbClr val="CC0018"/>
                </a:solidFill>
                <a:latin typeface="Agency FB" pitchFamily="34" charset="0"/>
              </a:rPr>
              <a:t>4</a:t>
            </a:r>
            <a:endParaRPr lang="zh-CN" altLang="en-US" sz="6600" b="1" dirty="0">
              <a:solidFill>
                <a:srgbClr val="CC0018"/>
              </a:solidFill>
              <a:latin typeface="Agency FB" pitchFamily="34" charset="0"/>
            </a:endParaRPr>
          </a:p>
        </p:txBody>
      </p:sp>
      <p:sp>
        <p:nvSpPr>
          <p:cNvPr id="7" name="TextBox 6"/>
          <p:cNvSpPr txBox="1"/>
          <p:nvPr/>
        </p:nvSpPr>
        <p:spPr>
          <a:xfrm>
            <a:off x="431032" y="4585026"/>
            <a:ext cx="1264591" cy="961289"/>
          </a:xfrm>
          <a:prstGeom prst="rect">
            <a:avLst/>
          </a:prstGeom>
          <a:noFill/>
        </p:spPr>
        <p:txBody>
          <a:bodyPr wrap="square" rtlCol="0">
            <a:spAutoFit/>
          </a:bodyPr>
          <a:lstStyle/>
          <a:p>
            <a:pPr lvl="0" algn="ctr">
              <a:lnSpc>
                <a:spcPct val="150000"/>
              </a:lnSpc>
            </a:pPr>
            <a:r>
              <a:rPr lang="zh-CN" altLang="en-US" sz="2000" dirty="0" smtClean="0">
                <a:latin typeface="微软雅黑" pitchFamily="34" charset="-122"/>
                <a:ea typeface="微软雅黑" pitchFamily="34" charset="-122"/>
              </a:rPr>
              <a:t>挂牌公司提交申请</a:t>
            </a:r>
            <a:endParaRPr lang="zh-CN" altLang="en-US" sz="2000" dirty="0">
              <a:latin typeface="微软雅黑" pitchFamily="34" charset="-122"/>
              <a:ea typeface="微软雅黑" pitchFamily="34" charset="-122"/>
            </a:endParaRPr>
          </a:p>
        </p:txBody>
      </p:sp>
      <p:grpSp>
        <p:nvGrpSpPr>
          <p:cNvPr id="8" name="组合 24"/>
          <p:cNvGrpSpPr/>
          <p:nvPr/>
        </p:nvGrpSpPr>
        <p:grpSpPr>
          <a:xfrm>
            <a:off x="2585314" y="4045648"/>
            <a:ext cx="2813585" cy="1389903"/>
            <a:chOff x="403834" y="1123957"/>
            <a:chExt cx="2813585" cy="1389903"/>
          </a:xfrm>
        </p:grpSpPr>
        <p:sp>
          <p:nvSpPr>
            <p:cNvPr id="9" name="矩形 8"/>
            <p:cNvSpPr/>
            <p:nvPr/>
          </p:nvSpPr>
          <p:spPr>
            <a:xfrm>
              <a:off x="1346589" y="1123957"/>
              <a:ext cx="1870830" cy="43404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0" name="矩形 9"/>
            <p:cNvSpPr/>
            <p:nvPr/>
          </p:nvSpPr>
          <p:spPr>
            <a:xfrm>
              <a:off x="403834" y="2079818"/>
              <a:ext cx="1870830" cy="43404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70688" tIns="170688" rIns="170688" bIns="170688" numCol="1" spcCol="1270" anchor="t" anchorCtr="0">
              <a:noAutofit/>
            </a:bodyPr>
            <a:lstStyle/>
            <a:p>
              <a:pPr lvl="0" algn="ctr" defTabSz="1066800">
                <a:spcBef>
                  <a:spcPct val="0"/>
                </a:spcBef>
                <a:spcAft>
                  <a:spcPct val="35000"/>
                </a:spcAft>
              </a:pPr>
              <a:endParaRPr lang="zh-CN" altLang="en-US" sz="2400" kern="1200" dirty="0">
                <a:latin typeface="楷体" pitchFamily="49" charset="-122"/>
                <a:ea typeface="楷体" pitchFamily="49" charset="-122"/>
              </a:endParaRPr>
            </a:p>
          </p:txBody>
        </p:sp>
      </p:grpSp>
      <p:sp>
        <p:nvSpPr>
          <p:cNvPr id="11" name="矩形 10"/>
          <p:cNvSpPr/>
          <p:nvPr/>
        </p:nvSpPr>
        <p:spPr>
          <a:xfrm>
            <a:off x="1115616" y="4653136"/>
            <a:ext cx="4572000" cy="1231106"/>
          </a:xfrm>
          <a:prstGeom prst="rect">
            <a:avLst/>
          </a:prstGeom>
        </p:spPr>
        <p:txBody>
          <a:bodyPr>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确认</a:t>
            </a:r>
            <a:r>
              <a:rPr lang="zh-CN" altLang="en-US" sz="2000" dirty="0">
                <a:latin typeface="微软雅黑" pitchFamily="34" charset="-122"/>
                <a:ea typeface="微软雅黑" pitchFamily="34" charset="-122"/>
              </a:rPr>
              <a:t>数据</a:t>
            </a:r>
            <a:endParaRPr lang="en-US" altLang="zh-CN" sz="2000" dirty="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支付费用</a:t>
            </a:r>
            <a:endParaRPr lang="zh-CN" altLang="en-US" sz="2000" dirty="0">
              <a:latin typeface="微软雅黑" pitchFamily="34" charset="-122"/>
              <a:ea typeface="微软雅黑" pitchFamily="34" charset="-122"/>
            </a:endParaRPr>
          </a:p>
        </p:txBody>
      </p:sp>
      <p:sp>
        <p:nvSpPr>
          <p:cNvPr id="12" name="矩形 11"/>
          <p:cNvSpPr/>
          <p:nvPr/>
        </p:nvSpPr>
        <p:spPr>
          <a:xfrm>
            <a:off x="2231232" y="4653136"/>
            <a:ext cx="4572000" cy="815608"/>
          </a:xfrm>
          <a:prstGeom prst="rect">
            <a:avLst/>
          </a:prstGeom>
        </p:spPr>
        <p:txBody>
          <a:bodyPr wrap="square">
            <a:spAutoFit/>
          </a:bodyPr>
          <a:lstStyle/>
          <a:p>
            <a:pPr lvl="0" algn="ctr" defTabSz="1066800">
              <a:spcAft>
                <a:spcPct val="35000"/>
              </a:spcAft>
            </a:pPr>
            <a:endParaRPr lang="en-US" altLang="zh-CN" sz="2000" dirty="0">
              <a:latin typeface="微软雅黑" pitchFamily="34" charset="-122"/>
              <a:ea typeface="微软雅黑" pitchFamily="34" charset="-122"/>
            </a:endParaRPr>
          </a:p>
          <a:p>
            <a:pPr lvl="0" algn="ctr" defTabSz="1066800">
              <a:spcAft>
                <a:spcPct val="35000"/>
              </a:spcAft>
            </a:pPr>
            <a:r>
              <a:rPr lang="zh-CN" altLang="en-US" sz="2000" dirty="0">
                <a:latin typeface="微软雅黑" pitchFamily="34" charset="-122"/>
                <a:ea typeface="微软雅黑" pitchFamily="34" charset="-122"/>
              </a:rPr>
              <a:t> </a:t>
            </a:r>
            <a:endParaRPr lang="en-US" altLang="zh-CN" sz="2000" dirty="0">
              <a:latin typeface="微软雅黑" pitchFamily="34" charset="-122"/>
              <a:ea typeface="微软雅黑" pitchFamily="34" charset="-122"/>
            </a:endParaRPr>
          </a:p>
        </p:txBody>
      </p:sp>
      <p:sp>
        <p:nvSpPr>
          <p:cNvPr id="13" name="矩形 12"/>
          <p:cNvSpPr/>
          <p:nvPr/>
        </p:nvSpPr>
        <p:spPr>
          <a:xfrm>
            <a:off x="5759624" y="4633032"/>
            <a:ext cx="3857620"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查看结果</a:t>
            </a:r>
            <a:endParaRPr lang="en-US" altLang="zh-CN" sz="2000" dirty="0">
              <a:latin typeface="微软雅黑" pitchFamily="34" charset="-122"/>
              <a:ea typeface="微软雅黑" pitchFamily="34" charset="-122"/>
            </a:endParaRPr>
          </a:p>
        </p:txBody>
      </p:sp>
      <p:sp>
        <p:nvSpPr>
          <p:cNvPr id="14" name="TextBox 13"/>
          <p:cNvSpPr txBox="1"/>
          <p:nvPr/>
        </p:nvSpPr>
        <p:spPr>
          <a:xfrm>
            <a:off x="5334255" y="2900941"/>
            <a:ext cx="569387" cy="1107996"/>
          </a:xfrm>
          <a:prstGeom prst="rect">
            <a:avLst/>
          </a:prstGeom>
          <a:noFill/>
        </p:spPr>
        <p:txBody>
          <a:bodyPr wrap="none" rtlCol="0">
            <a:spAutoFit/>
          </a:bodyPr>
          <a:lstStyle/>
          <a:p>
            <a:r>
              <a:rPr lang="en-US" altLang="zh-CN" sz="6600" b="1" dirty="0">
                <a:latin typeface="Agency FB" pitchFamily="34" charset="0"/>
              </a:rPr>
              <a:t>5</a:t>
            </a:r>
            <a:endParaRPr lang="zh-CN" altLang="en-US" sz="6600" b="1" dirty="0">
              <a:latin typeface="Agency FB" pitchFamily="34" charset="0"/>
            </a:endParaRPr>
          </a:p>
        </p:txBody>
      </p:sp>
      <p:cxnSp>
        <p:nvCxnSpPr>
          <p:cNvPr id="15" name="直接箭头连接符 14"/>
          <p:cNvCxnSpPr/>
          <p:nvPr/>
        </p:nvCxnSpPr>
        <p:spPr bwMode="auto">
          <a:xfrm rot="5400000" flipH="1">
            <a:off x="4106292" y="5904948"/>
            <a:ext cx="142876" cy="1588"/>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6" name="TextBox 15"/>
          <p:cNvSpPr txBox="1"/>
          <p:nvPr/>
        </p:nvSpPr>
        <p:spPr>
          <a:xfrm>
            <a:off x="1439144" y="3216874"/>
            <a:ext cx="1426611" cy="961289"/>
          </a:xfrm>
          <a:prstGeom prst="rect">
            <a:avLst/>
          </a:prstGeom>
          <a:noFill/>
        </p:spPr>
        <p:txBody>
          <a:bodyPr wrap="square" rtlCol="0">
            <a:spAutoFit/>
          </a:bodyPr>
          <a:lstStyle/>
          <a:p>
            <a:pPr lvl="0" algn="ctr">
              <a:lnSpc>
                <a:spcPct val="150000"/>
              </a:lnSpc>
            </a:pPr>
            <a:r>
              <a:rPr lang="zh-CN" altLang="en-US" sz="2000" b="1" dirty="0" smtClean="0">
                <a:solidFill>
                  <a:srgbClr val="005426"/>
                </a:solidFill>
                <a:latin typeface="微软雅黑" pitchFamily="34" charset="-122"/>
                <a:ea typeface="微软雅黑" pitchFamily="34" charset="-122"/>
              </a:rPr>
              <a:t>中国结算</a:t>
            </a:r>
            <a:endParaRPr lang="en-US" altLang="zh-CN" sz="2000" b="1" dirty="0" smtClean="0">
              <a:solidFill>
                <a:srgbClr val="005426"/>
              </a:solidFill>
              <a:latin typeface="微软雅黑" pitchFamily="34" charset="-122"/>
              <a:ea typeface="微软雅黑" pitchFamily="34" charset="-122"/>
            </a:endParaRPr>
          </a:p>
          <a:p>
            <a:pPr lvl="0" algn="ctr">
              <a:lnSpc>
                <a:spcPct val="150000"/>
              </a:lnSpc>
            </a:pPr>
            <a:r>
              <a:rPr lang="zh-CN" altLang="en-US" sz="2000" b="1" dirty="0" smtClean="0">
                <a:solidFill>
                  <a:srgbClr val="005426"/>
                </a:solidFill>
                <a:latin typeface="微软雅黑" pitchFamily="34" charset="-122"/>
                <a:ea typeface="微软雅黑" pitchFamily="34" charset="-122"/>
              </a:rPr>
              <a:t>审核</a:t>
            </a:r>
            <a:endParaRPr lang="zh-CN" altLang="en-US" sz="2000" b="1" dirty="0">
              <a:solidFill>
                <a:srgbClr val="005426"/>
              </a:solidFill>
              <a:latin typeface="微软雅黑" pitchFamily="34" charset="-122"/>
              <a:ea typeface="微软雅黑" pitchFamily="34" charset="-122"/>
            </a:endParaRPr>
          </a:p>
        </p:txBody>
      </p:sp>
      <p:sp>
        <p:nvSpPr>
          <p:cNvPr id="17" name="TextBox 16"/>
          <p:cNvSpPr txBox="1"/>
          <p:nvPr/>
        </p:nvSpPr>
        <p:spPr>
          <a:xfrm>
            <a:off x="6047656" y="3144866"/>
            <a:ext cx="1251044" cy="1015663"/>
          </a:xfrm>
          <a:prstGeom prst="rect">
            <a:avLst/>
          </a:prstGeom>
          <a:noFill/>
        </p:spPr>
        <p:txBody>
          <a:bodyPr wrap="square" rtlCol="0">
            <a:spAutoFit/>
          </a:bodyPr>
          <a:lstStyle/>
          <a:p>
            <a:pPr lvl="0" algn="ctr">
              <a:lnSpc>
                <a:spcPct val="150000"/>
              </a:lnSpc>
            </a:pPr>
            <a:r>
              <a:rPr lang="zh-CN" altLang="en-US" sz="2000" b="1" dirty="0" smtClean="0">
                <a:solidFill>
                  <a:srgbClr val="005426"/>
                </a:solidFill>
                <a:latin typeface="微软雅黑" pitchFamily="34" charset="-122"/>
                <a:ea typeface="微软雅黑" pitchFamily="34" charset="-122"/>
              </a:rPr>
              <a:t>中国结算审核</a:t>
            </a:r>
            <a:endParaRPr lang="zh-CN" altLang="en-US" sz="2000" b="1" dirty="0">
              <a:solidFill>
                <a:srgbClr val="005426"/>
              </a:solidFill>
              <a:latin typeface="微软雅黑" pitchFamily="34" charset="-122"/>
              <a:ea typeface="微软雅黑" pitchFamily="34" charset="-122"/>
            </a:endParaRPr>
          </a:p>
        </p:txBody>
      </p:sp>
      <p:sp>
        <p:nvSpPr>
          <p:cNvPr id="18" name="TextBox 17"/>
          <p:cNvSpPr txBox="1"/>
          <p:nvPr/>
        </p:nvSpPr>
        <p:spPr>
          <a:xfrm>
            <a:off x="5039544" y="4585026"/>
            <a:ext cx="1210588" cy="1477328"/>
          </a:xfrm>
          <a:prstGeom prst="rect">
            <a:avLst/>
          </a:prstGeom>
          <a:noFill/>
        </p:spPr>
        <p:txBody>
          <a:bodyPr wrap="square" rtlCol="0">
            <a:spAutoFit/>
          </a:bodyPr>
          <a:lstStyle/>
          <a:p>
            <a:pPr lvl="0">
              <a:lnSpc>
                <a:spcPct val="150000"/>
              </a:lnSpc>
            </a:pPr>
            <a:r>
              <a:rPr lang="zh-CN" altLang="en-US" sz="2000" dirty="0" smtClean="0">
                <a:latin typeface="微软雅黑" pitchFamily="34" charset="-122"/>
                <a:ea typeface="微软雅黑" pitchFamily="34" charset="-122"/>
              </a:rPr>
              <a:t>挂牌公司发布并上传公告</a:t>
            </a:r>
            <a:endParaRPr lang="en-US" altLang="zh-CN" sz="2000" dirty="0">
              <a:latin typeface="微软雅黑" pitchFamily="34" charset="-122"/>
              <a:ea typeface="微软雅黑" pitchFamily="34" charset="-122"/>
            </a:endParaRPr>
          </a:p>
        </p:txBody>
      </p:sp>
      <p:sp>
        <p:nvSpPr>
          <p:cNvPr id="19" name="TextBox 18"/>
          <p:cNvSpPr txBox="1"/>
          <p:nvPr/>
        </p:nvSpPr>
        <p:spPr>
          <a:xfrm>
            <a:off x="6337556" y="4437111"/>
            <a:ext cx="574196" cy="1107996"/>
          </a:xfrm>
          <a:prstGeom prst="rect">
            <a:avLst/>
          </a:prstGeom>
          <a:noFill/>
        </p:spPr>
        <p:txBody>
          <a:bodyPr wrap="none" rtlCol="0">
            <a:spAutoFit/>
          </a:bodyPr>
          <a:lstStyle/>
          <a:p>
            <a:r>
              <a:rPr lang="en-US" altLang="zh-CN" sz="6600" b="1" dirty="0">
                <a:solidFill>
                  <a:srgbClr val="CC0018"/>
                </a:solidFill>
                <a:latin typeface="Agency FB" pitchFamily="34" charset="0"/>
              </a:rPr>
              <a:t>6</a:t>
            </a:r>
            <a:endParaRPr lang="zh-CN" altLang="en-US" sz="6600" b="1" dirty="0">
              <a:solidFill>
                <a:srgbClr val="CC0018"/>
              </a:solidFill>
              <a:latin typeface="Agency FB" pitchFamily="34" charset="0"/>
            </a:endParaRPr>
          </a:p>
        </p:txBody>
      </p:sp>
      <p:sp>
        <p:nvSpPr>
          <p:cNvPr id="20" name="TextBox 19"/>
          <p:cNvSpPr txBox="1"/>
          <p:nvPr/>
        </p:nvSpPr>
        <p:spPr>
          <a:xfrm>
            <a:off x="7441723" y="2900941"/>
            <a:ext cx="550151" cy="1107996"/>
          </a:xfrm>
          <a:prstGeom prst="rect">
            <a:avLst/>
          </a:prstGeom>
          <a:noFill/>
        </p:spPr>
        <p:txBody>
          <a:bodyPr wrap="none" rtlCol="0">
            <a:spAutoFit/>
          </a:bodyPr>
          <a:lstStyle/>
          <a:p>
            <a:r>
              <a:rPr lang="en-US" altLang="zh-CN" sz="6600" b="1" dirty="0">
                <a:latin typeface="Agency FB" pitchFamily="34" charset="0"/>
              </a:rPr>
              <a:t>7</a:t>
            </a:r>
            <a:endParaRPr lang="zh-CN" altLang="en-US" sz="6600" b="1" dirty="0">
              <a:latin typeface="Agency FB" pitchFamily="34" charset="0"/>
            </a:endParaRPr>
          </a:p>
        </p:txBody>
      </p:sp>
      <p:sp>
        <p:nvSpPr>
          <p:cNvPr id="21" name="TextBox 20"/>
          <p:cNvSpPr txBox="1"/>
          <p:nvPr/>
        </p:nvSpPr>
        <p:spPr>
          <a:xfrm>
            <a:off x="3815408" y="3216874"/>
            <a:ext cx="1210588" cy="961289"/>
          </a:xfrm>
          <a:prstGeom prst="rect">
            <a:avLst/>
          </a:prstGeom>
          <a:noFill/>
        </p:spPr>
        <p:txBody>
          <a:bodyPr wrap="none" rtlCol="0">
            <a:spAutoFit/>
          </a:bodyPr>
          <a:lstStyle/>
          <a:p>
            <a:pPr lvl="0" algn="ctr">
              <a:lnSpc>
                <a:spcPct val="150000"/>
              </a:lnSpc>
            </a:pPr>
            <a:r>
              <a:rPr lang="zh-CN" altLang="en-US" sz="2000" b="1" dirty="0" smtClean="0">
                <a:solidFill>
                  <a:srgbClr val="005426"/>
                </a:solidFill>
                <a:latin typeface="微软雅黑" pitchFamily="34" charset="-122"/>
                <a:ea typeface="微软雅黑" pitchFamily="34" charset="-122"/>
              </a:rPr>
              <a:t>中国结算</a:t>
            </a:r>
            <a:endParaRPr lang="en-US" altLang="zh-CN" sz="2000" b="1" dirty="0" smtClean="0">
              <a:solidFill>
                <a:srgbClr val="005426"/>
              </a:solidFill>
              <a:latin typeface="微软雅黑" pitchFamily="34" charset="-122"/>
              <a:ea typeface="微软雅黑" pitchFamily="34" charset="-122"/>
            </a:endParaRPr>
          </a:p>
          <a:p>
            <a:pPr lvl="0" algn="ctr">
              <a:lnSpc>
                <a:spcPct val="150000"/>
              </a:lnSpc>
            </a:pPr>
            <a:r>
              <a:rPr lang="zh-CN" altLang="en-US" sz="2000" b="1" dirty="0" smtClean="0">
                <a:solidFill>
                  <a:srgbClr val="005426"/>
                </a:solidFill>
                <a:latin typeface="微软雅黑" pitchFamily="34" charset="-122"/>
                <a:ea typeface="微软雅黑" pitchFamily="34" charset="-122"/>
              </a:rPr>
              <a:t>确认</a:t>
            </a:r>
            <a:r>
              <a:rPr lang="zh-CN" altLang="en-US" sz="2000" b="1" dirty="0">
                <a:solidFill>
                  <a:srgbClr val="005426"/>
                </a:solidFill>
                <a:latin typeface="微软雅黑" pitchFamily="34" charset="-122"/>
                <a:ea typeface="微软雅黑" pitchFamily="34" charset="-122"/>
              </a:rPr>
              <a:t>款项</a:t>
            </a:r>
          </a:p>
        </p:txBody>
      </p:sp>
      <p:sp>
        <p:nvSpPr>
          <p:cNvPr id="22" name="Rectangle 32">
            <a:extLst>
              <a:ext uri="{FF2B5EF4-FFF2-40B4-BE49-F238E27FC236}">
                <a16:creationId xmlns="" xmlns:a16="http://schemas.microsoft.com/office/drawing/2014/main" id="{CA9BD7BC-F927-4B4A-89CA-2CEF0CB61C0D}"/>
              </a:ext>
            </a:extLst>
          </p:cNvPr>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查看登记结果报表</a:t>
            </a:r>
            <a:endParaRPr lang="zh-CN" altLang="en-US" sz="2800" dirty="0">
              <a:solidFill>
                <a:schemeClr val="bg1"/>
              </a:solidFill>
              <a:latin typeface="黑体" pitchFamily="49" charset="-122"/>
              <a:ea typeface="黑体" pitchFamily="49" charset="-122"/>
            </a:endParaRPr>
          </a:p>
        </p:txBody>
      </p:sp>
      <p:sp>
        <p:nvSpPr>
          <p:cNvPr id="23" name="TextBox 4">
            <a:extLst>
              <a:ext uri="{FF2B5EF4-FFF2-40B4-BE49-F238E27FC236}">
                <a16:creationId xmlns="" xmlns:a16="http://schemas.microsoft.com/office/drawing/2014/main" id="{6EA9F34C-EE1E-4A34-B39A-C20A03C6BF56}"/>
              </a:ext>
            </a:extLst>
          </p:cNvPr>
          <p:cNvSpPr txBox="1"/>
          <p:nvPr/>
        </p:nvSpPr>
        <p:spPr>
          <a:xfrm>
            <a:off x="539552" y="1844824"/>
            <a:ext cx="8015522" cy="1754326"/>
          </a:xfrm>
          <a:prstGeom prst="rect">
            <a:avLst/>
          </a:prstGeom>
          <a:noFill/>
        </p:spPr>
        <p:txBody>
          <a:bodyPr wrap="square" rtlCol="0">
            <a:spAutoFit/>
          </a:bodyPr>
          <a:lstStyle/>
          <a:p>
            <a:pPr>
              <a:lnSpc>
                <a:spcPct val="150000"/>
              </a:lnSpc>
            </a:pPr>
            <a:r>
              <a:rPr lang="zh-CN" altLang="en-US" dirty="0" smtClean="0">
                <a:latin typeface="微软雅黑" pitchFamily="34" charset="-122"/>
                <a:ea typeface="微软雅黑" pitchFamily="34" charset="-122"/>
              </a:rPr>
              <a:t>       挂牌公司于</a:t>
            </a:r>
            <a:r>
              <a:rPr lang="en-US" altLang="zh-CN" dirty="0" smtClean="0">
                <a:latin typeface="微软雅黑" pitchFamily="34" charset="-122"/>
                <a:ea typeface="微软雅黑" pitchFamily="34" charset="-122"/>
              </a:rPr>
              <a:t>T</a:t>
            </a:r>
            <a:r>
              <a:rPr lang="zh-CN" altLang="en-US" dirty="0" smtClean="0">
                <a:latin typeface="微软雅黑" pitchFamily="34" charset="-122"/>
                <a:ea typeface="微软雅黑" pitchFamily="34" charset="-122"/>
              </a:rPr>
              <a:t>日（本次新增股份的可转让日）上午</a:t>
            </a:r>
            <a:r>
              <a:rPr lang="en-US" altLang="zh-CN" dirty="0" smtClean="0">
                <a:latin typeface="微软雅黑" pitchFamily="34" charset="-122"/>
                <a:ea typeface="微软雅黑" pitchFamily="34" charset="-122"/>
              </a:rPr>
              <a:t>9:30</a:t>
            </a:r>
            <a:r>
              <a:rPr lang="zh-CN" altLang="en-US" dirty="0" smtClean="0">
                <a:latin typeface="微软雅黑" pitchFamily="34" charset="-122"/>
                <a:ea typeface="微软雅黑" pitchFamily="34" charset="-122"/>
              </a:rPr>
              <a:t>后登录网上业务平台查看结果报表。</a:t>
            </a:r>
            <a:endParaRPr lang="en-US" altLang="zh-CN" dirty="0" smtClean="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    </a:t>
            </a:r>
            <a:endParaRPr lang="en-US" altLang="zh-CN" dirty="0">
              <a:latin typeface="微软雅黑" pitchFamily="34" charset="-122"/>
              <a:ea typeface="微软雅黑" pitchFamily="34" charset="-122"/>
            </a:endParaRPr>
          </a:p>
          <a:p>
            <a:pPr>
              <a:lnSpc>
                <a:spcPct val="150000"/>
              </a:lnSpc>
            </a:pPr>
            <a:r>
              <a:rPr lang="en-US" altLang="zh-CN" dirty="0">
                <a:latin typeface="微软雅黑" pitchFamily="34" charset="-122"/>
                <a:ea typeface="微软雅黑" pitchFamily="34" charset="-122"/>
              </a:rPr>
              <a:t>       </a:t>
            </a:r>
            <a:endParaRPr lang="zh-CN" altLang="en-US" dirty="0">
              <a:latin typeface="微软雅黑" pitchFamily="34" charset="-122"/>
              <a:ea typeface="微软雅黑" pitchFamily="34" charset="-122"/>
            </a:endParaRPr>
          </a:p>
        </p:txBody>
      </p:sp>
      <p:sp>
        <p:nvSpPr>
          <p:cNvPr id="24" name="矩形 23"/>
          <p:cNvSpPr/>
          <p:nvPr/>
        </p:nvSpPr>
        <p:spPr>
          <a:xfrm>
            <a:off x="539552" y="1196752"/>
            <a:ext cx="3775393" cy="400110"/>
          </a:xfrm>
          <a:prstGeom prst="rect">
            <a:avLst/>
          </a:prstGeom>
        </p:spPr>
        <p:txBody>
          <a:bodyPr wrap="none">
            <a:spAutoFit/>
          </a:bodyPr>
          <a:lstStyle/>
          <a:p>
            <a:r>
              <a:rPr lang="zh-CN" altLang="en-US" sz="2000" b="1" dirty="0" smtClean="0">
                <a:latin typeface="微软雅黑" pitchFamily="34" charset="-122"/>
                <a:ea typeface="微软雅黑" pitchFamily="34" charset="-122"/>
              </a:rPr>
              <a:t>四、挂牌公司查看登记结果报表</a:t>
            </a:r>
            <a:endParaRPr lang="zh-CN" altLang="en-US" sz="2000" b="1" dirty="0">
              <a:latin typeface="微软雅黑" pitchFamily="34" charset="-122"/>
              <a:ea typeface="微软雅黑" pitchFamily="34" charset="-122"/>
            </a:endParaRPr>
          </a:p>
        </p:txBody>
      </p:sp>
      <p:sp>
        <p:nvSpPr>
          <p:cNvPr id="25" name="TextBox 6"/>
          <p:cNvSpPr txBox="1"/>
          <p:nvPr/>
        </p:nvSpPr>
        <p:spPr>
          <a:xfrm>
            <a:off x="4571677" y="6392941"/>
            <a:ext cx="441146" cy="369332"/>
          </a:xfrm>
          <a:prstGeom prst="rect">
            <a:avLst/>
          </a:prstGeom>
          <a:noFill/>
        </p:spPr>
        <p:txBody>
          <a:bodyPr wrap="none" rtlCol="0">
            <a:spAutoFit/>
          </a:bodyPr>
          <a:lstStyle/>
          <a:p>
            <a:r>
              <a:rPr lang="en-US" altLang="zh-CN" dirty="0" smtClean="0"/>
              <a:t>40</a:t>
            </a:r>
            <a:endParaRPr lang="zh-CN" alt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54473" y="1196752"/>
            <a:ext cx="3005951" cy="400110"/>
          </a:xfrm>
          <a:prstGeom prst="rect">
            <a:avLst/>
          </a:prstGeom>
          <a:noFill/>
        </p:spPr>
        <p:txBody>
          <a:bodyPr wrap="none" rtlCol="0">
            <a:spAutoFit/>
          </a:bodyPr>
          <a:lstStyle/>
          <a:p>
            <a:pPr algn="ctr"/>
            <a:r>
              <a:rPr lang="zh-CN" altLang="en-US" sz="2000" b="1" dirty="0" smtClean="0">
                <a:latin typeface="微软雅黑" pitchFamily="34" charset="-122"/>
                <a:ea typeface="微软雅黑" pitchFamily="34" charset="-122"/>
              </a:rPr>
              <a:t>（一）查看登记结果报表</a:t>
            </a:r>
            <a:endParaRPr lang="zh-CN" altLang="en-US" sz="2000" b="1" dirty="0">
              <a:latin typeface="微软雅黑" pitchFamily="34" charset="-122"/>
              <a:ea typeface="微软雅黑" pitchFamily="34" charset="-122"/>
            </a:endParaRPr>
          </a:p>
        </p:txBody>
      </p:sp>
      <p:cxnSp>
        <p:nvCxnSpPr>
          <p:cNvPr id="22" name="直接箭头连接符 21"/>
          <p:cNvCxnSpPr/>
          <p:nvPr/>
        </p:nvCxnSpPr>
        <p:spPr bwMode="auto">
          <a:xfrm>
            <a:off x="2000232" y="2509971"/>
            <a:ext cx="914400" cy="914400"/>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9" name="TextBox 18"/>
          <p:cNvSpPr txBox="1"/>
          <p:nvPr/>
        </p:nvSpPr>
        <p:spPr>
          <a:xfrm>
            <a:off x="785786" y="3813043"/>
            <a:ext cx="7429552" cy="923330"/>
          </a:xfrm>
          <a:prstGeom prst="rect">
            <a:avLst/>
          </a:prstGeom>
          <a:noFill/>
        </p:spPr>
        <p:txBody>
          <a:bodyPr wrap="square" rtlCol="0">
            <a:spAutoFit/>
          </a:bodyPr>
          <a:lstStyle/>
          <a:p>
            <a:pPr>
              <a:lnSpc>
                <a:spcPct val="150000"/>
              </a:lnSpc>
            </a:pPr>
            <a:r>
              <a:rPr lang="en-US" altLang="zh-CN" dirty="0" smtClean="0">
                <a:latin typeface="微软雅黑" pitchFamily="34" charset="-122"/>
                <a:ea typeface="微软雅黑" pitchFamily="34" charset="-122"/>
              </a:rPr>
              <a:t>1</a:t>
            </a:r>
            <a:r>
              <a:rPr lang="zh-CN" altLang="en-US"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如有做市商，会提供</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做市商持股信息清单</a:t>
            </a:r>
            <a:r>
              <a:rPr lang="en-US" altLang="zh-CN" dirty="0">
                <a:latin typeface="微软雅黑" pitchFamily="34" charset="-122"/>
                <a:ea typeface="微软雅黑" pitchFamily="34" charset="-122"/>
              </a:rPr>
              <a:t>》</a:t>
            </a:r>
          </a:p>
          <a:p>
            <a:pPr>
              <a:lnSpc>
                <a:spcPct val="150000"/>
              </a:lnSpc>
            </a:pPr>
            <a:r>
              <a:rPr lang="en-US" altLang="zh-CN" dirty="0" smtClean="0">
                <a:latin typeface="微软雅黑" pitchFamily="34" charset="-122"/>
                <a:ea typeface="微软雅黑" pitchFamily="34" charset="-122"/>
              </a:rPr>
              <a:t>2</a:t>
            </a:r>
            <a:r>
              <a:rPr lang="zh-CN" altLang="en-US"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将所有反馈材料</a:t>
            </a:r>
            <a:r>
              <a:rPr lang="zh-CN" altLang="en-US" dirty="0">
                <a:solidFill>
                  <a:srgbClr val="C00000"/>
                </a:solidFill>
                <a:latin typeface="微软雅黑" pitchFamily="34" charset="-122"/>
                <a:ea typeface="微软雅黑" pitchFamily="34" charset="-122"/>
              </a:rPr>
              <a:t>导出</a:t>
            </a:r>
            <a:r>
              <a:rPr lang="en-US" altLang="zh-CN" dirty="0">
                <a:solidFill>
                  <a:srgbClr val="C00000"/>
                </a:solidFill>
                <a:latin typeface="微软雅黑" pitchFamily="34" charset="-122"/>
                <a:ea typeface="微软雅黑" pitchFamily="34" charset="-122"/>
              </a:rPr>
              <a:t>PDF</a:t>
            </a:r>
            <a:r>
              <a:rPr lang="zh-CN" altLang="en-US" dirty="0">
                <a:solidFill>
                  <a:srgbClr val="C00000"/>
                </a:solidFill>
                <a:latin typeface="微软雅黑" pitchFamily="34" charset="-122"/>
                <a:ea typeface="微软雅黑" pitchFamily="34" charset="-122"/>
              </a:rPr>
              <a:t>版本</a:t>
            </a:r>
            <a:r>
              <a:rPr lang="zh-CN" altLang="en-US" dirty="0">
                <a:latin typeface="微软雅黑" pitchFamily="34" charset="-122"/>
                <a:ea typeface="微软雅黑" pitchFamily="34" charset="-122"/>
              </a:rPr>
              <a:t>并下载（含有我司电子章）</a:t>
            </a:r>
            <a:endParaRPr lang="en-US" altLang="zh-CN" dirty="0">
              <a:latin typeface="微软雅黑" pitchFamily="34" charset="-122"/>
              <a:ea typeface="微软雅黑" pitchFamily="34" charset="-122"/>
            </a:endParaRPr>
          </a:p>
        </p:txBody>
      </p:sp>
      <p:pic>
        <p:nvPicPr>
          <p:cNvPr id="16" name="图片 15" descr="捕获.PNG"/>
          <p:cNvPicPr>
            <a:picLocks noChangeAspect="1"/>
          </p:cNvPicPr>
          <p:nvPr/>
        </p:nvPicPr>
        <p:blipFill>
          <a:blip r:embed="rId3" cstate="print"/>
          <a:stretch>
            <a:fillRect/>
          </a:stretch>
        </p:blipFill>
        <p:spPr>
          <a:xfrm>
            <a:off x="757686" y="1907650"/>
            <a:ext cx="7630738" cy="1713372"/>
          </a:xfrm>
          <a:prstGeom prst="rect">
            <a:avLst/>
          </a:prstGeom>
        </p:spPr>
      </p:pic>
      <p:sp>
        <p:nvSpPr>
          <p:cNvPr id="18" name="TextBox 17"/>
          <p:cNvSpPr txBox="1"/>
          <p:nvPr/>
        </p:nvSpPr>
        <p:spPr>
          <a:xfrm>
            <a:off x="4429124" y="6429396"/>
            <a:ext cx="441146" cy="369332"/>
          </a:xfrm>
          <a:prstGeom prst="rect">
            <a:avLst/>
          </a:prstGeom>
          <a:noFill/>
        </p:spPr>
        <p:txBody>
          <a:bodyPr wrap="none" rtlCol="0">
            <a:spAutoFit/>
          </a:bodyPr>
          <a:lstStyle/>
          <a:p>
            <a:r>
              <a:rPr lang="en-US" altLang="zh-CN" dirty="0" smtClean="0"/>
              <a:t>41</a:t>
            </a:r>
            <a:endParaRPr lang="zh-CN" altLang="en-US" dirty="0"/>
          </a:p>
        </p:txBody>
      </p:sp>
      <p:pic>
        <p:nvPicPr>
          <p:cNvPr id="23" name="图片 22"/>
          <p:cNvPicPr>
            <a:picLocks noChangeAspect="1"/>
          </p:cNvPicPr>
          <p:nvPr/>
        </p:nvPicPr>
        <p:blipFill>
          <a:blip r:embed="rId4" cstate="print"/>
          <a:stretch>
            <a:fillRect/>
          </a:stretch>
        </p:blipFill>
        <p:spPr>
          <a:xfrm>
            <a:off x="467545" y="2372883"/>
            <a:ext cx="280909" cy="285752"/>
          </a:xfrm>
          <a:prstGeom prst="rect">
            <a:avLst/>
          </a:prstGeom>
        </p:spPr>
      </p:pic>
      <p:sp>
        <p:nvSpPr>
          <p:cNvPr id="10" name="矩形 9">
            <a:extLst>
              <a:ext uri="{FF2B5EF4-FFF2-40B4-BE49-F238E27FC236}">
                <a16:creationId xmlns="" xmlns:a16="http://schemas.microsoft.com/office/drawing/2014/main" id="{F89C1C1C-49D4-4D16-8222-BAC0B39064F7}"/>
              </a:ext>
            </a:extLst>
          </p:cNvPr>
          <p:cNvSpPr/>
          <p:nvPr/>
        </p:nvSpPr>
        <p:spPr bwMode="gray">
          <a:xfrm>
            <a:off x="805454" y="2084851"/>
            <a:ext cx="1030242" cy="984595"/>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Rectangle 32">
            <a:extLst>
              <a:ext uri="{FF2B5EF4-FFF2-40B4-BE49-F238E27FC236}">
                <a16:creationId xmlns="" xmlns:a16="http://schemas.microsoft.com/office/drawing/2014/main" id="{CA9BD7BC-F927-4B4A-89CA-2CEF0CB61C0D}"/>
              </a:ext>
            </a:extLst>
          </p:cNvPr>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第一节    新增</a:t>
            </a:r>
            <a:r>
              <a:rPr lang="zh-CN" altLang="en-US" sz="2800" b="1" dirty="0">
                <a:solidFill>
                  <a:srgbClr val="FFFFFF"/>
                </a:solidFill>
                <a:latin typeface="微软雅黑" pitchFamily="34" charset="-122"/>
                <a:ea typeface="微软雅黑" pitchFamily="34" charset="-122"/>
              </a:rPr>
              <a:t>股份登记</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查看登记结果报表</a:t>
            </a:r>
            <a:endParaRPr lang="zh-CN" altLang="en-US" sz="2800" dirty="0">
              <a:solidFill>
                <a:schemeClr val="bg1"/>
              </a:solidFill>
              <a:latin typeface="黑体" pitchFamily="49" charset="-122"/>
              <a:ea typeface="黑体" pitchFamily="49" charset="-122"/>
            </a:endParaRPr>
          </a:p>
        </p:txBody>
      </p:sp>
    </p:spTree>
    <p:extLst>
      <p:ext uri="{BB962C8B-B14F-4D97-AF65-F5344CB8AC3E}">
        <p14:creationId xmlns="" xmlns:p14="http://schemas.microsoft.com/office/powerpoint/2010/main" val="131065162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1124744"/>
            <a:ext cx="9144000" cy="646331"/>
          </a:xfrm>
          <a:prstGeom prst="rect">
            <a:avLst/>
          </a:prstGeom>
          <a:noFill/>
        </p:spPr>
        <p:txBody>
          <a:bodyPr wrap="square" rtlCol="0">
            <a:spAutoFit/>
          </a:bodyPr>
          <a:lstStyle/>
          <a:p>
            <a:pPr algn="ctr"/>
            <a:r>
              <a:rPr lang="zh-CN" altLang="en-US" sz="3600" dirty="0">
                <a:latin typeface="微软雅黑" pitchFamily="34" charset="-122"/>
                <a:ea typeface="微软雅黑" pitchFamily="34" charset="-122"/>
              </a:rPr>
              <a:t>第二</a:t>
            </a:r>
            <a:r>
              <a:rPr lang="zh-CN" altLang="en-US" sz="3600" dirty="0" smtClean="0">
                <a:latin typeface="微软雅黑" pitchFamily="34" charset="-122"/>
                <a:ea typeface="微软雅黑" pitchFamily="34" charset="-122"/>
              </a:rPr>
              <a:t>章  业务办理流程</a:t>
            </a:r>
            <a:endParaRPr lang="zh-CN" altLang="en-US" sz="3600" dirty="0">
              <a:latin typeface="微软雅黑" pitchFamily="34" charset="-122"/>
              <a:ea typeface="微软雅黑" pitchFamily="34" charset="-122"/>
            </a:endParaRPr>
          </a:p>
        </p:txBody>
      </p:sp>
      <p:cxnSp>
        <p:nvCxnSpPr>
          <p:cNvPr id="10" name="直接连接符 9"/>
          <p:cNvCxnSpPr/>
          <p:nvPr/>
        </p:nvCxnSpPr>
        <p:spPr bwMode="auto">
          <a:xfrm>
            <a:off x="2085653" y="1844826"/>
            <a:ext cx="5072098" cy="1588"/>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21" name="TextBox 16"/>
          <p:cNvSpPr txBox="1"/>
          <p:nvPr/>
        </p:nvSpPr>
        <p:spPr>
          <a:xfrm>
            <a:off x="1907704" y="4624217"/>
            <a:ext cx="5328592" cy="646331"/>
          </a:xfrm>
          <a:prstGeom prst="rect">
            <a:avLst/>
          </a:prstGeom>
          <a:noFill/>
          <a:ln>
            <a:noFill/>
          </a:ln>
        </p:spPr>
        <p:txBody>
          <a:bodyPr wrap="square" rtlCol="0">
            <a:spAutoFit/>
          </a:bodyPr>
          <a:lstStyle/>
          <a:p>
            <a:pPr lvl="2">
              <a:lnSpc>
                <a:spcPct val="150000"/>
              </a:lnSpc>
              <a:buClr>
                <a:srgbClr val="002060"/>
              </a:buClr>
            </a:pPr>
            <a:r>
              <a:rPr lang="zh-CN" altLang="en-US" sz="2400" b="1" dirty="0">
                <a:solidFill>
                  <a:srgbClr val="CC0018"/>
                </a:solidFill>
                <a:latin typeface="微软雅黑" pitchFamily="34" charset="-122"/>
                <a:ea typeface="微软雅黑" pitchFamily="34" charset="-122"/>
              </a:rPr>
              <a:t>第三节</a:t>
            </a:r>
            <a:r>
              <a:rPr lang="en-US" altLang="zh-CN" sz="2400" b="1" dirty="0">
                <a:solidFill>
                  <a:srgbClr val="CC0018"/>
                </a:solidFill>
                <a:latin typeface="微软雅黑" pitchFamily="34" charset="-122"/>
                <a:ea typeface="微软雅黑" pitchFamily="34" charset="-122"/>
              </a:rPr>
              <a:t>   </a:t>
            </a:r>
            <a:r>
              <a:rPr lang="zh-CN" altLang="en-US" sz="2400" b="1" dirty="0">
                <a:solidFill>
                  <a:srgbClr val="CC0018"/>
                </a:solidFill>
                <a:latin typeface="微软雅黑" pitchFamily="34" charset="-122"/>
                <a:ea typeface="微软雅黑" pitchFamily="34" charset="-122"/>
              </a:rPr>
              <a:t>股份限售</a:t>
            </a:r>
            <a:endParaRPr lang="en-US" altLang="zh-CN" sz="2400" b="1" dirty="0">
              <a:solidFill>
                <a:srgbClr val="CC0018"/>
              </a:solidFill>
              <a:latin typeface="微软雅黑" pitchFamily="34" charset="-122"/>
              <a:ea typeface="微软雅黑" pitchFamily="34" charset="-122"/>
            </a:endParaRPr>
          </a:p>
        </p:txBody>
      </p:sp>
      <p:sp>
        <p:nvSpPr>
          <p:cNvPr id="9" name="TextBox 16">
            <a:extLst>
              <a:ext uri="{FF2B5EF4-FFF2-40B4-BE49-F238E27FC236}">
                <a16:creationId xmlns="" xmlns:a16="http://schemas.microsoft.com/office/drawing/2014/main" id="{53F3E0D6-5320-4E79-A301-705791A20EC6}"/>
              </a:ext>
            </a:extLst>
          </p:cNvPr>
          <p:cNvSpPr txBox="1"/>
          <p:nvPr/>
        </p:nvSpPr>
        <p:spPr>
          <a:xfrm>
            <a:off x="1691680" y="2174205"/>
            <a:ext cx="5184576" cy="646331"/>
          </a:xfrm>
          <a:prstGeom prst="rect">
            <a:avLst/>
          </a:prstGeom>
          <a:noFill/>
          <a:ln>
            <a:noFill/>
          </a:ln>
        </p:spPr>
        <p:txBody>
          <a:bodyPr wrap="square" rtlCol="0">
            <a:spAutoFit/>
          </a:bodyPr>
          <a:lstStyle/>
          <a:p>
            <a:pPr lvl="2">
              <a:lnSpc>
                <a:spcPct val="150000"/>
              </a:lnSpc>
              <a:buClr>
                <a:srgbClr val="002060"/>
              </a:buClr>
            </a:pPr>
            <a:r>
              <a:rPr lang="zh-CN" altLang="en-US" sz="2400" b="1" dirty="0">
                <a:solidFill>
                  <a:srgbClr val="CC0018"/>
                </a:solidFill>
                <a:latin typeface="微软雅黑" pitchFamily="34" charset="-122"/>
                <a:ea typeface="微软雅黑" pitchFamily="34" charset="-122"/>
              </a:rPr>
              <a:t>   第一节 </a:t>
            </a:r>
            <a:r>
              <a:rPr lang="en-US" altLang="zh-CN" sz="2400" b="1" dirty="0">
                <a:solidFill>
                  <a:srgbClr val="CC0018"/>
                </a:solidFill>
                <a:latin typeface="微软雅黑" pitchFamily="34" charset="-122"/>
                <a:ea typeface="微软雅黑" pitchFamily="34" charset="-122"/>
              </a:rPr>
              <a:t>  </a:t>
            </a:r>
            <a:r>
              <a:rPr lang="zh-CN" altLang="en-US" sz="2400" b="1" dirty="0">
                <a:solidFill>
                  <a:srgbClr val="CC0018"/>
                </a:solidFill>
                <a:latin typeface="微软雅黑" pitchFamily="34" charset="-122"/>
                <a:ea typeface="微软雅黑" pitchFamily="34" charset="-122"/>
              </a:rPr>
              <a:t>新增股份登记</a:t>
            </a:r>
            <a:endParaRPr lang="en-US" altLang="zh-CN" sz="2400" b="1" dirty="0">
              <a:solidFill>
                <a:srgbClr val="002060"/>
              </a:solidFill>
              <a:latin typeface="微软雅黑" pitchFamily="34" charset="-122"/>
              <a:ea typeface="微软雅黑" pitchFamily="34" charset="-122"/>
            </a:endParaRPr>
          </a:p>
        </p:txBody>
      </p:sp>
      <p:sp>
        <p:nvSpPr>
          <p:cNvPr id="11" name="TextBox 16">
            <a:extLst>
              <a:ext uri="{FF2B5EF4-FFF2-40B4-BE49-F238E27FC236}">
                <a16:creationId xmlns="" xmlns:a16="http://schemas.microsoft.com/office/drawing/2014/main" id="{D7BABB7C-3E9C-489F-93EE-544ACC36B916}"/>
              </a:ext>
            </a:extLst>
          </p:cNvPr>
          <p:cNvSpPr txBox="1"/>
          <p:nvPr/>
        </p:nvSpPr>
        <p:spPr>
          <a:xfrm>
            <a:off x="1691680" y="3332990"/>
            <a:ext cx="5184576" cy="646331"/>
          </a:xfrm>
          <a:prstGeom prst="rect">
            <a:avLst/>
          </a:prstGeom>
          <a:noFill/>
          <a:ln>
            <a:noFill/>
          </a:ln>
        </p:spPr>
        <p:txBody>
          <a:bodyPr wrap="square" rtlCol="0">
            <a:spAutoFit/>
          </a:bodyPr>
          <a:lstStyle/>
          <a:p>
            <a:pPr lvl="2">
              <a:lnSpc>
                <a:spcPct val="150000"/>
              </a:lnSpc>
              <a:buClr>
                <a:srgbClr val="002060"/>
              </a:buClr>
              <a:buFont typeface="Wingdings" pitchFamily="2" charset="2"/>
              <a:buChar char="Ø"/>
            </a:pPr>
            <a:r>
              <a:rPr lang="zh-CN" altLang="en-US" sz="2400" b="1" dirty="0">
                <a:solidFill>
                  <a:srgbClr val="CC0018"/>
                </a:solidFill>
                <a:latin typeface="微软雅黑" pitchFamily="34" charset="-122"/>
                <a:ea typeface="微软雅黑" pitchFamily="34" charset="-122"/>
              </a:rPr>
              <a:t>第二节 </a:t>
            </a:r>
            <a:r>
              <a:rPr lang="en-US" altLang="zh-CN" sz="2400" b="1" dirty="0">
                <a:solidFill>
                  <a:srgbClr val="CC0018"/>
                </a:solidFill>
                <a:latin typeface="微软雅黑" pitchFamily="34" charset="-122"/>
                <a:ea typeface="微软雅黑" pitchFamily="34" charset="-122"/>
              </a:rPr>
              <a:t>  </a:t>
            </a:r>
            <a:r>
              <a:rPr lang="zh-CN" altLang="en-US" sz="2400" b="1" dirty="0">
                <a:solidFill>
                  <a:srgbClr val="CC0018"/>
                </a:solidFill>
                <a:latin typeface="微软雅黑" pitchFamily="34" charset="-122"/>
                <a:ea typeface="微软雅黑" pitchFamily="34" charset="-122"/>
              </a:rPr>
              <a:t>股份解除限售</a:t>
            </a:r>
            <a:endParaRPr lang="en-US" altLang="zh-CN" sz="2400" b="1" dirty="0">
              <a:solidFill>
                <a:srgbClr val="CC0018"/>
              </a:solidFill>
              <a:latin typeface="微软雅黑" pitchFamily="34" charset="-122"/>
              <a:ea typeface="微软雅黑" pitchFamily="34" charset="-122"/>
            </a:endParaRPr>
          </a:p>
        </p:txBody>
      </p:sp>
    </p:spTree>
    <p:extLst>
      <p:ext uri="{BB962C8B-B14F-4D97-AF65-F5344CB8AC3E}">
        <p14:creationId xmlns="" xmlns:p14="http://schemas.microsoft.com/office/powerpoint/2010/main" val="28493317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a:xfrm>
            <a:off x="683568" y="1628801"/>
            <a:ext cx="8229600" cy="4143404"/>
          </a:xfrm>
          <a:prstGeom prst="rect">
            <a:avLst/>
          </a:prstGeom>
        </p:spPr>
        <p:txBody>
          <a:bodyPr rtlCol="0">
            <a:normAutofit/>
          </a:bodyPr>
          <a:lstStyle/>
          <a:p>
            <a:pPr marL="342900" lvl="0" indent="-342900" fontAlgn="auto">
              <a:lnSpc>
                <a:spcPct val="150000"/>
              </a:lnSpc>
              <a:spcBef>
                <a:spcPct val="20000"/>
              </a:spcBef>
              <a:spcAft>
                <a:spcPts val="0"/>
              </a:spcAft>
              <a:buFontTx/>
              <a:buChar char="•"/>
              <a:defRPr/>
            </a:pPr>
            <a:endParaRPr kumimoji="0" lang="zh-CN" altLang="en-US" sz="1800" b="0" i="0" u="none" strike="noStrike" kern="0" cap="none" spc="0" normalizeH="0" baseline="0" noProof="0" dirty="0">
              <a:ln>
                <a:noFill/>
              </a:ln>
              <a:solidFill>
                <a:schemeClr val="tx1">
                  <a:lumMod val="95000"/>
                  <a:lumOff val="5000"/>
                </a:schemeClr>
              </a:solidFill>
              <a:effectLst/>
              <a:uLnTx/>
              <a:uFillTx/>
              <a:latin typeface="微软雅黑" pitchFamily="34" charset="-122"/>
              <a:ea typeface="微软雅黑" pitchFamily="34" charset="-122"/>
              <a:cs typeface="+mn-cs"/>
              <a:sym typeface="楷体_GB2312" pitchFamily="49" charset="-122"/>
            </a:endParaRPr>
          </a:p>
        </p:txBody>
      </p:sp>
      <p:pic>
        <p:nvPicPr>
          <p:cNvPr id="33794" name="Picture 2" descr="http://www.indexedu.net/data/uploads/2013-01/20130105164143.jpg"/>
          <p:cNvPicPr>
            <a:picLocks noChangeAspect="1" noChangeArrowheads="1"/>
          </p:cNvPicPr>
          <p:nvPr/>
        </p:nvPicPr>
        <p:blipFill>
          <a:blip r:embed="rId2" cstate="print"/>
          <a:srcRect/>
          <a:stretch>
            <a:fillRect/>
          </a:stretch>
        </p:blipFill>
        <p:spPr bwMode="auto">
          <a:xfrm>
            <a:off x="5572136" y="2285992"/>
            <a:ext cx="3252267" cy="2528877"/>
          </a:xfrm>
          <a:prstGeom prst="rect">
            <a:avLst/>
          </a:prstGeom>
          <a:ln>
            <a:noFill/>
          </a:ln>
          <a:effectLst>
            <a:softEdge rad="112500"/>
          </a:effectLst>
        </p:spPr>
      </p:pic>
      <p:sp>
        <p:nvSpPr>
          <p:cNvPr id="9"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第二节   股份</a:t>
            </a:r>
            <a:r>
              <a:rPr lang="zh-CN" altLang="en-US" sz="2800" b="1" dirty="0">
                <a:solidFill>
                  <a:srgbClr val="FFFFFF"/>
                </a:solidFill>
                <a:latin typeface="微软雅黑" pitchFamily="34" charset="-122"/>
                <a:ea typeface="微软雅黑" pitchFamily="34" charset="-122"/>
              </a:rPr>
              <a:t>解除限售</a:t>
            </a:r>
            <a:r>
              <a:rPr lang="en-US" altLang="zh-CN" sz="2800" b="1" dirty="0">
                <a:solidFill>
                  <a:srgbClr val="FFFFFF"/>
                </a:solidFill>
                <a:latin typeface="微软雅黑" pitchFamily="34" charset="-122"/>
                <a:ea typeface="微软雅黑" pitchFamily="34" charset="-122"/>
              </a:rPr>
              <a:t>—</a:t>
            </a:r>
            <a:r>
              <a:rPr lang="zh-CN" altLang="en-US" sz="2800" b="1" dirty="0">
                <a:solidFill>
                  <a:srgbClr val="FFFFFF"/>
                </a:solidFill>
                <a:latin typeface="微软雅黑" pitchFamily="34" charset="-122"/>
                <a:ea typeface="微软雅黑" pitchFamily="34" charset="-122"/>
              </a:rPr>
              <a:t>业务依据</a:t>
            </a:r>
          </a:p>
        </p:txBody>
      </p:sp>
      <p:sp>
        <p:nvSpPr>
          <p:cNvPr id="10" name="TextBox 9"/>
          <p:cNvSpPr txBox="1"/>
          <p:nvPr/>
        </p:nvSpPr>
        <p:spPr>
          <a:xfrm>
            <a:off x="4427984" y="6429396"/>
            <a:ext cx="441146" cy="369332"/>
          </a:xfrm>
          <a:prstGeom prst="rect">
            <a:avLst/>
          </a:prstGeom>
          <a:noFill/>
        </p:spPr>
        <p:txBody>
          <a:bodyPr wrap="none" rtlCol="0">
            <a:spAutoFit/>
          </a:bodyPr>
          <a:lstStyle/>
          <a:p>
            <a:r>
              <a:rPr lang="en-US" altLang="zh-CN" dirty="0" smtClean="0"/>
              <a:t>43</a:t>
            </a:r>
            <a:endParaRPr lang="zh-CN" altLang="en-US" dirty="0"/>
          </a:p>
        </p:txBody>
      </p:sp>
      <p:graphicFrame>
        <p:nvGraphicFramePr>
          <p:cNvPr id="7" name="表格 6"/>
          <p:cNvGraphicFramePr>
            <a:graphicFrameLocks noGrp="1"/>
          </p:cNvGraphicFramePr>
          <p:nvPr>
            <p:extLst>
              <p:ext uri="{D42A27DB-BD31-4B8C-83A1-F6EECF244321}">
                <p14:modId xmlns:p14="http://schemas.microsoft.com/office/powerpoint/2010/main" xmlns="" val="41163535"/>
              </p:ext>
            </p:extLst>
          </p:nvPr>
        </p:nvGraphicFramePr>
        <p:xfrm>
          <a:off x="539552" y="2420888"/>
          <a:ext cx="5040000" cy="1584000"/>
        </p:xfrm>
        <a:graphic>
          <a:graphicData uri="http://schemas.openxmlformats.org/drawingml/2006/table">
            <a:tbl>
              <a:tblPr firstRow="1" bandRow="1">
                <a:tableStyleId>{5C22544A-7EE6-4342-B048-85BDC9FD1C3A}</a:tableStyleId>
              </a:tblPr>
              <a:tblGrid>
                <a:gridCol w="770000"/>
                <a:gridCol w="2799999"/>
                <a:gridCol w="1470001"/>
              </a:tblGrid>
              <a:tr h="551574">
                <a:tc>
                  <a:txBody>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序号</a:t>
                      </a:r>
                      <a:endParaRPr lang="zh-CN" altLang="en-US" sz="2000" b="1" dirty="0">
                        <a:solidFill>
                          <a:schemeClr val="bg1"/>
                        </a:solidFill>
                        <a:latin typeface="微软雅黑" panose="020B0503020204020204" pitchFamily="34" charset="-122"/>
                        <a:ea typeface="微软雅黑" panose="020B0503020204020204" pitchFamily="34" charset="-122"/>
                      </a:endParaRPr>
                    </a:p>
                  </a:txBody>
                  <a:tcPr anchor="ctr">
                    <a:solidFill>
                      <a:srgbClr val="C00000"/>
                    </a:solidFill>
                  </a:tcPr>
                </a:tc>
                <a:tc>
                  <a:txBody>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法律规定</a:t>
                      </a:r>
                      <a:endParaRPr lang="zh-CN" altLang="en-US" sz="2000" b="1" dirty="0">
                        <a:solidFill>
                          <a:schemeClr val="bg1"/>
                        </a:solidFill>
                        <a:latin typeface="微软雅黑" panose="020B0503020204020204" pitchFamily="34" charset="-122"/>
                        <a:ea typeface="微软雅黑" panose="020B0503020204020204" pitchFamily="34" charset="-122"/>
                      </a:endParaRPr>
                    </a:p>
                  </a:txBody>
                  <a:tcPr anchor="ctr">
                    <a:solidFill>
                      <a:srgbClr val="C00000"/>
                    </a:solidFill>
                  </a:tcPr>
                </a:tc>
                <a:tc>
                  <a:txBody>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相关条款</a:t>
                      </a:r>
                      <a:endParaRPr lang="zh-CN" altLang="en-US" sz="2000" b="1" dirty="0">
                        <a:solidFill>
                          <a:schemeClr val="bg1"/>
                        </a:solidFill>
                        <a:latin typeface="微软雅黑" panose="020B0503020204020204" pitchFamily="34" charset="-122"/>
                        <a:ea typeface="微软雅黑" panose="020B0503020204020204" pitchFamily="34" charset="-122"/>
                      </a:endParaRPr>
                    </a:p>
                  </a:txBody>
                  <a:tcPr anchor="ctr">
                    <a:solidFill>
                      <a:srgbClr val="C00000"/>
                    </a:solidFill>
                  </a:tcPr>
                </a:tc>
              </a:tr>
              <a:tr h="516213">
                <a:tc>
                  <a:txBody>
                    <a:bodyPr/>
                    <a:lstStyle/>
                    <a:p>
                      <a:pPr algn="ctr"/>
                      <a:r>
                        <a:rPr lang="en-US" altLang="zh-CN" b="1" dirty="0" smtClean="0">
                          <a:latin typeface="微软雅黑" panose="020B0503020204020204" pitchFamily="34" charset="-122"/>
                          <a:ea typeface="微软雅黑" panose="020B0503020204020204" pitchFamily="34" charset="-122"/>
                        </a:rPr>
                        <a:t>1</a:t>
                      </a:r>
                      <a:endParaRPr lang="zh-CN" altLang="en-US" b="1" dirty="0">
                        <a:latin typeface="微软雅黑" panose="020B0503020204020204" pitchFamily="34" charset="-122"/>
                        <a:ea typeface="微软雅黑" panose="020B0503020204020204" pitchFamily="34" charset="-122"/>
                      </a:endParaRPr>
                    </a:p>
                  </a:txBody>
                  <a:tcPr anchor="ctr">
                    <a:solidFill>
                      <a:schemeClr val="bg1">
                        <a:lumMod val="85000"/>
                      </a:schemeClr>
                    </a:solidFill>
                  </a:tcPr>
                </a:tc>
                <a:tc>
                  <a:txBody>
                    <a:bodyPr/>
                    <a:lstStyle/>
                    <a:p>
                      <a:pPr algn="ctr"/>
                      <a:r>
                        <a:rPr lang="en-US" altLang="zh-CN" sz="1800" b="1" dirty="0" smtClean="0">
                          <a:latin typeface="微软雅黑" panose="020B0503020204020204" pitchFamily="34" charset="-122"/>
                          <a:ea typeface="微软雅黑" panose="020B0503020204020204" pitchFamily="34" charset="-122"/>
                        </a:rPr>
                        <a:t>《</a:t>
                      </a:r>
                      <a:r>
                        <a:rPr lang="zh-CN" altLang="en-US" sz="1800" b="1" dirty="0" smtClean="0">
                          <a:latin typeface="微软雅黑" panose="020B0503020204020204" pitchFamily="34" charset="-122"/>
                          <a:ea typeface="微软雅黑" panose="020B0503020204020204" pitchFamily="34" charset="-122"/>
                        </a:rPr>
                        <a:t>公司法</a:t>
                      </a:r>
                      <a:r>
                        <a:rPr lang="en-US" altLang="zh-CN" sz="1800" b="1" dirty="0" smtClean="0">
                          <a:latin typeface="微软雅黑" panose="020B0503020204020204" pitchFamily="34" charset="-122"/>
                          <a:ea typeface="微软雅黑" panose="020B0503020204020204" pitchFamily="34" charset="-122"/>
                        </a:rPr>
                        <a:t>》</a:t>
                      </a:r>
                      <a:endParaRPr lang="zh-CN" altLang="en-US" sz="1800" b="1" dirty="0">
                        <a:latin typeface="微软雅黑" panose="020B0503020204020204" pitchFamily="34" charset="-122"/>
                        <a:ea typeface="微软雅黑" panose="020B0503020204020204" pitchFamily="34" charset="-122"/>
                      </a:endParaRPr>
                    </a:p>
                  </a:txBody>
                  <a:tcPr anchor="ctr">
                    <a:solidFill>
                      <a:schemeClr val="bg1">
                        <a:lumMod val="85000"/>
                      </a:schemeClr>
                    </a:solidFill>
                  </a:tcPr>
                </a:tc>
                <a:tc>
                  <a:txBody>
                    <a:bodyPr/>
                    <a:lstStyle/>
                    <a:p>
                      <a:pPr algn="ctr"/>
                      <a:r>
                        <a:rPr lang="en-US" altLang="zh-CN" b="1" dirty="0" smtClean="0">
                          <a:latin typeface="微软雅黑" panose="020B0503020204020204" pitchFamily="34" charset="-122"/>
                          <a:ea typeface="微软雅黑" panose="020B0503020204020204" pitchFamily="34" charset="-122"/>
                        </a:rPr>
                        <a:t>141</a:t>
                      </a:r>
                      <a:r>
                        <a:rPr lang="zh-CN" altLang="en-US" b="1" dirty="0" smtClean="0">
                          <a:latin typeface="微软雅黑" panose="020B0503020204020204" pitchFamily="34" charset="-122"/>
                          <a:ea typeface="微软雅黑" panose="020B0503020204020204" pitchFamily="34" charset="-122"/>
                        </a:rPr>
                        <a:t>条</a:t>
                      </a:r>
                      <a:endParaRPr lang="zh-CN" altLang="en-US" b="1" dirty="0">
                        <a:latin typeface="微软雅黑" panose="020B0503020204020204" pitchFamily="34" charset="-122"/>
                        <a:ea typeface="微软雅黑" panose="020B0503020204020204" pitchFamily="34" charset="-122"/>
                      </a:endParaRPr>
                    </a:p>
                  </a:txBody>
                  <a:tcPr anchor="ctr">
                    <a:solidFill>
                      <a:schemeClr val="bg1">
                        <a:lumMod val="85000"/>
                      </a:schemeClr>
                    </a:solidFill>
                  </a:tcPr>
                </a:tc>
              </a:tr>
              <a:tr h="516213">
                <a:tc>
                  <a:txBody>
                    <a:bodyPr/>
                    <a:lstStyle/>
                    <a:p>
                      <a:pPr algn="ctr"/>
                      <a:r>
                        <a:rPr lang="en-US" altLang="zh-CN" b="1" dirty="0" smtClean="0">
                          <a:latin typeface="微软雅黑" panose="020B0503020204020204" pitchFamily="34" charset="-122"/>
                          <a:ea typeface="微软雅黑" panose="020B0503020204020204" pitchFamily="34" charset="-122"/>
                        </a:rPr>
                        <a:t>2</a:t>
                      </a:r>
                      <a:endParaRPr lang="zh-CN" altLang="en-US" b="1" dirty="0">
                        <a:latin typeface="微软雅黑" panose="020B0503020204020204" pitchFamily="34" charset="-122"/>
                        <a:ea typeface="微软雅黑" panose="020B0503020204020204" pitchFamily="34" charset="-122"/>
                      </a:endParaRPr>
                    </a:p>
                  </a:txBody>
                  <a:tcPr anchor="ctr">
                    <a:solidFill>
                      <a:schemeClr val="bg1">
                        <a:lumMod val="85000"/>
                      </a:schemeClr>
                    </a:solidFill>
                  </a:tcPr>
                </a:tc>
                <a:tc>
                  <a:txBody>
                    <a:bodyPr/>
                    <a:lstStyle/>
                    <a:p>
                      <a:pPr algn="ctr"/>
                      <a:r>
                        <a:rPr lang="en-US" altLang="zh-CN" sz="1800" b="1" dirty="0" smtClean="0">
                          <a:latin typeface="微软雅黑" panose="020B0503020204020204" pitchFamily="34" charset="-122"/>
                          <a:ea typeface="微软雅黑" panose="020B0503020204020204" pitchFamily="34" charset="-122"/>
                        </a:rPr>
                        <a:t>《</a:t>
                      </a:r>
                      <a:r>
                        <a:rPr lang="zh-CN" altLang="en-US" sz="1800" b="1" dirty="0" smtClean="0">
                          <a:latin typeface="微软雅黑" panose="020B0503020204020204" pitchFamily="34" charset="-122"/>
                          <a:ea typeface="微软雅黑" panose="020B0503020204020204" pitchFamily="34" charset="-122"/>
                        </a:rPr>
                        <a:t>全国股转系统业务规则</a:t>
                      </a:r>
                      <a:r>
                        <a:rPr lang="en-US" altLang="zh-CN" sz="1800" b="1" dirty="0" smtClean="0">
                          <a:latin typeface="微软雅黑" panose="020B0503020204020204" pitchFamily="34" charset="-122"/>
                          <a:ea typeface="微软雅黑" panose="020B0503020204020204" pitchFamily="34" charset="-122"/>
                        </a:rPr>
                        <a:t>》</a:t>
                      </a:r>
                      <a:endParaRPr lang="zh-CN" altLang="en-US" sz="1800" b="1" dirty="0">
                        <a:latin typeface="微软雅黑" panose="020B0503020204020204" pitchFamily="34" charset="-122"/>
                        <a:ea typeface="微软雅黑" panose="020B0503020204020204" pitchFamily="34" charset="-122"/>
                      </a:endParaRPr>
                    </a:p>
                  </a:txBody>
                  <a:tcPr anchor="ctr">
                    <a:solidFill>
                      <a:schemeClr val="bg1">
                        <a:lumMod val="85000"/>
                      </a:schemeClr>
                    </a:solidFill>
                  </a:tcPr>
                </a:tc>
                <a:tc>
                  <a:txBody>
                    <a:bodyPr/>
                    <a:lstStyle/>
                    <a:p>
                      <a:pPr algn="ctr"/>
                      <a:r>
                        <a:rPr lang="en-US" altLang="zh-CN" b="1" dirty="0" smtClean="0">
                          <a:latin typeface="微软雅黑" panose="020B0503020204020204" pitchFamily="34" charset="-122"/>
                          <a:ea typeface="微软雅黑" panose="020B0503020204020204" pitchFamily="34" charset="-122"/>
                        </a:rPr>
                        <a:t>2.8</a:t>
                      </a:r>
                      <a:r>
                        <a:rPr lang="zh-CN" altLang="en-US" b="1" dirty="0" smtClean="0">
                          <a:latin typeface="微软雅黑" panose="020B0503020204020204" pitchFamily="34" charset="-122"/>
                          <a:ea typeface="微软雅黑" panose="020B0503020204020204" pitchFamily="34" charset="-122"/>
                        </a:rPr>
                        <a:t>条</a:t>
                      </a:r>
                      <a:endParaRPr lang="zh-CN" altLang="en-US" b="1" dirty="0">
                        <a:latin typeface="微软雅黑" panose="020B0503020204020204" pitchFamily="34" charset="-122"/>
                        <a:ea typeface="微软雅黑" panose="020B0503020204020204" pitchFamily="34" charset="-122"/>
                      </a:endParaRPr>
                    </a:p>
                  </a:txBody>
                  <a:tcPr anchor="ctr">
                    <a:solidFill>
                      <a:schemeClr val="bg1">
                        <a:lumMod val="85000"/>
                      </a:schemeClr>
                    </a:solidFill>
                  </a:tcPr>
                </a:tc>
              </a:tr>
            </a:tbl>
          </a:graphicData>
        </a:graphic>
      </p:graphicFrame>
    </p:spTree>
    <p:extLst>
      <p:ext uri="{BB962C8B-B14F-4D97-AF65-F5344CB8AC3E}">
        <p14:creationId xmlns="" xmlns:p14="http://schemas.microsoft.com/office/powerpoint/2010/main" val="129855515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a:xfrm>
            <a:off x="700118" y="1643051"/>
            <a:ext cx="8229600" cy="4143404"/>
          </a:xfrm>
          <a:prstGeom prst="rect">
            <a:avLst/>
          </a:prstGeom>
        </p:spPr>
        <p:txBody>
          <a:bodyPr rtlCol="0">
            <a:normAutofit/>
          </a:bodyPr>
          <a:lstStyle/>
          <a:p>
            <a:pPr marL="342900" lvl="0" indent="-342900" fontAlgn="auto">
              <a:lnSpc>
                <a:spcPct val="150000"/>
              </a:lnSpc>
              <a:spcBef>
                <a:spcPct val="20000"/>
              </a:spcBef>
              <a:spcAft>
                <a:spcPts val="0"/>
              </a:spcAft>
              <a:buFontTx/>
              <a:buChar char="•"/>
              <a:defRPr/>
            </a:pPr>
            <a:endParaRPr kumimoji="0" lang="zh-CN" altLang="en-US" sz="1800" b="0" i="0" u="none" strike="noStrike" kern="0" cap="none" spc="0" normalizeH="0" baseline="0" noProof="0" dirty="0">
              <a:ln>
                <a:noFill/>
              </a:ln>
              <a:solidFill>
                <a:schemeClr val="tx1">
                  <a:lumMod val="95000"/>
                  <a:lumOff val="5000"/>
                </a:schemeClr>
              </a:solidFill>
              <a:effectLst/>
              <a:uLnTx/>
              <a:uFillTx/>
              <a:latin typeface="微软雅黑" pitchFamily="34" charset="-122"/>
              <a:ea typeface="微软雅黑" pitchFamily="34" charset="-122"/>
              <a:cs typeface="+mn-cs"/>
              <a:sym typeface="楷体_GB2312" pitchFamily="49" charset="-122"/>
            </a:endParaRPr>
          </a:p>
        </p:txBody>
      </p:sp>
      <p:sp>
        <p:nvSpPr>
          <p:cNvPr id="9" name="TextBox 8"/>
          <p:cNvSpPr txBox="1"/>
          <p:nvPr/>
        </p:nvSpPr>
        <p:spPr>
          <a:xfrm>
            <a:off x="428596" y="935784"/>
            <a:ext cx="6500858" cy="3437864"/>
          </a:xfrm>
          <a:prstGeom prst="rect">
            <a:avLst/>
          </a:prstGeom>
          <a:noFill/>
        </p:spPr>
        <p:txBody>
          <a:bodyPr wrap="square">
            <a:spAutoFit/>
          </a:bodyPr>
          <a:lstStyle/>
          <a:p>
            <a:pPr marL="228600" indent="-228600">
              <a:lnSpc>
                <a:spcPct val="150000"/>
              </a:lnSpc>
              <a:buFont typeface="Wingdings" pitchFamily="2" charset="2"/>
              <a:buChar char="l"/>
              <a:defRPr/>
            </a:pPr>
            <a:r>
              <a:rPr lang="en-US" altLang="zh-CN" dirty="0">
                <a:latin typeface="微软雅黑" pitchFamily="34" charset="-122"/>
                <a:ea typeface="微软雅黑" pitchFamily="34" charset="-122"/>
                <a:sym typeface="楷体_GB2312" pitchFamily="49" charset="-122"/>
              </a:rPr>
              <a:t>《</a:t>
            </a:r>
            <a:r>
              <a:rPr lang="zh-CN" altLang="en-US" dirty="0">
                <a:latin typeface="微软雅黑" pitchFamily="34" charset="-122"/>
                <a:ea typeface="微软雅黑" pitchFamily="34" charset="-122"/>
                <a:sym typeface="楷体_GB2312" pitchFamily="49" charset="-122"/>
              </a:rPr>
              <a:t>公司法</a:t>
            </a:r>
            <a:r>
              <a:rPr lang="en-US" altLang="zh-CN" dirty="0">
                <a:latin typeface="微软雅黑" pitchFamily="34" charset="-122"/>
                <a:ea typeface="微软雅黑" pitchFamily="34" charset="-122"/>
                <a:sym typeface="楷体_GB2312" pitchFamily="49" charset="-122"/>
              </a:rPr>
              <a:t>》</a:t>
            </a:r>
            <a:r>
              <a:rPr lang="zh-CN" altLang="en-US" dirty="0">
                <a:latin typeface="微软雅黑" pitchFamily="34" charset="-122"/>
                <a:ea typeface="微软雅黑" pitchFamily="34" charset="-122"/>
                <a:sym typeface="楷体_GB2312" pitchFamily="49" charset="-122"/>
              </a:rPr>
              <a:t>第一百四十一条：</a:t>
            </a:r>
            <a:endParaRPr lang="en-US" altLang="zh-CN" dirty="0">
              <a:latin typeface="微软雅黑" pitchFamily="34" charset="-122"/>
              <a:ea typeface="微软雅黑" pitchFamily="34" charset="-122"/>
              <a:sym typeface="楷体_GB2312" pitchFamily="49" charset="-122"/>
            </a:endParaRPr>
          </a:p>
          <a:p>
            <a:pPr marL="914400" lvl="1" indent="-457200">
              <a:lnSpc>
                <a:spcPct val="170000"/>
              </a:lnSpc>
              <a:buFont typeface="+mj-lt"/>
              <a:buAutoNum type="arabicPeriod"/>
              <a:defRPr/>
            </a:pPr>
            <a:r>
              <a:rPr lang="zh-CN" altLang="en-US" sz="1600" b="1" dirty="0">
                <a:solidFill>
                  <a:srgbClr val="C00000"/>
                </a:solidFill>
                <a:latin typeface="微软雅黑" pitchFamily="34" charset="-122"/>
                <a:ea typeface="微软雅黑" pitchFamily="34" charset="-122"/>
              </a:rPr>
              <a:t>发起人</a:t>
            </a:r>
            <a:r>
              <a:rPr lang="zh-CN" altLang="en-US" sz="1600" dirty="0">
                <a:solidFill>
                  <a:schemeClr val="dk1"/>
                </a:solidFill>
                <a:latin typeface="微软雅黑" pitchFamily="34" charset="-122"/>
                <a:ea typeface="微软雅黑" pitchFamily="34" charset="-122"/>
              </a:rPr>
              <a:t>持有的本公司股份，自</a:t>
            </a:r>
            <a:r>
              <a:rPr lang="zh-CN" altLang="en-US" sz="1600" dirty="0">
                <a:solidFill>
                  <a:srgbClr val="C00000"/>
                </a:solidFill>
                <a:latin typeface="微软雅黑" pitchFamily="34" charset="-122"/>
                <a:ea typeface="微软雅黑" pitchFamily="34" charset="-122"/>
              </a:rPr>
              <a:t>公司成立之日起一年内</a:t>
            </a:r>
            <a:r>
              <a:rPr lang="zh-CN" altLang="en-US" sz="1600" dirty="0">
                <a:solidFill>
                  <a:schemeClr val="dk1"/>
                </a:solidFill>
                <a:latin typeface="微软雅黑" pitchFamily="34" charset="-122"/>
                <a:ea typeface="微软雅黑" pitchFamily="34" charset="-122"/>
              </a:rPr>
              <a:t>不得转让。</a:t>
            </a:r>
            <a:endParaRPr lang="en-US" altLang="zh-CN" sz="1600" dirty="0">
              <a:solidFill>
                <a:schemeClr val="dk1"/>
              </a:solidFill>
              <a:latin typeface="微软雅黑" pitchFamily="34" charset="-122"/>
              <a:ea typeface="微软雅黑" pitchFamily="34" charset="-122"/>
            </a:endParaRPr>
          </a:p>
          <a:p>
            <a:pPr marL="914400" lvl="1" indent="-457200">
              <a:lnSpc>
                <a:spcPct val="170000"/>
              </a:lnSpc>
              <a:buFont typeface="+mj-lt"/>
              <a:buAutoNum type="arabicPeriod"/>
              <a:defRPr/>
            </a:pPr>
            <a:r>
              <a:rPr lang="zh-CN" altLang="en-US" sz="1600" b="1" dirty="0">
                <a:solidFill>
                  <a:srgbClr val="C00000"/>
                </a:solidFill>
                <a:latin typeface="微软雅黑" pitchFamily="34" charset="-122"/>
                <a:ea typeface="微软雅黑" pitchFamily="34" charset="-122"/>
              </a:rPr>
              <a:t>公司董事、监事、高级管理人员</a:t>
            </a:r>
            <a:r>
              <a:rPr lang="zh-CN" altLang="en-US" sz="1600" dirty="0">
                <a:solidFill>
                  <a:schemeClr val="dk1"/>
                </a:solidFill>
                <a:latin typeface="微软雅黑" pitchFamily="34" charset="-122"/>
                <a:ea typeface="微软雅黑" pitchFamily="34" charset="-122"/>
              </a:rPr>
              <a:t>应当向公司申报所持有的本公司的股份及其变动情况。</a:t>
            </a:r>
            <a:endParaRPr lang="en-US" altLang="zh-CN" sz="1600" dirty="0">
              <a:solidFill>
                <a:schemeClr val="dk1"/>
              </a:solidFill>
              <a:latin typeface="微软雅黑" pitchFamily="34" charset="-122"/>
              <a:ea typeface="微软雅黑" pitchFamily="34" charset="-122"/>
            </a:endParaRPr>
          </a:p>
          <a:p>
            <a:pPr marL="914400" lvl="1" indent="-457200">
              <a:lnSpc>
                <a:spcPct val="170000"/>
              </a:lnSpc>
              <a:buFont typeface="+mj-lt"/>
              <a:buAutoNum type="arabicPeriod"/>
              <a:defRPr/>
            </a:pPr>
            <a:r>
              <a:rPr lang="zh-CN" altLang="en-US" sz="1600" dirty="0">
                <a:solidFill>
                  <a:schemeClr val="dk1"/>
                </a:solidFill>
                <a:latin typeface="微软雅黑" pitchFamily="34" charset="-122"/>
                <a:ea typeface="微软雅黑" pitchFamily="34" charset="-122"/>
              </a:rPr>
              <a:t>在任职期间每年转让的股份</a:t>
            </a:r>
            <a:r>
              <a:rPr lang="zh-CN" altLang="en-US" sz="1600" dirty="0">
                <a:solidFill>
                  <a:srgbClr val="C00000"/>
                </a:solidFill>
                <a:latin typeface="微软雅黑" pitchFamily="34" charset="-122"/>
                <a:ea typeface="微软雅黑" pitchFamily="34" charset="-122"/>
              </a:rPr>
              <a:t>不得超过</a:t>
            </a:r>
            <a:r>
              <a:rPr lang="zh-CN" altLang="en-US" sz="1600" dirty="0">
                <a:solidFill>
                  <a:schemeClr val="dk1"/>
                </a:solidFill>
                <a:latin typeface="微软雅黑" pitchFamily="34" charset="-122"/>
                <a:ea typeface="微软雅黑" pitchFamily="34" charset="-122"/>
              </a:rPr>
              <a:t>其所持有本公司股份总数的</a:t>
            </a:r>
            <a:r>
              <a:rPr lang="zh-CN" altLang="en-US" sz="1600" dirty="0">
                <a:solidFill>
                  <a:srgbClr val="C00000"/>
                </a:solidFill>
                <a:latin typeface="微软雅黑" pitchFamily="34" charset="-122"/>
                <a:ea typeface="微软雅黑" pitchFamily="34" charset="-122"/>
              </a:rPr>
              <a:t>百分之二十五</a:t>
            </a:r>
            <a:r>
              <a:rPr lang="zh-CN" altLang="en-US" sz="1600" dirty="0">
                <a:solidFill>
                  <a:schemeClr val="dk1"/>
                </a:solidFill>
                <a:latin typeface="微软雅黑" pitchFamily="34" charset="-122"/>
                <a:ea typeface="微软雅黑" pitchFamily="34" charset="-122"/>
              </a:rPr>
              <a:t>。</a:t>
            </a:r>
            <a:endParaRPr lang="en-US" altLang="zh-CN" sz="1600" dirty="0">
              <a:solidFill>
                <a:schemeClr val="dk1"/>
              </a:solidFill>
              <a:latin typeface="微软雅黑" pitchFamily="34" charset="-122"/>
              <a:ea typeface="微软雅黑" pitchFamily="34" charset="-122"/>
            </a:endParaRPr>
          </a:p>
          <a:p>
            <a:pPr marL="914400" lvl="1" indent="-457200">
              <a:lnSpc>
                <a:spcPct val="170000"/>
              </a:lnSpc>
              <a:defRPr/>
            </a:pPr>
            <a:r>
              <a:rPr lang="en-US" altLang="zh-CN" sz="1600" dirty="0">
                <a:solidFill>
                  <a:schemeClr val="dk1"/>
                </a:solidFill>
                <a:latin typeface="微软雅黑" pitchFamily="34" charset="-122"/>
                <a:ea typeface="微软雅黑" pitchFamily="34" charset="-122"/>
              </a:rPr>
              <a:t>4.   </a:t>
            </a:r>
            <a:r>
              <a:rPr lang="zh-CN" altLang="en-US" sz="1600" dirty="0">
                <a:solidFill>
                  <a:schemeClr val="dk1"/>
                </a:solidFill>
                <a:latin typeface="微软雅黑" pitchFamily="34" charset="-122"/>
                <a:ea typeface="微软雅黑" pitchFamily="34" charset="-122"/>
              </a:rPr>
              <a:t>上述人员</a:t>
            </a:r>
            <a:r>
              <a:rPr lang="zh-CN" altLang="en-US" sz="1600" dirty="0">
                <a:solidFill>
                  <a:srgbClr val="C00000"/>
                </a:solidFill>
                <a:latin typeface="微软雅黑" pitchFamily="34" charset="-122"/>
                <a:ea typeface="微软雅黑" pitchFamily="34" charset="-122"/>
              </a:rPr>
              <a:t>离职后半年内，不得转让</a:t>
            </a:r>
            <a:r>
              <a:rPr lang="zh-CN" altLang="en-US" sz="1600" dirty="0">
                <a:solidFill>
                  <a:schemeClr val="dk1"/>
                </a:solidFill>
                <a:latin typeface="微软雅黑" pitchFamily="34" charset="-122"/>
                <a:ea typeface="微软雅黑" pitchFamily="34" charset="-122"/>
              </a:rPr>
              <a:t>其所持有的本公司股份。</a:t>
            </a:r>
            <a:endParaRPr lang="en-US" altLang="zh-CN" sz="1600" dirty="0">
              <a:solidFill>
                <a:schemeClr val="dk1"/>
              </a:solidFill>
              <a:latin typeface="微软雅黑" pitchFamily="34" charset="-122"/>
              <a:ea typeface="微软雅黑" pitchFamily="34" charset="-122"/>
            </a:endParaRPr>
          </a:p>
        </p:txBody>
      </p:sp>
      <p:pic>
        <p:nvPicPr>
          <p:cNvPr id="32770" name="Picture 2" descr="http://img.hexun.com/2010-11-26/125852741.jpg"/>
          <p:cNvPicPr>
            <a:picLocks noChangeAspect="1" noChangeArrowheads="1"/>
          </p:cNvPicPr>
          <p:nvPr/>
        </p:nvPicPr>
        <p:blipFill>
          <a:blip r:embed="rId2" cstate="print"/>
          <a:srcRect l="17500" r="17499"/>
          <a:stretch>
            <a:fillRect/>
          </a:stretch>
        </p:blipFill>
        <p:spPr bwMode="auto">
          <a:xfrm>
            <a:off x="7000896" y="2000242"/>
            <a:ext cx="1996693" cy="3071815"/>
          </a:xfrm>
          <a:prstGeom prst="rect">
            <a:avLst/>
          </a:prstGeom>
          <a:ln>
            <a:noFill/>
          </a:ln>
          <a:effectLst>
            <a:softEdge rad="112500"/>
          </a:effectLst>
        </p:spPr>
      </p:pic>
      <p:sp>
        <p:nvSpPr>
          <p:cNvPr id="10" name="TextBox 9"/>
          <p:cNvSpPr txBox="1"/>
          <p:nvPr/>
        </p:nvSpPr>
        <p:spPr>
          <a:xfrm>
            <a:off x="4418886" y="6429396"/>
            <a:ext cx="441146" cy="369332"/>
          </a:xfrm>
          <a:prstGeom prst="rect">
            <a:avLst/>
          </a:prstGeom>
          <a:noFill/>
        </p:spPr>
        <p:txBody>
          <a:bodyPr wrap="none" rtlCol="0">
            <a:spAutoFit/>
          </a:bodyPr>
          <a:lstStyle/>
          <a:p>
            <a:r>
              <a:rPr lang="en-US" altLang="zh-CN" dirty="0" smtClean="0"/>
              <a:t>44</a:t>
            </a:r>
            <a:endParaRPr lang="zh-CN" altLang="en-US" dirty="0"/>
          </a:p>
        </p:txBody>
      </p:sp>
      <p:grpSp>
        <p:nvGrpSpPr>
          <p:cNvPr id="2" name="组合 13"/>
          <p:cNvGrpSpPr/>
          <p:nvPr/>
        </p:nvGrpSpPr>
        <p:grpSpPr>
          <a:xfrm>
            <a:off x="4644008" y="1772816"/>
            <a:ext cx="2105067" cy="500746"/>
            <a:chOff x="4716018" y="1988841"/>
            <a:chExt cx="2033057" cy="572754"/>
          </a:xfrm>
        </p:grpSpPr>
        <p:sp>
          <p:nvSpPr>
            <p:cNvPr id="13" name="TextBox 12"/>
            <p:cNvSpPr txBox="1"/>
            <p:nvPr/>
          </p:nvSpPr>
          <p:spPr>
            <a:xfrm>
              <a:off x="5106001" y="2192263"/>
              <a:ext cx="1643074" cy="369332"/>
            </a:xfrm>
            <a:prstGeom prst="rect">
              <a:avLst/>
            </a:prstGeom>
            <a:noFill/>
            <a:ln w="19050">
              <a:solidFill>
                <a:srgbClr val="C00000"/>
              </a:solidFill>
            </a:ln>
          </p:spPr>
          <p:txBody>
            <a:bodyPr wrap="square" rtlCol="0">
              <a:spAutoFit/>
            </a:bodyPr>
            <a:lstStyle/>
            <a:p>
              <a:r>
                <a:rPr lang="zh-CN" altLang="en-US" dirty="0"/>
                <a:t>股份有限公司</a:t>
              </a:r>
            </a:p>
          </p:txBody>
        </p:sp>
        <p:cxnSp>
          <p:nvCxnSpPr>
            <p:cNvPr id="18" name="直接箭头连接符 17"/>
            <p:cNvCxnSpPr>
              <a:cxnSpLocks/>
              <a:stCxn id="13" idx="1"/>
            </p:cNvCxnSpPr>
            <p:nvPr/>
          </p:nvCxnSpPr>
          <p:spPr bwMode="auto">
            <a:xfrm flipH="1" flipV="1">
              <a:off x="4716018" y="1988841"/>
              <a:ext cx="389983" cy="388088"/>
            </a:xfrm>
            <a:prstGeom prst="straightConnector1">
              <a:avLst/>
            </a:prstGeom>
            <a:gradFill rotWithShape="1">
              <a:gsLst>
                <a:gs pos="0">
                  <a:srgbClr val="FF9933"/>
                </a:gs>
                <a:gs pos="100000">
                  <a:srgbClr val="FF6600"/>
                </a:gs>
              </a:gsLst>
              <a:lin ang="5400000" scaled="1"/>
            </a:gradFill>
            <a:ln w="22225" cap="flat" cmpd="sng" algn="ctr">
              <a:solidFill>
                <a:srgbClr val="C00000"/>
              </a:solidFill>
              <a:prstDash val="solid"/>
              <a:round/>
              <a:headEnd type="none" w="med" len="med"/>
              <a:tailEnd type="arrow"/>
            </a:ln>
            <a:effectLst/>
          </p:spPr>
        </p:cxnSp>
      </p:grpSp>
      <p:cxnSp>
        <p:nvCxnSpPr>
          <p:cNvPr id="11" name="直接箭头连接符 10">
            <a:extLst>
              <a:ext uri="{FF2B5EF4-FFF2-40B4-BE49-F238E27FC236}">
                <a16:creationId xmlns="" xmlns:a16="http://schemas.microsoft.com/office/drawing/2014/main" id="{AFF7209C-60E7-4BBC-BCE3-5AEBEAFE6101}"/>
              </a:ext>
            </a:extLst>
          </p:cNvPr>
          <p:cNvCxnSpPr>
            <a:cxnSpLocks/>
          </p:cNvCxnSpPr>
          <p:nvPr/>
        </p:nvCxnSpPr>
        <p:spPr bwMode="auto">
          <a:xfrm flipV="1">
            <a:off x="5508104" y="4293096"/>
            <a:ext cx="0" cy="1248139"/>
          </a:xfrm>
          <a:prstGeom prst="straightConnector1">
            <a:avLst/>
          </a:prstGeom>
          <a:gradFill rotWithShape="1">
            <a:gsLst>
              <a:gs pos="0">
                <a:srgbClr val="FF9933"/>
              </a:gs>
              <a:gs pos="100000">
                <a:srgbClr val="FF6600"/>
              </a:gs>
            </a:gsLst>
            <a:lin ang="5400000" scaled="1"/>
          </a:gradFill>
          <a:ln w="22225" cap="flat" cmpd="sng" algn="ctr">
            <a:solidFill>
              <a:srgbClr val="C00000"/>
            </a:solidFill>
            <a:prstDash val="solid"/>
            <a:round/>
            <a:headEnd type="none" w="med" len="med"/>
            <a:tailEnd type="arrow"/>
          </a:ln>
          <a:effectLst/>
        </p:spPr>
      </p:cxnSp>
      <p:sp>
        <p:nvSpPr>
          <p:cNvPr id="21" name="TextBox 12">
            <a:extLst>
              <a:ext uri="{FF2B5EF4-FFF2-40B4-BE49-F238E27FC236}">
                <a16:creationId xmlns="" xmlns:a16="http://schemas.microsoft.com/office/drawing/2014/main" id="{184A2EC7-3716-4D9E-B04D-B8923F6D51E1}"/>
              </a:ext>
            </a:extLst>
          </p:cNvPr>
          <p:cNvSpPr txBox="1"/>
          <p:nvPr/>
        </p:nvSpPr>
        <p:spPr>
          <a:xfrm>
            <a:off x="4130855" y="5595723"/>
            <a:ext cx="2817409" cy="369332"/>
          </a:xfrm>
          <a:prstGeom prst="rect">
            <a:avLst/>
          </a:prstGeom>
          <a:noFill/>
          <a:ln w="19050">
            <a:solidFill>
              <a:srgbClr val="C00000"/>
            </a:solidFill>
          </a:ln>
        </p:spPr>
        <p:txBody>
          <a:bodyPr wrap="square" rtlCol="0">
            <a:spAutoFit/>
          </a:bodyPr>
          <a:lstStyle/>
          <a:p>
            <a:r>
              <a:rPr lang="zh-CN" altLang="en-US" dirty="0"/>
              <a:t>上一年</a:t>
            </a:r>
            <a:r>
              <a:rPr lang="en-US" altLang="zh-CN" dirty="0"/>
              <a:t>12</a:t>
            </a:r>
            <a:r>
              <a:rPr lang="zh-CN" altLang="en-US" dirty="0"/>
              <a:t>月</a:t>
            </a:r>
            <a:r>
              <a:rPr lang="en-US" altLang="zh-CN" dirty="0"/>
              <a:t>31</a:t>
            </a:r>
            <a:r>
              <a:rPr lang="zh-CN" altLang="en-US" dirty="0"/>
              <a:t>日持股数量</a:t>
            </a:r>
          </a:p>
        </p:txBody>
      </p:sp>
      <p:sp>
        <p:nvSpPr>
          <p:cNvPr id="22" name="五角星 11">
            <a:extLst>
              <a:ext uri="{FF2B5EF4-FFF2-40B4-BE49-F238E27FC236}">
                <a16:creationId xmlns="" xmlns:a16="http://schemas.microsoft.com/office/drawing/2014/main" id="{151F3FB2-F22B-4A6B-83A2-7537C491B21A}"/>
              </a:ext>
            </a:extLst>
          </p:cNvPr>
          <p:cNvSpPr/>
          <p:nvPr/>
        </p:nvSpPr>
        <p:spPr>
          <a:xfrm>
            <a:off x="1115616" y="1464201"/>
            <a:ext cx="288032" cy="308615"/>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五角星 11">
            <a:extLst>
              <a:ext uri="{FF2B5EF4-FFF2-40B4-BE49-F238E27FC236}">
                <a16:creationId xmlns="" xmlns:a16="http://schemas.microsoft.com/office/drawing/2014/main" id="{6BE62C23-AA7C-495C-B1F7-1A723DC709AF}"/>
              </a:ext>
            </a:extLst>
          </p:cNvPr>
          <p:cNvSpPr/>
          <p:nvPr/>
        </p:nvSpPr>
        <p:spPr>
          <a:xfrm>
            <a:off x="1115616" y="2276872"/>
            <a:ext cx="288032" cy="308615"/>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第二节   股份</a:t>
            </a:r>
            <a:r>
              <a:rPr lang="zh-CN" altLang="en-US" sz="2800" b="1" dirty="0">
                <a:solidFill>
                  <a:srgbClr val="FFFFFF"/>
                </a:solidFill>
                <a:latin typeface="微软雅黑" pitchFamily="34" charset="-122"/>
                <a:ea typeface="微软雅黑" pitchFamily="34" charset="-122"/>
              </a:rPr>
              <a:t>解除限售</a:t>
            </a:r>
            <a:r>
              <a:rPr lang="en-US" altLang="zh-CN" sz="2800" b="1" dirty="0">
                <a:solidFill>
                  <a:srgbClr val="FFFFFF"/>
                </a:solidFill>
                <a:latin typeface="微软雅黑" pitchFamily="34" charset="-122"/>
                <a:ea typeface="微软雅黑" pitchFamily="34" charset="-122"/>
              </a:rPr>
              <a:t>—</a:t>
            </a:r>
            <a:r>
              <a:rPr lang="zh-CN" altLang="en-US" sz="2800" b="1" dirty="0">
                <a:solidFill>
                  <a:srgbClr val="FFFFFF"/>
                </a:solidFill>
                <a:latin typeface="微软雅黑" pitchFamily="34" charset="-122"/>
                <a:ea typeface="微软雅黑" pitchFamily="34" charset="-122"/>
              </a:rPr>
              <a:t>业务依据</a:t>
            </a:r>
          </a:p>
        </p:txBody>
      </p:sp>
    </p:spTree>
    <p:extLst>
      <p:ext uri="{BB962C8B-B14F-4D97-AF65-F5344CB8AC3E}">
        <p14:creationId xmlns="" xmlns:p14="http://schemas.microsoft.com/office/powerpoint/2010/main" val="413915943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a:xfrm>
            <a:off x="700118" y="1643051"/>
            <a:ext cx="8229600" cy="4143404"/>
          </a:xfrm>
          <a:prstGeom prst="rect">
            <a:avLst/>
          </a:prstGeom>
        </p:spPr>
        <p:txBody>
          <a:bodyPr rtlCol="0">
            <a:normAutofit/>
          </a:bodyPr>
          <a:lstStyle/>
          <a:p>
            <a:pPr marL="342900" lvl="0" indent="-342900" fontAlgn="auto">
              <a:lnSpc>
                <a:spcPct val="150000"/>
              </a:lnSpc>
              <a:spcBef>
                <a:spcPct val="20000"/>
              </a:spcBef>
              <a:spcAft>
                <a:spcPts val="0"/>
              </a:spcAft>
              <a:buFontTx/>
              <a:buChar char="•"/>
              <a:defRPr/>
            </a:pPr>
            <a:endParaRPr kumimoji="0" lang="zh-CN" altLang="en-US" sz="1800" b="0" i="0" u="none" strike="noStrike" kern="0" cap="none" spc="0" normalizeH="0" baseline="0" noProof="0" dirty="0">
              <a:ln>
                <a:noFill/>
              </a:ln>
              <a:solidFill>
                <a:schemeClr val="tx1">
                  <a:lumMod val="95000"/>
                  <a:lumOff val="5000"/>
                </a:schemeClr>
              </a:solidFill>
              <a:effectLst/>
              <a:uLnTx/>
              <a:uFillTx/>
              <a:latin typeface="微软雅黑" pitchFamily="34" charset="-122"/>
              <a:ea typeface="微软雅黑" pitchFamily="34" charset="-122"/>
              <a:cs typeface="+mn-cs"/>
              <a:sym typeface="楷体_GB2312" pitchFamily="49" charset="-122"/>
            </a:endParaRPr>
          </a:p>
        </p:txBody>
      </p:sp>
      <p:sp>
        <p:nvSpPr>
          <p:cNvPr id="9" name="TextBox 8"/>
          <p:cNvSpPr txBox="1"/>
          <p:nvPr/>
        </p:nvSpPr>
        <p:spPr>
          <a:xfrm>
            <a:off x="745588" y="1714489"/>
            <a:ext cx="7929618" cy="3046988"/>
          </a:xfrm>
          <a:prstGeom prst="rect">
            <a:avLst/>
          </a:prstGeom>
          <a:noFill/>
        </p:spPr>
        <p:txBody>
          <a:bodyPr wrap="square">
            <a:spAutoFit/>
          </a:bodyPr>
          <a:lstStyle/>
          <a:p>
            <a:pPr marL="342900" indent="-342900">
              <a:lnSpc>
                <a:spcPct val="150000"/>
              </a:lnSpc>
              <a:buFont typeface="+mj-lt"/>
              <a:buAutoNum type="arabicPeriod"/>
              <a:defRPr/>
            </a:pPr>
            <a:r>
              <a:rPr lang="zh-CN" altLang="en-US" sz="1600" dirty="0">
                <a:latin typeface="微软雅黑" pitchFamily="34" charset="-122"/>
                <a:ea typeface="微软雅黑" pitchFamily="34" charset="-122"/>
              </a:rPr>
              <a:t>挂牌公司</a:t>
            </a:r>
            <a:r>
              <a:rPr lang="zh-CN" altLang="en-US" sz="1600" b="1" dirty="0">
                <a:solidFill>
                  <a:srgbClr val="C00000"/>
                </a:solidFill>
                <a:latin typeface="微软雅黑" pitchFamily="34" charset="-122"/>
                <a:ea typeface="微软雅黑" pitchFamily="34" charset="-122"/>
              </a:rPr>
              <a:t>控股股东及实际控制人</a:t>
            </a:r>
            <a:r>
              <a:rPr lang="zh-CN" altLang="en-US" sz="1600" dirty="0">
                <a:latin typeface="微软雅黑" pitchFamily="34" charset="-122"/>
                <a:ea typeface="微软雅黑" pitchFamily="34" charset="-122"/>
              </a:rPr>
              <a:t>在挂牌前直接或间接持有的股票</a:t>
            </a:r>
            <a:r>
              <a:rPr lang="zh-CN" altLang="en-US" sz="1600" dirty="0">
                <a:solidFill>
                  <a:srgbClr val="FF0000"/>
                </a:solidFill>
                <a:latin typeface="微软雅黑" pitchFamily="34" charset="-122"/>
                <a:ea typeface="微软雅黑" pitchFamily="34" charset="-122"/>
              </a:rPr>
              <a:t>分三批解除转让限制</a:t>
            </a:r>
            <a:r>
              <a:rPr lang="zh-CN" altLang="en-US" sz="1600" dirty="0">
                <a:latin typeface="微软雅黑" pitchFamily="34" charset="-122"/>
                <a:ea typeface="微软雅黑" pitchFamily="34" charset="-122"/>
              </a:rPr>
              <a:t>，每批解除转让限制的数量均为其挂牌前所持股票的三分之一，解除转让限制的时间分别为</a:t>
            </a:r>
            <a:r>
              <a:rPr lang="zh-CN" altLang="en-US" sz="1600" dirty="0">
                <a:solidFill>
                  <a:srgbClr val="FF0000"/>
                </a:solidFill>
                <a:latin typeface="微软雅黑" pitchFamily="34" charset="-122"/>
                <a:ea typeface="微软雅黑" pitchFamily="34" charset="-122"/>
              </a:rPr>
              <a:t>挂牌之日、挂牌期满一年和两年</a:t>
            </a:r>
            <a:r>
              <a:rPr lang="zh-CN" altLang="en-US" sz="1600" dirty="0">
                <a:latin typeface="微软雅黑" pitchFamily="34" charset="-122"/>
                <a:ea typeface="微软雅黑" pitchFamily="34" charset="-122"/>
              </a:rPr>
              <a:t>。 </a:t>
            </a:r>
            <a:endParaRPr lang="en-US" altLang="zh-CN" sz="1600" dirty="0">
              <a:latin typeface="微软雅黑" pitchFamily="34" charset="-122"/>
              <a:ea typeface="微软雅黑" pitchFamily="34" charset="-122"/>
            </a:endParaRPr>
          </a:p>
          <a:p>
            <a:pPr marL="342900" indent="-342900">
              <a:lnSpc>
                <a:spcPct val="150000"/>
              </a:lnSpc>
              <a:buFont typeface="+mj-lt"/>
              <a:buAutoNum type="arabicPeriod"/>
              <a:defRPr/>
            </a:pPr>
            <a:r>
              <a:rPr lang="zh-CN" altLang="en-US" sz="1600" dirty="0">
                <a:latin typeface="微软雅黑" pitchFamily="34" charset="-122"/>
                <a:ea typeface="微软雅黑" pitchFamily="34" charset="-122"/>
              </a:rPr>
              <a:t>挂牌</a:t>
            </a:r>
            <a:r>
              <a:rPr lang="zh-CN" altLang="en-US" sz="1600" dirty="0">
                <a:solidFill>
                  <a:srgbClr val="FF0000"/>
                </a:solidFill>
                <a:latin typeface="微软雅黑" pitchFamily="34" charset="-122"/>
                <a:ea typeface="微软雅黑" pitchFamily="34" charset="-122"/>
              </a:rPr>
              <a:t>前十二个月以内</a:t>
            </a:r>
            <a:r>
              <a:rPr lang="zh-CN" altLang="en-US" sz="1600" dirty="0">
                <a:latin typeface="微软雅黑" pitchFamily="34" charset="-122"/>
                <a:ea typeface="微软雅黑" pitchFamily="34" charset="-122"/>
              </a:rPr>
              <a:t>控股股东及实际控制人直接或间接持有的股票</a:t>
            </a:r>
            <a:r>
              <a:rPr lang="zh-CN" altLang="en-US" sz="1600" dirty="0">
                <a:solidFill>
                  <a:srgbClr val="FF0000"/>
                </a:solidFill>
                <a:latin typeface="微软雅黑" pitchFamily="34" charset="-122"/>
                <a:ea typeface="微软雅黑" pitchFamily="34" charset="-122"/>
              </a:rPr>
              <a:t>进行过转让的</a:t>
            </a:r>
            <a:r>
              <a:rPr lang="zh-CN" altLang="en-US" sz="1600" dirty="0">
                <a:latin typeface="微软雅黑" pitchFamily="34" charset="-122"/>
                <a:ea typeface="微软雅黑" pitchFamily="34" charset="-122"/>
              </a:rPr>
              <a:t>，该股票的管理</a:t>
            </a:r>
            <a:r>
              <a:rPr lang="zh-CN" altLang="en-US" sz="1600" dirty="0">
                <a:solidFill>
                  <a:srgbClr val="FF0000"/>
                </a:solidFill>
                <a:latin typeface="微软雅黑" pitchFamily="34" charset="-122"/>
                <a:ea typeface="微软雅黑" pitchFamily="34" charset="-122"/>
              </a:rPr>
              <a:t>按照前款规定执行</a:t>
            </a:r>
            <a:r>
              <a:rPr lang="zh-CN" altLang="en-US" sz="1600" dirty="0">
                <a:latin typeface="微软雅黑" pitchFamily="34" charset="-122"/>
                <a:ea typeface="微软雅黑" pitchFamily="34" charset="-122"/>
              </a:rPr>
              <a:t>，主办券商为开展做市业务取得的做市初始库存股票除外。 </a:t>
            </a:r>
          </a:p>
          <a:p>
            <a:pPr marL="342900" indent="-342900">
              <a:lnSpc>
                <a:spcPct val="150000"/>
              </a:lnSpc>
              <a:buFont typeface="+mj-lt"/>
              <a:buAutoNum type="arabicPeriod"/>
              <a:defRPr/>
            </a:pPr>
            <a:r>
              <a:rPr lang="zh-CN" altLang="en-US" sz="1600" dirty="0">
                <a:latin typeface="微软雅黑" pitchFamily="34" charset="-122"/>
                <a:ea typeface="微软雅黑" pitchFamily="34" charset="-122"/>
              </a:rPr>
              <a:t>因</a:t>
            </a:r>
            <a:r>
              <a:rPr lang="zh-CN" altLang="en-US" sz="1600" dirty="0">
                <a:solidFill>
                  <a:srgbClr val="FF0000"/>
                </a:solidFill>
                <a:latin typeface="微软雅黑" pitchFamily="34" charset="-122"/>
                <a:ea typeface="微软雅黑" pitchFamily="34" charset="-122"/>
              </a:rPr>
              <a:t>司法裁决、继承</a:t>
            </a:r>
            <a:r>
              <a:rPr lang="zh-CN" altLang="en-US" sz="1600" dirty="0">
                <a:latin typeface="微软雅黑" pitchFamily="34" charset="-122"/>
                <a:ea typeface="微软雅黑" pitchFamily="34" charset="-122"/>
              </a:rPr>
              <a:t>等原因导致有限售期的股票持有人发生变更的，后续持有人应继续执行股票限售规定。</a:t>
            </a:r>
          </a:p>
        </p:txBody>
      </p:sp>
      <p:sp>
        <p:nvSpPr>
          <p:cNvPr id="6" name="TextBox 5"/>
          <p:cNvSpPr txBox="1"/>
          <p:nvPr/>
        </p:nvSpPr>
        <p:spPr>
          <a:xfrm>
            <a:off x="4429124" y="6429396"/>
            <a:ext cx="441146" cy="369332"/>
          </a:xfrm>
          <a:prstGeom prst="rect">
            <a:avLst/>
          </a:prstGeom>
          <a:noFill/>
        </p:spPr>
        <p:txBody>
          <a:bodyPr wrap="none" rtlCol="0">
            <a:spAutoFit/>
          </a:bodyPr>
          <a:lstStyle/>
          <a:p>
            <a:r>
              <a:rPr lang="en-US" altLang="zh-CN" dirty="0" smtClean="0"/>
              <a:t>45</a:t>
            </a:r>
            <a:endParaRPr lang="zh-CN" altLang="en-US" dirty="0"/>
          </a:p>
        </p:txBody>
      </p:sp>
      <p:sp>
        <p:nvSpPr>
          <p:cNvPr id="10" name="TextBox 9"/>
          <p:cNvSpPr txBox="1"/>
          <p:nvPr/>
        </p:nvSpPr>
        <p:spPr>
          <a:xfrm>
            <a:off x="593702" y="1071548"/>
            <a:ext cx="6786610" cy="369332"/>
          </a:xfrm>
          <a:prstGeom prst="rect">
            <a:avLst/>
          </a:prstGeom>
          <a:noFill/>
        </p:spPr>
        <p:txBody>
          <a:bodyPr wrap="square" rtlCol="0">
            <a:spAutoFit/>
          </a:bodyPr>
          <a:lstStyle/>
          <a:p>
            <a:pPr>
              <a:buFont typeface="Wingdings" pitchFamily="2" charset="2"/>
              <a:buChar char="l"/>
            </a:pPr>
            <a:r>
              <a:rPr lang="en-US" altLang="zh-CN" dirty="0">
                <a:latin typeface="微软雅黑" pitchFamily="34" charset="-122"/>
                <a:ea typeface="微软雅黑" pitchFamily="34" charset="-122"/>
                <a:sym typeface="楷体_GB2312" pitchFamily="49" charset="-122"/>
              </a:rPr>
              <a:t>《</a:t>
            </a:r>
            <a:r>
              <a:rPr lang="zh-CN" altLang="en-US" dirty="0">
                <a:latin typeface="微软雅黑" pitchFamily="34" charset="-122"/>
                <a:ea typeface="微软雅黑" pitchFamily="34" charset="-122"/>
                <a:sym typeface="楷体_GB2312" pitchFamily="49" charset="-122"/>
              </a:rPr>
              <a:t>全国中小企业股份转让系统业务规则</a:t>
            </a:r>
            <a:r>
              <a:rPr lang="en-US" altLang="zh-CN" dirty="0">
                <a:latin typeface="微软雅黑" pitchFamily="34" charset="-122"/>
                <a:ea typeface="微软雅黑" pitchFamily="34" charset="-122"/>
                <a:sym typeface="楷体_GB2312" pitchFamily="49" charset="-122"/>
              </a:rPr>
              <a:t>》</a:t>
            </a:r>
            <a:r>
              <a:rPr lang="zh-CN" altLang="en-US" dirty="0">
                <a:latin typeface="微软雅黑" pitchFamily="34" charset="-122"/>
                <a:ea typeface="微软雅黑" pitchFamily="34" charset="-122"/>
                <a:sym typeface="楷体_GB2312" pitchFamily="49" charset="-122"/>
              </a:rPr>
              <a:t>第</a:t>
            </a:r>
            <a:r>
              <a:rPr lang="en-US" altLang="zh-CN" dirty="0">
                <a:latin typeface="微软雅黑" pitchFamily="34" charset="-122"/>
                <a:ea typeface="微软雅黑" pitchFamily="34" charset="-122"/>
                <a:sym typeface="楷体_GB2312" pitchFamily="49" charset="-122"/>
              </a:rPr>
              <a:t>2.8</a:t>
            </a:r>
            <a:r>
              <a:rPr lang="zh-CN" altLang="en-US" dirty="0">
                <a:latin typeface="微软雅黑" pitchFamily="34" charset="-122"/>
                <a:ea typeface="微软雅黑" pitchFamily="34" charset="-122"/>
                <a:sym typeface="楷体_GB2312" pitchFamily="49" charset="-122"/>
              </a:rPr>
              <a:t>条：</a:t>
            </a:r>
            <a:endParaRPr lang="en-US" altLang="zh-CN" dirty="0">
              <a:latin typeface="微软雅黑" pitchFamily="34" charset="-122"/>
              <a:ea typeface="微软雅黑" pitchFamily="34" charset="-122"/>
              <a:sym typeface="楷体_GB2312" pitchFamily="49" charset="-122"/>
            </a:endParaRPr>
          </a:p>
        </p:txBody>
      </p:sp>
      <p:sp>
        <p:nvSpPr>
          <p:cNvPr id="11" name="五角星 11">
            <a:extLst>
              <a:ext uri="{FF2B5EF4-FFF2-40B4-BE49-F238E27FC236}">
                <a16:creationId xmlns="" xmlns:a16="http://schemas.microsoft.com/office/drawing/2014/main" id="{2E72A66A-58FA-43FC-90D1-492789E05807}"/>
              </a:ext>
            </a:extLst>
          </p:cNvPr>
          <p:cNvSpPr/>
          <p:nvPr/>
        </p:nvSpPr>
        <p:spPr>
          <a:xfrm>
            <a:off x="971600" y="1872247"/>
            <a:ext cx="216024" cy="308615"/>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第二节   股份</a:t>
            </a:r>
            <a:r>
              <a:rPr lang="zh-CN" altLang="en-US" sz="2800" b="1" dirty="0">
                <a:solidFill>
                  <a:srgbClr val="FFFFFF"/>
                </a:solidFill>
                <a:latin typeface="微软雅黑" pitchFamily="34" charset="-122"/>
                <a:ea typeface="微软雅黑" pitchFamily="34" charset="-122"/>
              </a:rPr>
              <a:t>解除限售</a:t>
            </a:r>
            <a:r>
              <a:rPr lang="en-US" altLang="zh-CN" sz="2800" b="1" dirty="0">
                <a:solidFill>
                  <a:srgbClr val="FFFFFF"/>
                </a:solidFill>
                <a:latin typeface="微软雅黑" pitchFamily="34" charset="-122"/>
                <a:ea typeface="微软雅黑" pitchFamily="34" charset="-122"/>
              </a:rPr>
              <a:t>—</a:t>
            </a:r>
            <a:r>
              <a:rPr lang="zh-CN" altLang="en-US" sz="2800" b="1" dirty="0">
                <a:solidFill>
                  <a:srgbClr val="FFFFFF"/>
                </a:solidFill>
                <a:latin typeface="微软雅黑" pitchFamily="34" charset="-122"/>
                <a:ea typeface="微软雅黑" pitchFamily="34" charset="-122"/>
              </a:rPr>
              <a:t>业务依据</a:t>
            </a:r>
          </a:p>
        </p:txBody>
      </p:sp>
    </p:spTree>
    <p:extLst>
      <p:ext uri="{BB962C8B-B14F-4D97-AF65-F5344CB8AC3E}">
        <p14:creationId xmlns="" xmlns:p14="http://schemas.microsoft.com/office/powerpoint/2010/main" val="313201619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a:xfrm>
            <a:off x="683568" y="1628801"/>
            <a:ext cx="8229600" cy="4143404"/>
          </a:xfrm>
          <a:prstGeom prst="rect">
            <a:avLst/>
          </a:prstGeom>
        </p:spPr>
        <p:txBody>
          <a:bodyPr rtlCol="0">
            <a:normAutofit/>
          </a:bodyPr>
          <a:lstStyle/>
          <a:p>
            <a:pPr marL="342900" lvl="0" indent="-342900" fontAlgn="auto">
              <a:lnSpc>
                <a:spcPct val="150000"/>
              </a:lnSpc>
              <a:spcBef>
                <a:spcPct val="20000"/>
              </a:spcBef>
              <a:spcAft>
                <a:spcPts val="0"/>
              </a:spcAft>
              <a:buFontTx/>
              <a:buChar char="•"/>
              <a:defRPr/>
            </a:pPr>
            <a:endParaRPr kumimoji="0" lang="zh-CN" altLang="en-US" sz="1800" b="0" i="0" u="none" strike="noStrike" kern="0" cap="none" spc="0" normalizeH="0" baseline="0" noProof="0" dirty="0">
              <a:ln>
                <a:noFill/>
              </a:ln>
              <a:solidFill>
                <a:schemeClr val="tx1">
                  <a:lumMod val="95000"/>
                  <a:lumOff val="5000"/>
                </a:schemeClr>
              </a:solidFill>
              <a:effectLst/>
              <a:uLnTx/>
              <a:uFillTx/>
              <a:latin typeface="微软雅黑" pitchFamily="34" charset="-122"/>
              <a:ea typeface="微软雅黑" pitchFamily="34" charset="-122"/>
              <a:cs typeface="+mn-cs"/>
              <a:sym typeface="楷体_GB2312" pitchFamily="49" charset="-122"/>
            </a:endParaRPr>
          </a:p>
        </p:txBody>
      </p:sp>
      <p:sp>
        <p:nvSpPr>
          <p:cNvPr id="10" name="TextBox 9"/>
          <p:cNvSpPr txBox="1"/>
          <p:nvPr/>
        </p:nvSpPr>
        <p:spPr>
          <a:xfrm>
            <a:off x="4427984" y="6429396"/>
            <a:ext cx="441146" cy="369332"/>
          </a:xfrm>
          <a:prstGeom prst="rect">
            <a:avLst/>
          </a:prstGeom>
          <a:noFill/>
        </p:spPr>
        <p:txBody>
          <a:bodyPr wrap="none" rtlCol="0">
            <a:spAutoFit/>
          </a:bodyPr>
          <a:lstStyle/>
          <a:p>
            <a:r>
              <a:rPr lang="en-US" altLang="zh-CN" dirty="0" smtClean="0"/>
              <a:t>46</a:t>
            </a:r>
            <a:endParaRPr lang="zh-CN" altLang="en-US" dirty="0"/>
          </a:p>
        </p:txBody>
      </p:sp>
      <p:graphicFrame>
        <p:nvGraphicFramePr>
          <p:cNvPr id="2" name="表格 1">
            <a:extLst>
              <a:ext uri="{FF2B5EF4-FFF2-40B4-BE49-F238E27FC236}">
                <a16:creationId xmlns="" xmlns:a16="http://schemas.microsoft.com/office/drawing/2014/main" id="{87C85BD1-7E2A-4DEA-8B10-C39E74C3E5E5}"/>
              </a:ext>
            </a:extLst>
          </p:cNvPr>
          <p:cNvGraphicFramePr>
            <a:graphicFrameLocks noGrp="1"/>
          </p:cNvGraphicFramePr>
          <p:nvPr>
            <p:extLst>
              <p:ext uri="{D42A27DB-BD31-4B8C-83A1-F6EECF244321}">
                <p14:modId xmlns="" xmlns:p14="http://schemas.microsoft.com/office/powerpoint/2010/main" val="131157377"/>
              </p:ext>
            </p:extLst>
          </p:nvPr>
        </p:nvGraphicFramePr>
        <p:xfrm>
          <a:off x="179512" y="1700810"/>
          <a:ext cx="8784974" cy="3397956"/>
        </p:xfrm>
        <a:graphic>
          <a:graphicData uri="http://schemas.openxmlformats.org/drawingml/2006/table">
            <a:tbl>
              <a:tblPr firstRow="1" bandRow="1">
                <a:tableStyleId>{5C22544A-7EE6-4342-B048-85BDC9FD1C3A}</a:tableStyleId>
              </a:tblPr>
              <a:tblGrid>
                <a:gridCol w="1290314">
                  <a:extLst>
                    <a:ext uri="{9D8B030D-6E8A-4147-A177-3AD203B41FA5}">
                      <a16:colId xmlns="" xmlns:a16="http://schemas.microsoft.com/office/drawing/2014/main" val="3758731926"/>
                    </a:ext>
                  </a:extLst>
                </a:gridCol>
                <a:gridCol w="1059421">
                  <a:extLst>
                    <a:ext uri="{9D8B030D-6E8A-4147-A177-3AD203B41FA5}">
                      <a16:colId xmlns="" xmlns:a16="http://schemas.microsoft.com/office/drawing/2014/main" val="1936878867"/>
                    </a:ext>
                  </a:extLst>
                </a:gridCol>
                <a:gridCol w="994526">
                  <a:extLst>
                    <a:ext uri="{9D8B030D-6E8A-4147-A177-3AD203B41FA5}">
                      <a16:colId xmlns="" xmlns:a16="http://schemas.microsoft.com/office/drawing/2014/main" val="1633688734"/>
                    </a:ext>
                  </a:extLst>
                </a:gridCol>
                <a:gridCol w="1160279">
                  <a:extLst>
                    <a:ext uri="{9D8B030D-6E8A-4147-A177-3AD203B41FA5}">
                      <a16:colId xmlns="" xmlns:a16="http://schemas.microsoft.com/office/drawing/2014/main" val="2439230432"/>
                    </a:ext>
                  </a:extLst>
                </a:gridCol>
                <a:gridCol w="1160279">
                  <a:extLst>
                    <a:ext uri="{9D8B030D-6E8A-4147-A177-3AD203B41FA5}">
                      <a16:colId xmlns="" xmlns:a16="http://schemas.microsoft.com/office/drawing/2014/main" val="4088364395"/>
                    </a:ext>
                  </a:extLst>
                </a:gridCol>
                <a:gridCol w="911649">
                  <a:extLst>
                    <a:ext uri="{9D8B030D-6E8A-4147-A177-3AD203B41FA5}">
                      <a16:colId xmlns="" xmlns:a16="http://schemas.microsoft.com/office/drawing/2014/main" val="1782784115"/>
                    </a:ext>
                  </a:extLst>
                </a:gridCol>
                <a:gridCol w="1462612">
                  <a:extLst>
                    <a:ext uri="{9D8B030D-6E8A-4147-A177-3AD203B41FA5}">
                      <a16:colId xmlns="" xmlns:a16="http://schemas.microsoft.com/office/drawing/2014/main" val="3879259151"/>
                    </a:ext>
                  </a:extLst>
                </a:gridCol>
                <a:gridCol w="745894">
                  <a:extLst>
                    <a:ext uri="{9D8B030D-6E8A-4147-A177-3AD203B41FA5}">
                      <a16:colId xmlns="" xmlns:a16="http://schemas.microsoft.com/office/drawing/2014/main" val="4065988546"/>
                    </a:ext>
                  </a:extLst>
                </a:gridCol>
              </a:tblGrid>
              <a:tr h="1008110">
                <a:tc>
                  <a:txBody>
                    <a:bodyPr/>
                    <a:lstStyle/>
                    <a:p>
                      <a:pPr algn="ctr"/>
                      <a:r>
                        <a:rPr lang="en-US" altLang="zh-CN" sz="1900" b="0" dirty="0">
                          <a:solidFill>
                            <a:schemeClr val="tx1"/>
                          </a:solidFill>
                        </a:rPr>
                        <a:t>        </a:t>
                      </a:r>
                      <a:r>
                        <a:rPr lang="zh-CN" altLang="en-US" sz="1900" b="1" dirty="0" smtClean="0">
                          <a:solidFill>
                            <a:srgbClr val="FF0000"/>
                          </a:solidFill>
                        </a:rPr>
                        <a:t>条款</a:t>
                      </a:r>
                      <a:endParaRPr lang="en-US" altLang="zh-CN" sz="1900" b="1" dirty="0" smtClean="0">
                        <a:solidFill>
                          <a:srgbClr val="FF0000"/>
                        </a:solidFill>
                      </a:endParaRPr>
                    </a:p>
                    <a:p>
                      <a:pPr algn="ctr"/>
                      <a:endParaRPr lang="en-US" altLang="zh-CN" sz="1900" b="1" dirty="0">
                        <a:solidFill>
                          <a:srgbClr val="FF0000"/>
                        </a:solidFill>
                      </a:endParaRPr>
                    </a:p>
                    <a:p>
                      <a:pPr algn="l"/>
                      <a:r>
                        <a:rPr lang="zh-CN" altLang="en-US" sz="1900" b="1" dirty="0">
                          <a:solidFill>
                            <a:srgbClr val="FF0000"/>
                          </a:solidFill>
                        </a:rPr>
                        <a:t>主体</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tcPr>
                </a:tc>
                <a:tc>
                  <a:txBody>
                    <a:bodyPr/>
                    <a:lstStyle/>
                    <a:p>
                      <a:pPr algn="ctr"/>
                      <a:r>
                        <a:rPr lang="zh-CN" altLang="en-US" sz="1900" dirty="0">
                          <a:solidFill>
                            <a:schemeClr val="tx1"/>
                          </a:solidFill>
                        </a:rPr>
                        <a:t>一年内不能</a:t>
                      </a:r>
                      <a:r>
                        <a:rPr lang="zh-CN" altLang="en-US" sz="1900" dirty="0" smtClean="0">
                          <a:solidFill>
                            <a:schemeClr val="tx1"/>
                          </a:solidFill>
                        </a:rPr>
                        <a:t>转让</a:t>
                      </a:r>
                      <a:endParaRPr lang="zh-CN" altLang="en-US" sz="1900" dirty="0">
                        <a:solidFill>
                          <a:schemeClr val="tx1"/>
                        </a:solidFill>
                      </a:endParaRP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900" dirty="0">
                          <a:solidFill>
                            <a:schemeClr val="tx1"/>
                          </a:solidFill>
                        </a:rPr>
                        <a:t>每年转让≤</a:t>
                      </a:r>
                      <a:r>
                        <a:rPr lang="en-US" altLang="zh-CN" sz="1900" dirty="0">
                          <a:solidFill>
                            <a:schemeClr val="tx1"/>
                          </a:solidFill>
                        </a:rPr>
                        <a:t>1/4</a:t>
                      </a:r>
                      <a:endParaRPr lang="zh-CN" altLang="en-US" sz="1900" dirty="0">
                        <a:solidFill>
                          <a:schemeClr val="tx1"/>
                        </a:solidFill>
                      </a:endParaRP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900" dirty="0">
                          <a:solidFill>
                            <a:schemeClr val="tx1"/>
                          </a:solidFill>
                        </a:rPr>
                        <a:t>及时报备持有变动</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900" dirty="0">
                          <a:solidFill>
                            <a:schemeClr val="tx1"/>
                          </a:solidFill>
                        </a:rPr>
                        <a:t>离职半年内不能卖</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900" dirty="0">
                          <a:solidFill>
                            <a:schemeClr val="tx1"/>
                          </a:solidFill>
                        </a:rPr>
                        <a:t>每年解限</a:t>
                      </a:r>
                      <a:r>
                        <a:rPr lang="en-US" altLang="zh-CN" sz="1900" dirty="0">
                          <a:solidFill>
                            <a:schemeClr val="tx1"/>
                          </a:solidFill>
                        </a:rPr>
                        <a:t>1/3</a:t>
                      </a:r>
                      <a:endParaRPr lang="zh-CN" altLang="en-US" sz="1900" dirty="0">
                        <a:solidFill>
                          <a:schemeClr val="tx1"/>
                        </a:solidFill>
                      </a:endParaRP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900" dirty="0">
                          <a:solidFill>
                            <a:schemeClr val="tx1"/>
                          </a:solidFill>
                        </a:rPr>
                        <a:t>挂牌前</a:t>
                      </a:r>
                      <a:r>
                        <a:rPr lang="en-US" altLang="zh-CN" sz="1900" dirty="0">
                          <a:solidFill>
                            <a:schemeClr val="tx1"/>
                          </a:solidFill>
                        </a:rPr>
                        <a:t>12</a:t>
                      </a:r>
                      <a:r>
                        <a:rPr lang="zh-CN" altLang="en-US" sz="1900" dirty="0">
                          <a:solidFill>
                            <a:schemeClr val="tx1"/>
                          </a:solidFill>
                        </a:rPr>
                        <a:t>个月内转让的条款</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900" dirty="0">
                          <a:solidFill>
                            <a:schemeClr val="tx1"/>
                          </a:solidFill>
                        </a:rPr>
                        <a:t>司法继承</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444063405"/>
                  </a:ext>
                </a:extLst>
              </a:tr>
              <a:tr h="541726">
                <a:tc>
                  <a:txBody>
                    <a:bodyPr/>
                    <a:lstStyle/>
                    <a:p>
                      <a:pPr algn="ctr"/>
                      <a:r>
                        <a:rPr lang="zh-CN" altLang="en-US" sz="1900" b="1" dirty="0"/>
                        <a:t>发起人</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400" dirty="0"/>
                        <a:t>√</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400" dirty="0"/>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400"/>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400"/>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400"/>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400"/>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t>√</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481932066"/>
                  </a:ext>
                </a:extLst>
              </a:tr>
              <a:tr h="576000">
                <a:tc>
                  <a:txBody>
                    <a:bodyPr/>
                    <a:lstStyle/>
                    <a:p>
                      <a:pPr algn="ctr"/>
                      <a:r>
                        <a:rPr lang="zh-CN" altLang="en-US" sz="1900" b="1" dirty="0" smtClean="0"/>
                        <a:t>董监高</a:t>
                      </a:r>
                      <a:endParaRPr lang="zh-CN" altLang="en-US" sz="1900" b="1" dirty="0"/>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400"/>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t>√</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t>√</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t>√</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400"/>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400"/>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t>√</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787094975"/>
                  </a:ext>
                </a:extLst>
              </a:tr>
              <a:tr h="504056">
                <a:tc>
                  <a:txBody>
                    <a:bodyPr/>
                    <a:lstStyle/>
                    <a:p>
                      <a:pPr algn="ctr"/>
                      <a:r>
                        <a:rPr lang="zh-CN" altLang="en-US" sz="1900" b="1" dirty="0"/>
                        <a:t>控股股东</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400"/>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400" dirty="0"/>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400"/>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400" dirty="0"/>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t>√</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t>√</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t>√</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272583802"/>
                  </a:ext>
                </a:extLst>
              </a:tr>
              <a:tr h="768064">
                <a:tc>
                  <a:txBody>
                    <a:bodyPr/>
                    <a:lstStyle/>
                    <a:p>
                      <a:pPr algn="ctr"/>
                      <a:r>
                        <a:rPr lang="zh-CN" altLang="en-US" sz="1900" b="1" dirty="0"/>
                        <a:t>实际控制人</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400"/>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400"/>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400" dirty="0"/>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400"/>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t>√</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t>√</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t>√</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451272013"/>
                  </a:ext>
                </a:extLst>
              </a:tr>
            </a:tbl>
          </a:graphicData>
        </a:graphic>
      </p:graphicFrame>
      <p:sp>
        <p:nvSpPr>
          <p:cNvPr id="12" name="TextBox 9">
            <a:extLst>
              <a:ext uri="{FF2B5EF4-FFF2-40B4-BE49-F238E27FC236}">
                <a16:creationId xmlns="" xmlns:a16="http://schemas.microsoft.com/office/drawing/2014/main" id="{56DBD6FC-09F8-4B9B-BBFD-773484DE8C93}"/>
              </a:ext>
            </a:extLst>
          </p:cNvPr>
          <p:cNvSpPr txBox="1"/>
          <p:nvPr/>
        </p:nvSpPr>
        <p:spPr>
          <a:xfrm>
            <a:off x="3347864" y="1249015"/>
            <a:ext cx="2394122" cy="307777"/>
          </a:xfrm>
          <a:prstGeom prst="rect">
            <a:avLst/>
          </a:prstGeom>
          <a:noFill/>
        </p:spPr>
        <p:txBody>
          <a:bodyPr wrap="square" rtlCol="0">
            <a:spAutoFit/>
          </a:bodyPr>
          <a:lstStyle/>
          <a:p>
            <a:pPr algn="ctr"/>
            <a:r>
              <a:rPr lang="zh-CN" altLang="en-US" sz="1400" dirty="0">
                <a:latin typeface="微软雅黑" pitchFamily="34" charset="-122"/>
                <a:ea typeface="微软雅黑" pitchFamily="34" charset="-122"/>
                <a:sym typeface="楷体_GB2312" pitchFamily="49" charset="-122"/>
              </a:rPr>
              <a:t>表：解除限售业务规则整理</a:t>
            </a:r>
            <a:endParaRPr lang="en-US" altLang="zh-CN" sz="1400" dirty="0">
              <a:latin typeface="微软雅黑" pitchFamily="34" charset="-122"/>
              <a:ea typeface="微软雅黑" pitchFamily="34" charset="-122"/>
              <a:sym typeface="楷体_GB2312" pitchFamily="49" charset="-122"/>
            </a:endParaRPr>
          </a:p>
        </p:txBody>
      </p:sp>
      <p:sp>
        <p:nvSpPr>
          <p:cNvPr id="7"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第二节   股份</a:t>
            </a:r>
            <a:r>
              <a:rPr lang="zh-CN" altLang="en-US" sz="2800" b="1" dirty="0">
                <a:solidFill>
                  <a:srgbClr val="FFFFFF"/>
                </a:solidFill>
                <a:latin typeface="微软雅黑" pitchFamily="34" charset="-122"/>
                <a:ea typeface="微软雅黑" pitchFamily="34" charset="-122"/>
              </a:rPr>
              <a:t>解除限售</a:t>
            </a:r>
            <a:r>
              <a:rPr lang="en-US" altLang="zh-CN" sz="2800" b="1" dirty="0">
                <a:solidFill>
                  <a:srgbClr val="FFFFFF"/>
                </a:solidFill>
                <a:latin typeface="微软雅黑" pitchFamily="34" charset="-122"/>
                <a:ea typeface="微软雅黑" pitchFamily="34" charset="-122"/>
              </a:rPr>
              <a:t>—</a:t>
            </a:r>
            <a:r>
              <a:rPr lang="zh-CN" altLang="en-US" sz="2800" b="1" dirty="0">
                <a:solidFill>
                  <a:srgbClr val="FFFFFF"/>
                </a:solidFill>
                <a:latin typeface="微软雅黑" pitchFamily="34" charset="-122"/>
                <a:ea typeface="微软雅黑" pitchFamily="34" charset="-122"/>
              </a:rPr>
              <a:t>业务依据</a:t>
            </a:r>
          </a:p>
        </p:txBody>
      </p:sp>
    </p:spTree>
    <p:extLst>
      <p:ext uri="{BB962C8B-B14F-4D97-AF65-F5344CB8AC3E}">
        <p14:creationId xmlns="" xmlns:p14="http://schemas.microsoft.com/office/powerpoint/2010/main" val="384795975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 xmlns:p14="http://schemas.microsoft.com/office/powerpoint/2010/main" val="3843464661"/>
              </p:ext>
            </p:extLst>
          </p:nvPr>
        </p:nvGraphicFramePr>
        <p:xfrm>
          <a:off x="249052" y="1220755"/>
          <a:ext cx="8715436" cy="33496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灯片编号占位符 1"/>
          <p:cNvSpPr>
            <a:spLocks noGrp="1"/>
          </p:cNvSpPr>
          <p:nvPr>
            <p:ph type="sldNum" sz="quarter" idx="12"/>
          </p:nvPr>
        </p:nvSpPr>
        <p:spPr/>
        <p:txBody>
          <a:bodyPr/>
          <a:lstStyle/>
          <a:p>
            <a:pPr>
              <a:defRPr/>
            </a:pPr>
            <a:fld id="{37FA377A-D61E-4AFF-BD7C-238A8887A06F}" type="slidenum">
              <a:rPr lang="en-US" altLang="zh-CN" smtClean="0"/>
              <a:pPr>
                <a:defRPr/>
              </a:pPr>
              <a:t>47</a:t>
            </a:fld>
            <a:endParaRPr lang="en-US" altLang="zh-CN"/>
          </a:p>
        </p:txBody>
      </p:sp>
      <p:sp>
        <p:nvSpPr>
          <p:cNvPr id="9" name="TextBox 9">
            <a:extLst>
              <a:ext uri="{FF2B5EF4-FFF2-40B4-BE49-F238E27FC236}">
                <a16:creationId xmlns="" xmlns:a16="http://schemas.microsoft.com/office/drawing/2014/main" id="{509E59F6-2862-4033-B597-207024A9B33D}"/>
              </a:ext>
            </a:extLst>
          </p:cNvPr>
          <p:cNvSpPr txBox="1"/>
          <p:nvPr/>
        </p:nvSpPr>
        <p:spPr>
          <a:xfrm>
            <a:off x="467544" y="5253203"/>
            <a:ext cx="8355396" cy="338554"/>
          </a:xfrm>
          <a:prstGeom prst="rect">
            <a:avLst/>
          </a:prstGeom>
          <a:noFill/>
        </p:spPr>
        <p:txBody>
          <a:bodyPr wrap="square" rtlCol="0">
            <a:spAutoFit/>
          </a:bodyPr>
          <a:lstStyle/>
          <a:p>
            <a:r>
              <a:rPr lang="zh-CN" altLang="en-US" sz="1600" dirty="0">
                <a:latin typeface="微软雅黑" pitchFamily="34" charset="-122"/>
                <a:ea typeface="微软雅黑" pitchFamily="34" charset="-122"/>
                <a:sym typeface="楷体_GB2312" pitchFamily="49" charset="-122"/>
              </a:rPr>
              <a:t>主办券商在股转公司业务系统中查询业务状态为“</a:t>
            </a:r>
            <a:r>
              <a:rPr lang="zh-CN" altLang="en-US" sz="1600" dirty="0">
                <a:solidFill>
                  <a:srgbClr val="FF0000"/>
                </a:solidFill>
                <a:latin typeface="微软雅黑" pitchFamily="34" charset="-122"/>
                <a:ea typeface="微软雅黑" pitchFamily="34" charset="-122"/>
                <a:sym typeface="楷体_GB2312" pitchFamily="49" charset="-122"/>
              </a:rPr>
              <a:t>待结算处理”</a:t>
            </a:r>
            <a:r>
              <a:rPr lang="zh-CN" altLang="en-US" sz="1600" dirty="0">
                <a:latin typeface="微软雅黑" pitchFamily="34" charset="-122"/>
                <a:ea typeface="微软雅黑" pitchFamily="34" charset="-122"/>
                <a:sym typeface="楷体_GB2312" pitchFamily="49" charset="-122"/>
              </a:rPr>
              <a:t>，就可以向我司申报业务了。</a:t>
            </a:r>
            <a:endParaRPr lang="en-US" altLang="zh-CN" sz="1600" dirty="0">
              <a:latin typeface="微软雅黑" pitchFamily="34" charset="-122"/>
              <a:ea typeface="微软雅黑" pitchFamily="34" charset="-122"/>
              <a:sym typeface="楷体_GB2312" pitchFamily="49" charset="-122"/>
            </a:endParaRPr>
          </a:p>
        </p:txBody>
      </p:sp>
      <p:sp>
        <p:nvSpPr>
          <p:cNvPr id="8" name="TextBox 6">
            <a:extLst>
              <a:ext uri="{FF2B5EF4-FFF2-40B4-BE49-F238E27FC236}">
                <a16:creationId xmlns="" xmlns:a16="http://schemas.microsoft.com/office/drawing/2014/main" id="{34297A7A-2733-4F21-A365-53C4636FEF7A}"/>
              </a:ext>
            </a:extLst>
          </p:cNvPr>
          <p:cNvSpPr txBox="1"/>
          <p:nvPr/>
        </p:nvSpPr>
        <p:spPr>
          <a:xfrm>
            <a:off x="4571677" y="6392941"/>
            <a:ext cx="441146" cy="369332"/>
          </a:xfrm>
          <a:prstGeom prst="rect">
            <a:avLst/>
          </a:prstGeom>
          <a:noFill/>
        </p:spPr>
        <p:txBody>
          <a:bodyPr wrap="none" rtlCol="0">
            <a:spAutoFit/>
          </a:bodyPr>
          <a:lstStyle/>
          <a:p>
            <a:r>
              <a:rPr lang="en-US" altLang="zh-CN" dirty="0" smtClean="0"/>
              <a:t>47</a:t>
            </a:r>
            <a:endParaRPr lang="zh-CN" altLang="en-US" dirty="0"/>
          </a:p>
        </p:txBody>
      </p:sp>
      <p:sp>
        <p:nvSpPr>
          <p:cNvPr id="3" name="矩形 2">
            <a:extLst>
              <a:ext uri="{FF2B5EF4-FFF2-40B4-BE49-F238E27FC236}">
                <a16:creationId xmlns="" xmlns:a16="http://schemas.microsoft.com/office/drawing/2014/main" id="{208CFE42-4B70-4C92-86C1-3534925305D2}"/>
              </a:ext>
            </a:extLst>
          </p:cNvPr>
          <p:cNvSpPr/>
          <p:nvPr/>
        </p:nvSpPr>
        <p:spPr>
          <a:xfrm>
            <a:off x="1403648" y="4581128"/>
            <a:ext cx="6624736" cy="338554"/>
          </a:xfrm>
          <a:prstGeom prst="rect">
            <a:avLst/>
          </a:prstGeom>
          <a:noFill/>
        </p:spPr>
        <p:txBody>
          <a:bodyPr wrap="square" lIns="91440" tIns="45720" rIns="91440" bIns="45720">
            <a:spAutoFit/>
          </a:bodyPr>
          <a:lstStyle/>
          <a:p>
            <a:r>
              <a:rPr lang="zh-CN" altLang="en-US" sz="1600" dirty="0">
                <a:latin typeface="微软雅黑" pitchFamily="34" charset="-122"/>
                <a:ea typeface="微软雅黑" pitchFamily="34" charset="-122"/>
                <a:sym typeface="楷体_GB2312" pitchFamily="49" charset="-122"/>
              </a:rPr>
              <a:t>我已经向股转申请过备案了，接下来在什么时候在中国结算申报业务呢？</a:t>
            </a:r>
            <a:endParaRPr lang="en-US" altLang="zh-CN" sz="1600" dirty="0">
              <a:solidFill>
                <a:srgbClr val="FF0000"/>
              </a:solidFill>
              <a:latin typeface="微软雅黑" pitchFamily="34" charset="-122"/>
              <a:ea typeface="微软雅黑" pitchFamily="34" charset="-122"/>
              <a:sym typeface="楷体_GB2312" pitchFamily="49" charset="-122"/>
            </a:endParaRPr>
          </a:p>
        </p:txBody>
      </p:sp>
      <p:sp>
        <p:nvSpPr>
          <p:cNvPr id="10"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第二节   股份</a:t>
            </a:r>
            <a:r>
              <a:rPr lang="zh-CN" altLang="en-US" sz="2800" b="1" dirty="0">
                <a:solidFill>
                  <a:srgbClr val="FFFFFF"/>
                </a:solidFill>
                <a:latin typeface="微软雅黑" pitchFamily="34" charset="-122"/>
                <a:ea typeface="微软雅黑" pitchFamily="34" charset="-122"/>
              </a:rPr>
              <a:t>解除限售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业务流程</a:t>
            </a:r>
            <a:endParaRPr lang="zh-CN" altLang="en-US" sz="2800" b="1" dirty="0">
              <a:solidFill>
                <a:srgbClr val="FFFFFF"/>
              </a:solidFill>
              <a:latin typeface="微软雅黑" pitchFamily="34" charset="-122"/>
              <a:ea typeface="微软雅黑" pitchFamily="34" charset="-122"/>
            </a:endParaRPr>
          </a:p>
        </p:txBody>
      </p:sp>
      <p:sp>
        <p:nvSpPr>
          <p:cNvPr id="12" name="TextBox 11"/>
          <p:cNvSpPr txBox="1"/>
          <p:nvPr/>
        </p:nvSpPr>
        <p:spPr>
          <a:xfrm>
            <a:off x="683568" y="1052736"/>
            <a:ext cx="3005951" cy="400110"/>
          </a:xfrm>
          <a:prstGeom prst="rect">
            <a:avLst/>
          </a:prstGeom>
          <a:noFill/>
        </p:spPr>
        <p:txBody>
          <a:bodyPr wrap="none" rtlCol="0">
            <a:spAutoFit/>
          </a:bodyPr>
          <a:lstStyle/>
          <a:p>
            <a:pPr algn="ctr"/>
            <a:r>
              <a:rPr lang="zh-CN" altLang="en-US" sz="2000" b="1" dirty="0" smtClean="0">
                <a:latin typeface="微软雅黑" pitchFamily="34" charset="-122"/>
                <a:ea typeface="微软雅黑" pitchFamily="34" charset="-122"/>
              </a:rPr>
              <a:t>一、股份解除限售总流程</a:t>
            </a:r>
            <a:endParaRPr lang="zh-CN" altLang="en-US" sz="2000" b="1" dirty="0">
              <a:latin typeface="微软雅黑" pitchFamily="34" charset="-122"/>
              <a:ea typeface="微软雅黑" pitchFamily="34" charset="-122"/>
            </a:endParaRPr>
          </a:p>
        </p:txBody>
      </p:sp>
    </p:spTree>
    <p:extLst>
      <p:ext uri="{BB962C8B-B14F-4D97-AF65-F5344CB8AC3E}">
        <p14:creationId xmlns="" xmlns:p14="http://schemas.microsoft.com/office/powerpoint/2010/main" val="237039180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图示 15"/>
          <p:cNvGraphicFramePr/>
          <p:nvPr>
            <p:extLst>
              <p:ext uri="{D42A27DB-BD31-4B8C-83A1-F6EECF244321}">
                <p14:modId xmlns="" xmlns:p14="http://schemas.microsoft.com/office/powerpoint/2010/main" val="1502744750"/>
              </p:ext>
            </p:extLst>
          </p:nvPr>
        </p:nvGraphicFramePr>
        <p:xfrm>
          <a:off x="467544" y="2669758"/>
          <a:ext cx="8280920" cy="20750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0" name="TextBox 29"/>
          <p:cNvSpPr txBox="1"/>
          <p:nvPr/>
        </p:nvSpPr>
        <p:spPr>
          <a:xfrm>
            <a:off x="834516" y="2330300"/>
            <a:ext cx="425116" cy="1015663"/>
          </a:xfrm>
          <a:prstGeom prst="rect">
            <a:avLst/>
          </a:prstGeom>
          <a:noFill/>
        </p:spPr>
        <p:txBody>
          <a:bodyPr wrap="square" rtlCol="0">
            <a:spAutoFit/>
          </a:bodyPr>
          <a:lstStyle/>
          <a:p>
            <a:r>
              <a:rPr lang="en-US" altLang="zh-CN" sz="6000" b="1" dirty="0">
                <a:latin typeface="Agency FB" pitchFamily="34" charset="0"/>
              </a:rPr>
              <a:t>1</a:t>
            </a:r>
            <a:endParaRPr lang="zh-CN" altLang="en-US" sz="6000" b="1" dirty="0">
              <a:latin typeface="Agency FB" pitchFamily="34" charset="0"/>
            </a:endParaRPr>
          </a:p>
        </p:txBody>
      </p:sp>
      <p:sp>
        <p:nvSpPr>
          <p:cNvPr id="31" name="TextBox 30"/>
          <p:cNvSpPr txBox="1"/>
          <p:nvPr/>
        </p:nvSpPr>
        <p:spPr>
          <a:xfrm>
            <a:off x="1815251" y="3866470"/>
            <a:ext cx="524503" cy="1015663"/>
          </a:xfrm>
          <a:prstGeom prst="rect">
            <a:avLst/>
          </a:prstGeom>
          <a:noFill/>
        </p:spPr>
        <p:txBody>
          <a:bodyPr wrap="none" rtlCol="0">
            <a:spAutoFit/>
          </a:bodyPr>
          <a:lstStyle/>
          <a:p>
            <a:r>
              <a:rPr lang="en-US" altLang="zh-CN" sz="6000" b="1" dirty="0">
                <a:solidFill>
                  <a:srgbClr val="00339A"/>
                </a:solidFill>
                <a:latin typeface="Agency FB" pitchFamily="34" charset="0"/>
              </a:rPr>
              <a:t>2</a:t>
            </a:r>
            <a:endParaRPr lang="zh-CN" altLang="en-US" sz="6000" b="1" dirty="0">
              <a:solidFill>
                <a:srgbClr val="00339A"/>
              </a:solidFill>
              <a:latin typeface="Agency FB" pitchFamily="34" charset="0"/>
            </a:endParaRPr>
          </a:p>
        </p:txBody>
      </p:sp>
      <p:sp>
        <p:nvSpPr>
          <p:cNvPr id="32" name="TextBox 31"/>
          <p:cNvSpPr txBox="1"/>
          <p:nvPr/>
        </p:nvSpPr>
        <p:spPr>
          <a:xfrm>
            <a:off x="2952950" y="2330300"/>
            <a:ext cx="538930" cy="1015663"/>
          </a:xfrm>
          <a:prstGeom prst="rect">
            <a:avLst/>
          </a:prstGeom>
          <a:noFill/>
        </p:spPr>
        <p:txBody>
          <a:bodyPr wrap="none" rtlCol="0">
            <a:spAutoFit/>
          </a:bodyPr>
          <a:lstStyle/>
          <a:p>
            <a:r>
              <a:rPr lang="en-US" altLang="zh-CN" sz="6000" b="1" dirty="0">
                <a:latin typeface="Agency FB" pitchFamily="34" charset="0"/>
              </a:rPr>
              <a:t>3</a:t>
            </a:r>
            <a:endParaRPr lang="zh-CN" altLang="en-US" sz="6000" b="1" dirty="0">
              <a:latin typeface="Agency FB" pitchFamily="34" charset="0"/>
            </a:endParaRPr>
          </a:p>
        </p:txBody>
      </p:sp>
      <p:sp>
        <p:nvSpPr>
          <p:cNvPr id="33" name="TextBox 32"/>
          <p:cNvSpPr txBox="1"/>
          <p:nvPr/>
        </p:nvSpPr>
        <p:spPr>
          <a:xfrm>
            <a:off x="4139953" y="3866470"/>
            <a:ext cx="534121" cy="1015663"/>
          </a:xfrm>
          <a:prstGeom prst="rect">
            <a:avLst/>
          </a:prstGeom>
          <a:noFill/>
        </p:spPr>
        <p:txBody>
          <a:bodyPr wrap="none" rtlCol="0">
            <a:spAutoFit/>
          </a:bodyPr>
          <a:lstStyle/>
          <a:p>
            <a:r>
              <a:rPr lang="en-US" altLang="zh-CN" sz="6000" b="1" dirty="0">
                <a:solidFill>
                  <a:srgbClr val="FF0000"/>
                </a:solidFill>
                <a:latin typeface="Agency FB" pitchFamily="34" charset="0"/>
              </a:rPr>
              <a:t>4</a:t>
            </a:r>
            <a:endParaRPr lang="zh-CN" altLang="en-US" sz="6000" b="1" dirty="0">
              <a:solidFill>
                <a:srgbClr val="FF0000"/>
              </a:solidFill>
              <a:latin typeface="Agency FB" pitchFamily="34" charset="0"/>
            </a:endParaRPr>
          </a:p>
        </p:txBody>
      </p:sp>
      <p:sp>
        <p:nvSpPr>
          <p:cNvPr id="34" name="TextBox 33"/>
          <p:cNvSpPr txBox="1"/>
          <p:nvPr/>
        </p:nvSpPr>
        <p:spPr>
          <a:xfrm>
            <a:off x="413043" y="4106497"/>
            <a:ext cx="1319592" cy="707886"/>
          </a:xfrm>
          <a:prstGeom prst="rect">
            <a:avLst/>
          </a:prstGeom>
          <a:noFill/>
        </p:spPr>
        <p:txBody>
          <a:bodyPr wrap="none" rtlCol="0">
            <a:spAutoFit/>
          </a:bodyPr>
          <a:lstStyle/>
          <a:p>
            <a:pPr lvl="0" algn="ct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 提交申请</a:t>
            </a:r>
            <a:endParaRPr lang="zh-CN" altLang="en-US" sz="2000" dirty="0">
              <a:latin typeface="微软雅黑" pitchFamily="34" charset="-122"/>
              <a:ea typeface="微软雅黑" pitchFamily="34" charset="-122"/>
            </a:endParaRPr>
          </a:p>
        </p:txBody>
      </p:sp>
      <p:sp>
        <p:nvSpPr>
          <p:cNvPr id="35" name="矩形 34"/>
          <p:cNvSpPr/>
          <p:nvPr/>
        </p:nvSpPr>
        <p:spPr>
          <a:xfrm>
            <a:off x="2212837" y="4106496"/>
            <a:ext cx="2143141"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确认信息</a:t>
            </a:r>
            <a:endParaRPr lang="en-US" altLang="zh-CN" sz="2000" dirty="0">
              <a:latin typeface="微软雅黑" pitchFamily="34" charset="-122"/>
              <a:ea typeface="微软雅黑" pitchFamily="34" charset="-122"/>
            </a:endParaRPr>
          </a:p>
        </p:txBody>
      </p:sp>
      <p:sp>
        <p:nvSpPr>
          <p:cNvPr id="37" name="矩形 36"/>
          <p:cNvSpPr/>
          <p:nvPr/>
        </p:nvSpPr>
        <p:spPr>
          <a:xfrm>
            <a:off x="5898956" y="4138433"/>
            <a:ext cx="3857620"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查看</a:t>
            </a:r>
            <a:r>
              <a:rPr lang="zh-CN" altLang="en-US" sz="2000" dirty="0">
                <a:latin typeface="微软雅黑" pitchFamily="34" charset="-122"/>
                <a:ea typeface="微软雅黑" pitchFamily="34" charset="-122"/>
              </a:rPr>
              <a:t>结果</a:t>
            </a:r>
            <a:endParaRPr lang="en-US" altLang="zh-CN" sz="2000" dirty="0">
              <a:latin typeface="微软雅黑" pitchFamily="34" charset="-122"/>
              <a:ea typeface="微软雅黑" pitchFamily="34" charset="-122"/>
            </a:endParaRPr>
          </a:p>
        </p:txBody>
      </p:sp>
      <p:sp>
        <p:nvSpPr>
          <p:cNvPr id="13" name="TextBox 12"/>
          <p:cNvSpPr txBox="1"/>
          <p:nvPr/>
        </p:nvSpPr>
        <p:spPr>
          <a:xfrm>
            <a:off x="4429124" y="6357959"/>
            <a:ext cx="441146" cy="369332"/>
          </a:xfrm>
          <a:prstGeom prst="rect">
            <a:avLst/>
          </a:prstGeom>
          <a:noFill/>
        </p:spPr>
        <p:txBody>
          <a:bodyPr wrap="none" rtlCol="0">
            <a:spAutoFit/>
          </a:bodyPr>
          <a:lstStyle/>
          <a:p>
            <a:r>
              <a:rPr lang="en-US" altLang="zh-CN" dirty="0" smtClean="0"/>
              <a:t>48</a:t>
            </a:r>
            <a:endParaRPr lang="zh-CN" altLang="en-US" dirty="0"/>
          </a:p>
        </p:txBody>
      </p:sp>
      <p:sp>
        <p:nvSpPr>
          <p:cNvPr id="17" name="矩形 16"/>
          <p:cNvSpPr/>
          <p:nvPr/>
        </p:nvSpPr>
        <p:spPr>
          <a:xfrm>
            <a:off x="4427984" y="4143659"/>
            <a:ext cx="2448272" cy="1231106"/>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提交确认</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发布公告</a:t>
            </a:r>
            <a:endParaRPr lang="en-US" altLang="zh-CN" sz="2000" dirty="0" smtClean="0">
              <a:latin typeface="微软雅黑" pitchFamily="34" charset="-122"/>
              <a:ea typeface="微软雅黑" pitchFamily="34" charset="-122"/>
            </a:endParaRPr>
          </a:p>
        </p:txBody>
      </p:sp>
      <p:sp>
        <p:nvSpPr>
          <p:cNvPr id="18" name="TextBox 17"/>
          <p:cNvSpPr txBox="1"/>
          <p:nvPr/>
        </p:nvSpPr>
        <p:spPr>
          <a:xfrm>
            <a:off x="5364089" y="2330300"/>
            <a:ext cx="534121" cy="1015663"/>
          </a:xfrm>
          <a:prstGeom prst="rect">
            <a:avLst/>
          </a:prstGeom>
          <a:noFill/>
        </p:spPr>
        <p:txBody>
          <a:bodyPr wrap="square" rtlCol="0">
            <a:spAutoFit/>
          </a:bodyPr>
          <a:lstStyle/>
          <a:p>
            <a:r>
              <a:rPr lang="en-US" altLang="zh-CN" sz="6000" b="1" dirty="0">
                <a:latin typeface="Agency FB" pitchFamily="34" charset="0"/>
              </a:rPr>
              <a:t>5</a:t>
            </a:r>
            <a:endParaRPr lang="zh-CN" altLang="en-US" sz="6000" b="1" dirty="0">
              <a:latin typeface="Agency FB" pitchFamily="34" charset="0"/>
            </a:endParaRPr>
          </a:p>
        </p:txBody>
      </p:sp>
      <p:sp>
        <p:nvSpPr>
          <p:cNvPr id="19" name="TextBox 18"/>
          <p:cNvSpPr txBox="1"/>
          <p:nvPr/>
        </p:nvSpPr>
        <p:spPr>
          <a:xfrm>
            <a:off x="7344500" y="1988840"/>
            <a:ext cx="1980029" cy="400110"/>
          </a:xfrm>
          <a:prstGeom prst="rect">
            <a:avLst/>
          </a:prstGeom>
          <a:noFill/>
        </p:spPr>
        <p:txBody>
          <a:bodyPr wrap="square" rtlCol="0">
            <a:spAutoFit/>
          </a:bodyPr>
          <a:lstStyle/>
          <a:p>
            <a:r>
              <a:rPr lang="en-US" altLang="zh-CN" sz="2000" b="1" dirty="0">
                <a:solidFill>
                  <a:srgbClr val="FF0000"/>
                </a:solidFill>
                <a:latin typeface="微软雅黑" pitchFamily="34" charset="-122"/>
                <a:ea typeface="微软雅黑" pitchFamily="34" charset="-122"/>
              </a:rPr>
              <a:t>T</a:t>
            </a:r>
            <a:r>
              <a:rPr lang="zh-CN" altLang="en-US" sz="2000" b="1" dirty="0">
                <a:solidFill>
                  <a:srgbClr val="FF0000"/>
                </a:solidFill>
                <a:latin typeface="微软雅黑" pitchFamily="34" charset="-122"/>
                <a:ea typeface="微软雅黑" pitchFamily="34" charset="-122"/>
              </a:rPr>
              <a:t>日（可转让）</a:t>
            </a:r>
            <a:endParaRPr lang="en-US" altLang="zh-CN" sz="2000" b="1" dirty="0">
              <a:solidFill>
                <a:srgbClr val="FF0000"/>
              </a:solidFill>
              <a:latin typeface="微软雅黑" pitchFamily="34" charset="-122"/>
              <a:ea typeface="微软雅黑" pitchFamily="34" charset="-122"/>
            </a:endParaRPr>
          </a:p>
        </p:txBody>
      </p:sp>
      <p:sp>
        <p:nvSpPr>
          <p:cNvPr id="22" name="TextBox 21"/>
          <p:cNvSpPr txBox="1"/>
          <p:nvPr/>
        </p:nvSpPr>
        <p:spPr>
          <a:xfrm>
            <a:off x="5211814" y="1988840"/>
            <a:ext cx="872355" cy="400110"/>
          </a:xfrm>
          <a:prstGeom prst="rect">
            <a:avLst/>
          </a:prstGeom>
          <a:noFill/>
        </p:spPr>
        <p:txBody>
          <a:bodyPr wrap="none" rtlCol="0">
            <a:spAutoFit/>
          </a:bodyPr>
          <a:lstStyle/>
          <a:p>
            <a:r>
              <a:rPr lang="en-US" altLang="zh-CN" sz="2000" b="1" dirty="0">
                <a:solidFill>
                  <a:srgbClr val="FF0000"/>
                </a:solidFill>
                <a:latin typeface="微软雅黑" pitchFamily="34" charset="-122"/>
                <a:ea typeface="微软雅黑" pitchFamily="34" charset="-122"/>
              </a:rPr>
              <a:t>T-3</a:t>
            </a:r>
            <a:r>
              <a:rPr lang="zh-CN" altLang="en-US" sz="2000" b="1" dirty="0">
                <a:solidFill>
                  <a:srgbClr val="FF0000"/>
                </a:solidFill>
                <a:latin typeface="微软雅黑" pitchFamily="34" charset="-122"/>
                <a:ea typeface="微软雅黑" pitchFamily="34" charset="-122"/>
              </a:rPr>
              <a:t>日</a:t>
            </a:r>
          </a:p>
        </p:txBody>
      </p:sp>
      <p:sp>
        <p:nvSpPr>
          <p:cNvPr id="24" name="TextBox 23"/>
          <p:cNvSpPr txBox="1"/>
          <p:nvPr/>
        </p:nvSpPr>
        <p:spPr>
          <a:xfrm>
            <a:off x="6516217" y="3866470"/>
            <a:ext cx="534121" cy="1015663"/>
          </a:xfrm>
          <a:prstGeom prst="rect">
            <a:avLst/>
          </a:prstGeom>
          <a:noFill/>
        </p:spPr>
        <p:txBody>
          <a:bodyPr wrap="square" rtlCol="0">
            <a:spAutoFit/>
          </a:bodyPr>
          <a:lstStyle/>
          <a:p>
            <a:r>
              <a:rPr lang="en-US" altLang="zh-CN" sz="6000" b="1" dirty="0">
                <a:solidFill>
                  <a:srgbClr val="FF0000"/>
                </a:solidFill>
                <a:latin typeface="Agency FB" pitchFamily="34" charset="0"/>
              </a:rPr>
              <a:t>6</a:t>
            </a:r>
            <a:endParaRPr lang="zh-CN" altLang="en-US" sz="6000" b="1" dirty="0">
              <a:solidFill>
                <a:srgbClr val="FF0000"/>
              </a:solidFill>
              <a:latin typeface="Agency FB" pitchFamily="34" charset="0"/>
            </a:endParaRPr>
          </a:p>
        </p:txBody>
      </p:sp>
      <p:sp>
        <p:nvSpPr>
          <p:cNvPr id="26" name="TextBox 25"/>
          <p:cNvSpPr txBox="1"/>
          <p:nvPr/>
        </p:nvSpPr>
        <p:spPr>
          <a:xfrm>
            <a:off x="7596337" y="2330300"/>
            <a:ext cx="534121" cy="1015663"/>
          </a:xfrm>
          <a:prstGeom prst="rect">
            <a:avLst/>
          </a:prstGeom>
          <a:noFill/>
        </p:spPr>
        <p:txBody>
          <a:bodyPr wrap="square" rtlCol="0">
            <a:spAutoFit/>
          </a:bodyPr>
          <a:lstStyle/>
          <a:p>
            <a:r>
              <a:rPr lang="en-US" altLang="zh-CN" sz="6000" b="1" dirty="0">
                <a:latin typeface="Agency FB" pitchFamily="34" charset="0"/>
              </a:rPr>
              <a:t>7</a:t>
            </a:r>
            <a:endParaRPr lang="zh-CN" altLang="en-US" sz="6000" b="1" dirty="0">
              <a:latin typeface="Agency FB" pitchFamily="34" charset="0"/>
            </a:endParaRPr>
          </a:p>
        </p:txBody>
      </p:sp>
      <p:sp>
        <p:nvSpPr>
          <p:cNvPr id="27" name="TextBox 26"/>
          <p:cNvSpPr txBox="1"/>
          <p:nvPr/>
        </p:nvSpPr>
        <p:spPr>
          <a:xfrm>
            <a:off x="1285895" y="2522320"/>
            <a:ext cx="1734129" cy="1077218"/>
          </a:xfrm>
          <a:prstGeom prst="rect">
            <a:avLst/>
          </a:prstGeom>
          <a:noFill/>
        </p:spPr>
        <p:txBody>
          <a:bodyPr wrap="square" rtlCol="0">
            <a:spAutoFit/>
          </a:bodyPr>
          <a:lstStyle/>
          <a:p>
            <a:pPr lvl="0" algn="ctr"/>
            <a:r>
              <a:rPr lang="zh-CN" altLang="en-US" sz="2000" dirty="0">
                <a:solidFill>
                  <a:srgbClr val="00339A"/>
                </a:solidFill>
                <a:latin typeface="微软雅黑" pitchFamily="34" charset="-122"/>
                <a:ea typeface="微软雅黑" pitchFamily="34" charset="-122"/>
              </a:rPr>
              <a:t>主办券商</a:t>
            </a:r>
            <a:endParaRPr lang="en-US" altLang="zh-CN" sz="2000" dirty="0">
              <a:solidFill>
                <a:srgbClr val="00339A"/>
              </a:solidFill>
              <a:latin typeface="微软雅黑" pitchFamily="34" charset="-122"/>
              <a:ea typeface="微软雅黑" pitchFamily="34" charset="-122"/>
            </a:endParaRPr>
          </a:p>
          <a:p>
            <a:pPr lvl="0" algn="ctr"/>
            <a:r>
              <a:rPr lang="zh-CN" altLang="en-US" sz="2000" dirty="0">
                <a:solidFill>
                  <a:srgbClr val="00339A"/>
                </a:solidFill>
                <a:latin typeface="微软雅黑" pitchFamily="34" charset="-122"/>
                <a:ea typeface="微软雅黑" pitchFamily="34" charset="-122"/>
              </a:rPr>
              <a:t>填写明细</a:t>
            </a:r>
          </a:p>
          <a:p>
            <a:endParaRPr lang="zh-CN" altLang="en-US" sz="2400" dirty="0">
              <a:solidFill>
                <a:srgbClr val="00339A"/>
              </a:solidFill>
            </a:endParaRPr>
          </a:p>
        </p:txBody>
      </p:sp>
      <p:sp>
        <p:nvSpPr>
          <p:cNvPr id="28" name="TextBox 27"/>
          <p:cNvSpPr txBox="1"/>
          <p:nvPr/>
        </p:nvSpPr>
        <p:spPr>
          <a:xfrm>
            <a:off x="3635898" y="2522320"/>
            <a:ext cx="1734129" cy="1077218"/>
          </a:xfrm>
          <a:prstGeom prst="rect">
            <a:avLst/>
          </a:prstGeom>
          <a:noFill/>
        </p:spPr>
        <p:txBody>
          <a:bodyPr wrap="square" rtlCol="0">
            <a:spAutoFit/>
          </a:bodyPr>
          <a:lstStyle/>
          <a:p>
            <a:pPr lvl="0" algn="ctr"/>
            <a:r>
              <a:rPr lang="zh-CN" altLang="en-US" sz="2000" dirty="0" smtClean="0">
                <a:solidFill>
                  <a:srgbClr val="FF0000"/>
                </a:solidFill>
                <a:latin typeface="微软雅黑" pitchFamily="34" charset="-122"/>
                <a:ea typeface="微软雅黑" pitchFamily="34" charset="-122"/>
              </a:rPr>
              <a:t>中国结算</a:t>
            </a:r>
            <a:endParaRPr lang="en-US" altLang="zh-CN" sz="2000" dirty="0" smtClean="0">
              <a:solidFill>
                <a:srgbClr val="FF0000"/>
              </a:solidFill>
              <a:latin typeface="微软雅黑" pitchFamily="34" charset="-122"/>
              <a:ea typeface="微软雅黑" pitchFamily="34" charset="-122"/>
            </a:endParaRPr>
          </a:p>
          <a:p>
            <a:pPr lvl="0" algn="ctr"/>
            <a:r>
              <a:rPr lang="zh-CN" altLang="en-US" sz="2000" dirty="0" smtClean="0">
                <a:solidFill>
                  <a:srgbClr val="FF0000"/>
                </a:solidFill>
                <a:latin typeface="微软雅黑" pitchFamily="34" charset="-122"/>
                <a:ea typeface="微软雅黑" pitchFamily="34" charset="-122"/>
              </a:rPr>
              <a:t>审核</a:t>
            </a:r>
            <a:endParaRPr lang="zh-CN" altLang="en-US" sz="2000" dirty="0">
              <a:solidFill>
                <a:srgbClr val="FF0000"/>
              </a:solidFill>
              <a:latin typeface="微软雅黑" pitchFamily="34" charset="-122"/>
              <a:ea typeface="微软雅黑" pitchFamily="34" charset="-122"/>
            </a:endParaRPr>
          </a:p>
          <a:p>
            <a:endParaRPr lang="zh-CN" altLang="en-US" sz="2400" dirty="0">
              <a:solidFill>
                <a:srgbClr val="FF0000"/>
              </a:solidFill>
            </a:endParaRPr>
          </a:p>
        </p:txBody>
      </p:sp>
      <p:sp>
        <p:nvSpPr>
          <p:cNvPr id="29" name="TextBox 28"/>
          <p:cNvSpPr txBox="1"/>
          <p:nvPr/>
        </p:nvSpPr>
        <p:spPr>
          <a:xfrm>
            <a:off x="6084170" y="2522320"/>
            <a:ext cx="1734129" cy="707886"/>
          </a:xfrm>
          <a:prstGeom prst="rect">
            <a:avLst/>
          </a:prstGeom>
          <a:noFill/>
        </p:spPr>
        <p:txBody>
          <a:bodyPr wrap="square" rtlCol="0">
            <a:spAutoFit/>
          </a:bodyPr>
          <a:lstStyle/>
          <a:p>
            <a:pPr lvl="0" algn="ctr"/>
            <a:r>
              <a:rPr lang="zh-CN" altLang="en-US" sz="2000" dirty="0" smtClean="0">
                <a:solidFill>
                  <a:srgbClr val="FF0000"/>
                </a:solidFill>
                <a:latin typeface="微软雅黑" pitchFamily="34" charset="-122"/>
                <a:ea typeface="微软雅黑" pitchFamily="34" charset="-122"/>
              </a:rPr>
              <a:t>中国结算</a:t>
            </a:r>
            <a:endParaRPr lang="en-US" altLang="zh-CN" sz="2000" dirty="0" smtClean="0">
              <a:solidFill>
                <a:srgbClr val="FF0000"/>
              </a:solidFill>
              <a:latin typeface="微软雅黑" pitchFamily="34" charset="-122"/>
              <a:ea typeface="微软雅黑" pitchFamily="34" charset="-122"/>
            </a:endParaRPr>
          </a:p>
          <a:p>
            <a:pPr lvl="0" algn="ctr"/>
            <a:r>
              <a:rPr lang="zh-CN" altLang="en-US" sz="2000" dirty="0" smtClean="0">
                <a:solidFill>
                  <a:srgbClr val="FF0000"/>
                </a:solidFill>
                <a:latin typeface="微软雅黑" pitchFamily="34" charset="-122"/>
                <a:ea typeface="微软雅黑" pitchFamily="34" charset="-122"/>
              </a:rPr>
              <a:t>审核</a:t>
            </a:r>
            <a:endParaRPr lang="zh-CN" altLang="en-US" sz="2400" dirty="0">
              <a:solidFill>
                <a:srgbClr val="FF0000"/>
              </a:solidFill>
            </a:endParaRPr>
          </a:p>
        </p:txBody>
      </p:sp>
      <p:sp>
        <p:nvSpPr>
          <p:cNvPr id="23" name="TextBox 22"/>
          <p:cNvSpPr txBox="1"/>
          <p:nvPr/>
        </p:nvSpPr>
        <p:spPr>
          <a:xfrm>
            <a:off x="724025" y="1268760"/>
            <a:ext cx="2749472" cy="400110"/>
          </a:xfrm>
          <a:prstGeom prst="rect">
            <a:avLst/>
          </a:prstGeom>
          <a:noFill/>
        </p:spPr>
        <p:txBody>
          <a:bodyPr wrap="none" rtlCol="0">
            <a:spAutoFit/>
          </a:bodyPr>
          <a:lstStyle/>
          <a:p>
            <a:pPr algn="ctr"/>
            <a:r>
              <a:rPr lang="zh-CN" altLang="en-US" sz="2000" b="1" dirty="0" smtClean="0">
                <a:latin typeface="微软雅黑" pitchFamily="34" charset="-122"/>
                <a:ea typeface="微软雅黑" pitchFamily="34" charset="-122"/>
              </a:rPr>
              <a:t>一、挂牌公司提交申请</a:t>
            </a:r>
            <a:endParaRPr lang="zh-CN" altLang="en-US" sz="2000" b="1" dirty="0">
              <a:latin typeface="微软雅黑" pitchFamily="34" charset="-122"/>
              <a:ea typeface="微软雅黑" pitchFamily="34" charset="-122"/>
            </a:endParaRPr>
          </a:p>
        </p:txBody>
      </p:sp>
      <p:sp>
        <p:nvSpPr>
          <p:cNvPr id="25"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第二节   股份</a:t>
            </a:r>
            <a:r>
              <a:rPr lang="zh-CN" altLang="en-US" sz="2800" b="1" dirty="0">
                <a:solidFill>
                  <a:srgbClr val="FFFFFF"/>
                </a:solidFill>
                <a:latin typeface="微软雅黑" pitchFamily="34" charset="-122"/>
                <a:ea typeface="微软雅黑" pitchFamily="34" charset="-122"/>
              </a:rPr>
              <a:t>解除限售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b="1" dirty="0">
              <a:solidFill>
                <a:srgbClr val="FFFF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101077643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429124" y="6429396"/>
            <a:ext cx="441146" cy="369332"/>
          </a:xfrm>
          <a:prstGeom prst="rect">
            <a:avLst/>
          </a:prstGeom>
          <a:noFill/>
        </p:spPr>
        <p:txBody>
          <a:bodyPr wrap="none" rtlCol="0">
            <a:spAutoFit/>
          </a:bodyPr>
          <a:lstStyle/>
          <a:p>
            <a:r>
              <a:rPr lang="en-US" altLang="zh-CN" dirty="0" smtClean="0"/>
              <a:t>49</a:t>
            </a:r>
            <a:endParaRPr lang="zh-CN" altLang="en-US" dirty="0"/>
          </a:p>
        </p:txBody>
      </p:sp>
      <p:grpSp>
        <p:nvGrpSpPr>
          <p:cNvPr id="16" name="组合 15"/>
          <p:cNvGrpSpPr/>
          <p:nvPr/>
        </p:nvGrpSpPr>
        <p:grpSpPr>
          <a:xfrm>
            <a:off x="539552" y="1484784"/>
            <a:ext cx="7848872" cy="4536504"/>
            <a:chOff x="500034" y="1214930"/>
            <a:chExt cx="7888390" cy="4806358"/>
          </a:xfrm>
        </p:grpSpPr>
        <p:pic>
          <p:nvPicPr>
            <p:cNvPr id="6" name="图片 5" descr="9.JPG"/>
            <p:cNvPicPr>
              <a:picLocks noChangeAspect="1"/>
            </p:cNvPicPr>
            <p:nvPr/>
          </p:nvPicPr>
          <p:blipFill>
            <a:blip r:embed="rId2" cstate="print"/>
            <a:srcRect r="2665" b="5630"/>
            <a:stretch>
              <a:fillRect/>
            </a:stretch>
          </p:blipFill>
          <p:spPr>
            <a:xfrm>
              <a:off x="500034" y="1214930"/>
              <a:ext cx="7888390" cy="4806358"/>
            </a:xfrm>
            <a:prstGeom prst="rect">
              <a:avLst/>
            </a:prstGeom>
          </p:spPr>
        </p:pic>
        <p:pic>
          <p:nvPicPr>
            <p:cNvPr id="10" name="图片 9"/>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5576" y="1340768"/>
              <a:ext cx="1080120" cy="360039"/>
            </a:xfrm>
            <a:prstGeom prst="rect">
              <a:avLst/>
            </a:prstGeom>
          </p:spPr>
        </p:pic>
      </p:grpSp>
      <p:sp>
        <p:nvSpPr>
          <p:cNvPr id="12" name="矩形 11"/>
          <p:cNvSpPr/>
          <p:nvPr/>
        </p:nvSpPr>
        <p:spPr bwMode="gray">
          <a:xfrm>
            <a:off x="971600" y="4509120"/>
            <a:ext cx="936104" cy="264029"/>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TextBox 4">
            <a:extLst>
              <a:ext uri="{FF2B5EF4-FFF2-40B4-BE49-F238E27FC236}">
                <a16:creationId xmlns="" xmlns:a16="http://schemas.microsoft.com/office/drawing/2014/main" id="{B7211630-4105-4690-B8A5-82AC239F821C}"/>
              </a:ext>
            </a:extLst>
          </p:cNvPr>
          <p:cNvSpPr txBox="1"/>
          <p:nvPr/>
        </p:nvSpPr>
        <p:spPr>
          <a:xfrm>
            <a:off x="323528" y="980728"/>
            <a:ext cx="3005951" cy="400110"/>
          </a:xfrm>
          <a:prstGeom prst="rect">
            <a:avLst/>
          </a:prstGeom>
          <a:noFill/>
        </p:spPr>
        <p:txBody>
          <a:bodyPr wrap="none" rtlCol="0">
            <a:spAutoFit/>
          </a:bodyPr>
          <a:lstStyle/>
          <a:p>
            <a:r>
              <a:rPr lang="zh-CN" altLang="en-US" sz="2000" b="1" dirty="0">
                <a:latin typeface="微软雅黑" pitchFamily="34" charset="-122"/>
                <a:ea typeface="微软雅黑" pitchFamily="34" charset="-122"/>
              </a:rPr>
              <a:t>（一</a:t>
            </a:r>
            <a:r>
              <a:rPr lang="zh-CN" altLang="en-US" sz="2000" b="1" dirty="0" smtClean="0">
                <a:latin typeface="微软雅黑" pitchFamily="34" charset="-122"/>
                <a:ea typeface="微软雅黑" pitchFamily="34" charset="-122"/>
              </a:rPr>
              <a:t>）挂牌公司发起</a:t>
            </a:r>
            <a:r>
              <a:rPr lang="zh-CN" altLang="en-US" sz="2000" b="1" dirty="0">
                <a:latin typeface="微软雅黑" pitchFamily="34" charset="-122"/>
                <a:ea typeface="微软雅黑" pitchFamily="34" charset="-122"/>
              </a:rPr>
              <a:t>业务</a:t>
            </a:r>
          </a:p>
        </p:txBody>
      </p:sp>
      <p:sp>
        <p:nvSpPr>
          <p:cNvPr id="11"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第二节   股份</a:t>
            </a:r>
            <a:r>
              <a:rPr lang="zh-CN" altLang="en-US" sz="2800" b="1" dirty="0">
                <a:solidFill>
                  <a:srgbClr val="FFFFFF"/>
                </a:solidFill>
                <a:latin typeface="微软雅黑" pitchFamily="34" charset="-122"/>
                <a:ea typeface="微软雅黑" pitchFamily="34" charset="-122"/>
              </a:rPr>
              <a:t>解除限售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b="1" dirty="0">
              <a:solidFill>
                <a:srgbClr val="FFFF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38949435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49672" y="139085"/>
            <a:ext cx="859432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股份</a:t>
            </a:r>
            <a:r>
              <a:rPr kumimoji="1" lang="zh-CN" altLang="en-US" sz="2800" b="1" dirty="0">
                <a:solidFill>
                  <a:schemeClr val="bg1"/>
                </a:solidFill>
                <a:latin typeface="微软雅黑" pitchFamily="34" charset="-122"/>
                <a:ea typeface="微软雅黑" pitchFamily="34" charset="-122"/>
              </a:rPr>
              <a:t>登记</a:t>
            </a:r>
            <a:r>
              <a:rPr kumimoji="1" lang="zh-CN" altLang="en-US" sz="2800" b="1" dirty="0" smtClean="0">
                <a:solidFill>
                  <a:schemeClr val="bg1"/>
                </a:solidFill>
                <a:latin typeface="微软雅黑" pitchFamily="34" charset="-122"/>
                <a:ea typeface="微软雅黑" pitchFamily="34" charset="-122"/>
              </a:rPr>
              <a:t>的概念</a:t>
            </a:r>
            <a:endParaRPr kumimoji="1" lang="en-US" altLang="zh-CN" sz="2800" b="1" dirty="0">
              <a:solidFill>
                <a:schemeClr val="bg1"/>
              </a:solidFill>
              <a:latin typeface="微软雅黑" pitchFamily="34" charset="-122"/>
              <a:ea typeface="微软雅黑" pitchFamily="34" charset="-122"/>
            </a:endParaRPr>
          </a:p>
        </p:txBody>
      </p:sp>
      <p:sp>
        <p:nvSpPr>
          <p:cNvPr id="6" name="矩形 5"/>
          <p:cNvSpPr/>
          <p:nvPr/>
        </p:nvSpPr>
        <p:spPr>
          <a:xfrm>
            <a:off x="827584" y="1484784"/>
            <a:ext cx="7776216" cy="879856"/>
          </a:xfrm>
          <a:prstGeom prst="rect">
            <a:avLst/>
          </a:prstGeom>
        </p:spPr>
        <p:txBody>
          <a:bodyPr wrap="square">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股份</a:t>
            </a:r>
            <a:r>
              <a:rPr lang="zh-CN" altLang="en-US" sz="1600" b="1" dirty="0" smtClean="0">
                <a:latin typeface="微软雅黑" panose="020B0503020204020204" pitchFamily="34" charset="-122"/>
                <a:ea typeface="微软雅黑" panose="020B0503020204020204" pitchFamily="34" charset="-122"/>
              </a:rPr>
              <a:t>登记</a:t>
            </a:r>
            <a:r>
              <a:rPr lang="zh-CN" altLang="en-US" sz="1600" dirty="0" smtClean="0">
                <a:latin typeface="微软雅黑" panose="020B0503020204020204" pitchFamily="34" charset="-122"/>
                <a:ea typeface="微软雅黑" panose="020B0503020204020204" pitchFamily="34" charset="-122"/>
              </a:rPr>
              <a:t>：指</a:t>
            </a:r>
            <a:r>
              <a:rPr lang="zh-CN" altLang="en-US" sz="1600" dirty="0">
                <a:solidFill>
                  <a:srgbClr val="FF0000"/>
                </a:solidFill>
                <a:latin typeface="微软雅黑" panose="020B0503020204020204" pitchFamily="34" charset="-122"/>
                <a:ea typeface="微软雅黑" panose="020B0503020204020204" pitchFamily="34" charset="-122"/>
              </a:rPr>
              <a:t>证券登记结算机构</a:t>
            </a:r>
            <a:r>
              <a:rPr lang="zh-CN" altLang="en-US" sz="1600" dirty="0">
                <a:latin typeface="微软雅黑" panose="020B0503020204020204" pitchFamily="34" charset="-122"/>
                <a:ea typeface="微软雅黑" panose="020B0503020204020204" pitchFamily="34" charset="-122"/>
              </a:rPr>
              <a:t>接受证券</a:t>
            </a:r>
            <a:r>
              <a:rPr lang="zh-CN" altLang="en-US" sz="1600" dirty="0">
                <a:solidFill>
                  <a:srgbClr val="FF0000"/>
                </a:solidFill>
                <a:latin typeface="微软雅黑" panose="020B0503020204020204" pitchFamily="34" charset="-122"/>
                <a:ea typeface="微软雅黑" panose="020B0503020204020204" pitchFamily="34" charset="-122"/>
              </a:rPr>
              <a:t>发行人</a:t>
            </a:r>
            <a:r>
              <a:rPr lang="zh-CN" altLang="en-US" sz="1600" dirty="0">
                <a:latin typeface="微软雅黑" panose="020B0503020204020204" pitchFamily="34" charset="-122"/>
                <a:ea typeface="微软雅黑" panose="020B0503020204020204" pitchFamily="34" charset="-122"/>
              </a:rPr>
              <a:t>的</a:t>
            </a:r>
            <a:r>
              <a:rPr lang="zh-CN" altLang="en-US" sz="1600" dirty="0">
                <a:solidFill>
                  <a:srgbClr val="00339A"/>
                </a:solidFill>
                <a:latin typeface="微软雅黑" panose="020B0503020204020204" pitchFamily="34" charset="-122"/>
                <a:ea typeface="微软雅黑" panose="020B0503020204020204" pitchFamily="34" charset="-122"/>
              </a:rPr>
              <a:t>委托</a:t>
            </a:r>
            <a:r>
              <a:rPr lang="zh-CN" altLang="en-US" sz="1600" dirty="0">
                <a:latin typeface="微软雅黑" panose="020B0503020204020204" pitchFamily="34" charset="-122"/>
                <a:ea typeface="微软雅黑" panose="020B0503020204020204" pitchFamily="34" charset="-122"/>
              </a:rPr>
              <a:t>，通过设立和维护证券持有人名册确认证券持有人</a:t>
            </a:r>
            <a:r>
              <a:rPr lang="zh-CN" altLang="en-US" sz="1600" dirty="0">
                <a:solidFill>
                  <a:srgbClr val="00B050"/>
                </a:solidFill>
                <a:latin typeface="微软雅黑" panose="020B0503020204020204" pitchFamily="34" charset="-122"/>
                <a:ea typeface="微软雅黑" panose="020B0503020204020204" pitchFamily="34" charset="-122"/>
              </a:rPr>
              <a:t>持有证券事实</a:t>
            </a:r>
            <a:r>
              <a:rPr lang="zh-CN" altLang="en-US" sz="1600" dirty="0">
                <a:latin typeface="微软雅黑" panose="020B0503020204020204" pitchFamily="34" charset="-122"/>
                <a:ea typeface="微软雅黑" panose="020B0503020204020204" pitchFamily="34" charset="-122"/>
              </a:rPr>
              <a:t>的行为</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
        <p:nvSpPr>
          <p:cNvPr id="7" name="文本框 4"/>
          <p:cNvSpPr txBox="1"/>
          <p:nvPr/>
        </p:nvSpPr>
        <p:spPr>
          <a:xfrm>
            <a:off x="3563888" y="2420888"/>
            <a:ext cx="4824536" cy="338554"/>
          </a:xfrm>
          <a:prstGeom prst="rect">
            <a:avLst/>
          </a:prstGeom>
          <a:noFill/>
        </p:spPr>
        <p:txBody>
          <a:bodyPr wrap="square" rtlCol="0">
            <a:spAutoFit/>
          </a:bodyPr>
          <a:lstStyle/>
          <a:p>
            <a:r>
              <a:rPr lang="en-US" altLang="zh-CN" sz="1600" dirty="0" smtClean="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证券登记结算管理办法</a:t>
            </a:r>
            <a:r>
              <a:rPr lang="en-US" altLang="zh-CN"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（证监会令第</a:t>
            </a:r>
            <a:r>
              <a:rPr lang="en-US" altLang="zh-CN" sz="1600" dirty="0" smtClean="0">
                <a:latin typeface="微软雅黑" panose="020B0503020204020204" pitchFamily="34" charset="-122"/>
                <a:ea typeface="微软雅黑" panose="020B0503020204020204" pitchFamily="34" charset="-122"/>
              </a:rPr>
              <a:t>65</a:t>
            </a:r>
            <a:r>
              <a:rPr lang="zh-CN" altLang="en-US" sz="1600" dirty="0" smtClean="0">
                <a:latin typeface="微软雅黑" panose="020B0503020204020204" pitchFamily="34" charset="-122"/>
                <a:ea typeface="微软雅黑" panose="020B0503020204020204" pitchFamily="34" charset="-122"/>
              </a:rPr>
              <a:t>号）</a:t>
            </a:r>
            <a:endParaRPr lang="zh-CN" altLang="en-US" sz="1600" dirty="0">
              <a:latin typeface="微软雅黑" panose="020B0503020204020204" pitchFamily="34" charset="-122"/>
              <a:ea typeface="微软雅黑" panose="020B0503020204020204" pitchFamily="34" charset="-122"/>
            </a:endParaRPr>
          </a:p>
        </p:txBody>
      </p:sp>
      <p:sp>
        <p:nvSpPr>
          <p:cNvPr id="13" name="TextBox 6"/>
          <p:cNvSpPr txBox="1"/>
          <p:nvPr/>
        </p:nvSpPr>
        <p:spPr>
          <a:xfrm>
            <a:off x="4571677" y="6392941"/>
            <a:ext cx="312906" cy="369332"/>
          </a:xfrm>
          <a:prstGeom prst="rect">
            <a:avLst/>
          </a:prstGeom>
          <a:noFill/>
        </p:spPr>
        <p:txBody>
          <a:bodyPr wrap="none" rtlCol="0">
            <a:spAutoFit/>
          </a:bodyPr>
          <a:lstStyle/>
          <a:p>
            <a:r>
              <a:rPr lang="en-US" altLang="zh-CN" dirty="0" smtClean="0"/>
              <a:t>5</a:t>
            </a:r>
            <a:endParaRPr lang="zh-CN" altLang="en-US" dirty="0"/>
          </a:p>
        </p:txBody>
      </p:sp>
      <p:pic>
        <p:nvPicPr>
          <p:cNvPr id="1029" name="Picture 5" descr="C:\Users\twwang\Desktop\名册截图.PNG"/>
          <p:cNvPicPr>
            <a:picLocks noChangeAspect="1" noChangeArrowheads="1"/>
          </p:cNvPicPr>
          <p:nvPr/>
        </p:nvPicPr>
        <p:blipFill>
          <a:blip r:embed="rId2" cstate="print"/>
          <a:srcRect/>
          <a:stretch>
            <a:fillRect/>
          </a:stretch>
        </p:blipFill>
        <p:spPr bwMode="auto">
          <a:xfrm>
            <a:off x="971600" y="3212976"/>
            <a:ext cx="7041250" cy="2336109"/>
          </a:xfrm>
          <a:prstGeom prst="rect">
            <a:avLst/>
          </a:prstGeom>
          <a:noFill/>
        </p:spPr>
      </p:pic>
      <p:sp>
        <p:nvSpPr>
          <p:cNvPr id="9" name="文本框 4">
            <a:extLst>
              <a:ext uri="{FF2B5EF4-FFF2-40B4-BE49-F238E27FC236}">
                <a16:creationId xmlns="" xmlns:a16="http://schemas.microsoft.com/office/drawing/2014/main" id="{C97019FA-A855-4818-BEC6-15A07079505E}"/>
              </a:ext>
            </a:extLst>
          </p:cNvPr>
          <p:cNvSpPr txBox="1"/>
          <p:nvPr/>
        </p:nvSpPr>
        <p:spPr>
          <a:xfrm>
            <a:off x="2483768" y="5589240"/>
            <a:ext cx="3877985" cy="338554"/>
          </a:xfrm>
          <a:prstGeom prst="rect">
            <a:avLst/>
          </a:prstGeom>
          <a:noFill/>
        </p:spPr>
        <p:txBody>
          <a:bodyPr wrap="none" rtlCol="0">
            <a:spAutoFit/>
          </a:bodyPr>
          <a:lstStyle/>
          <a:p>
            <a:r>
              <a:rPr lang="zh-CN" altLang="en-US" sz="1600" dirty="0">
                <a:solidFill>
                  <a:srgbClr val="FF0000"/>
                </a:solidFill>
                <a:latin typeface="微软雅黑" panose="020B0503020204020204" pitchFamily="34" charset="-122"/>
                <a:ea typeface="微软雅黑" panose="020B0503020204020204" pitchFamily="34" charset="-122"/>
              </a:rPr>
              <a:t>两个主体</a:t>
            </a:r>
            <a:r>
              <a:rPr lang="zh-CN" altLang="en-US" sz="1600" dirty="0">
                <a:latin typeface="微软雅黑" panose="020B0503020204020204" pitchFamily="34" charset="-122"/>
                <a:ea typeface="微软雅黑" panose="020B0503020204020204" pitchFamily="34" charset="-122"/>
              </a:rPr>
              <a:t>、</a:t>
            </a:r>
            <a:r>
              <a:rPr lang="zh-CN" altLang="en-US" sz="1600" dirty="0">
                <a:solidFill>
                  <a:srgbClr val="00339A"/>
                </a:solidFill>
                <a:latin typeface="微软雅黑" panose="020B0503020204020204" pitchFamily="34" charset="-122"/>
                <a:ea typeface="微软雅黑" panose="020B0503020204020204" pitchFamily="34" charset="-122"/>
              </a:rPr>
              <a:t>委托关系</a:t>
            </a:r>
            <a:r>
              <a:rPr lang="zh-CN" altLang="en-US" sz="1600" dirty="0">
                <a:latin typeface="微软雅黑" panose="020B0503020204020204" pitchFamily="34" charset="-122"/>
                <a:ea typeface="微软雅黑" panose="020B0503020204020204" pitchFamily="34" charset="-122"/>
              </a:rPr>
              <a:t>、</a:t>
            </a:r>
            <a:r>
              <a:rPr lang="zh-CN" altLang="en-US" sz="1600" dirty="0">
                <a:solidFill>
                  <a:srgbClr val="00B050"/>
                </a:solidFill>
                <a:latin typeface="微软雅黑" panose="020B0503020204020204" pitchFamily="34" charset="-122"/>
                <a:ea typeface="微软雅黑" panose="020B0503020204020204" pitchFamily="34" charset="-122"/>
              </a:rPr>
              <a:t>确认持有证券事实</a:t>
            </a:r>
          </a:p>
        </p:txBody>
      </p:sp>
      <p:sp>
        <p:nvSpPr>
          <p:cNvPr id="8" name="矩形 7"/>
          <p:cNvSpPr/>
          <p:nvPr/>
        </p:nvSpPr>
        <p:spPr>
          <a:xfrm>
            <a:off x="611560" y="980728"/>
            <a:ext cx="3005951" cy="400110"/>
          </a:xfrm>
          <a:prstGeom prst="rect">
            <a:avLst/>
          </a:prstGeom>
        </p:spPr>
        <p:txBody>
          <a:bodyPr wrap="none">
            <a:spAutoFit/>
          </a:bodyPr>
          <a:lstStyle/>
          <a:p>
            <a:r>
              <a:rPr lang="zh-CN" altLang="en-US" sz="2000" b="1" dirty="0" smtClean="0">
                <a:latin typeface="微软雅黑" pitchFamily="34" charset="-122"/>
                <a:ea typeface="微软雅黑" pitchFamily="34" charset="-122"/>
              </a:rPr>
              <a:t>（一）什么是股份登记？</a:t>
            </a:r>
            <a:endParaRPr lang="zh-CN" altLang="en-US" sz="2000" b="1" dirty="0">
              <a:latin typeface="华文楷体" pitchFamily="2" charset="-122"/>
              <a:ea typeface="华文楷体" pitchFamily="2" charset="-122"/>
            </a:endParaRPr>
          </a:p>
        </p:txBody>
      </p:sp>
    </p:spTree>
    <p:extLst>
      <p:ext uri="{BB962C8B-B14F-4D97-AF65-F5344CB8AC3E}">
        <p14:creationId xmlns="" xmlns:p14="http://schemas.microsoft.com/office/powerpoint/2010/main" val="2580674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029"/>
                                        </p:tgtEl>
                                        <p:attrNameLst>
                                          <p:attrName>style.visibility</p:attrName>
                                        </p:attrNameLst>
                                      </p:cBhvr>
                                      <p:to>
                                        <p:strVal val="visible"/>
                                      </p:to>
                                    </p:set>
                                    <p:anim calcmode="lin" valueType="num">
                                      <p:cBhvr additive="base">
                                        <p:cTn id="20" dur="500" fill="hold"/>
                                        <p:tgtEl>
                                          <p:spTgt spid="1029"/>
                                        </p:tgtEl>
                                        <p:attrNameLst>
                                          <p:attrName>ppt_x</p:attrName>
                                        </p:attrNameLst>
                                      </p:cBhvr>
                                      <p:tavLst>
                                        <p:tav tm="0">
                                          <p:val>
                                            <p:strVal val="#ppt_x"/>
                                          </p:val>
                                        </p:tav>
                                        <p:tav tm="100000">
                                          <p:val>
                                            <p:strVal val="#ppt_x"/>
                                          </p:val>
                                        </p:tav>
                                      </p:tavLst>
                                    </p:anim>
                                    <p:anim calcmode="lin" valueType="num">
                                      <p:cBhvr additive="base">
                                        <p:cTn id="21"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11560" y="980728"/>
            <a:ext cx="2492990" cy="400110"/>
          </a:xfrm>
          <a:prstGeom prst="rect">
            <a:avLst/>
          </a:prstGeom>
          <a:noFill/>
        </p:spPr>
        <p:txBody>
          <a:bodyPr wrap="none" rtlCol="0">
            <a:spAutoFit/>
          </a:bodyPr>
          <a:lstStyle/>
          <a:p>
            <a:r>
              <a:rPr lang="zh-CN" altLang="en-US" sz="2000" b="1" dirty="0">
                <a:latin typeface="微软雅黑" pitchFamily="34" charset="-122"/>
                <a:ea typeface="微软雅黑" pitchFamily="34" charset="-122"/>
              </a:rPr>
              <a:t>（二）选择填写方式</a:t>
            </a:r>
          </a:p>
        </p:txBody>
      </p:sp>
      <p:sp>
        <p:nvSpPr>
          <p:cNvPr id="7" name="TextBox 6"/>
          <p:cNvSpPr txBox="1"/>
          <p:nvPr/>
        </p:nvSpPr>
        <p:spPr>
          <a:xfrm>
            <a:off x="4429124" y="6429396"/>
            <a:ext cx="441146" cy="369332"/>
          </a:xfrm>
          <a:prstGeom prst="rect">
            <a:avLst/>
          </a:prstGeom>
          <a:noFill/>
        </p:spPr>
        <p:txBody>
          <a:bodyPr wrap="none" rtlCol="0">
            <a:spAutoFit/>
          </a:bodyPr>
          <a:lstStyle/>
          <a:p>
            <a:r>
              <a:rPr lang="en-US" altLang="zh-CN" dirty="0" smtClean="0"/>
              <a:t>50</a:t>
            </a:r>
            <a:endParaRPr lang="zh-CN" altLang="en-US" dirty="0"/>
          </a:p>
        </p:txBody>
      </p:sp>
      <p:sp>
        <p:nvSpPr>
          <p:cNvPr id="11" name="椭圆 10"/>
          <p:cNvSpPr/>
          <p:nvPr/>
        </p:nvSpPr>
        <p:spPr bwMode="gray">
          <a:xfrm>
            <a:off x="2549286" y="4367559"/>
            <a:ext cx="428628" cy="428628"/>
          </a:xfrm>
          <a:prstGeom prst="ellipse">
            <a:avLst/>
          </a:prstGeom>
          <a:solidFill>
            <a:srgbClr val="C00000"/>
          </a:solidFill>
          <a:ln w="9525">
            <a:noFill/>
            <a:round/>
            <a:headEnd/>
            <a:tailEnd/>
          </a:ln>
        </p:spPr>
        <p:txBody>
          <a:bodyPr wrap="none" rtlCol="0" anchor="ctr"/>
          <a:lstStyle/>
          <a:p>
            <a:pPr algn="ctr"/>
            <a:r>
              <a:rPr lang="en-US" altLang="zh-CN" sz="2800" b="1" dirty="0">
                <a:ln w="12700">
                  <a:solidFill>
                    <a:schemeClr val="tx2">
                      <a:satMod val="155000"/>
                    </a:schemeClr>
                  </a:solidFill>
                  <a:prstDash val="solid"/>
                </a:ln>
                <a:solidFill>
                  <a:schemeClr val="bg1"/>
                </a:solidFill>
              </a:rPr>
              <a:t>1</a:t>
            </a:r>
            <a:endParaRPr lang="zh-CN" altLang="en-US" sz="2800" b="1" dirty="0">
              <a:ln w="12700">
                <a:solidFill>
                  <a:schemeClr val="tx2">
                    <a:satMod val="155000"/>
                  </a:schemeClr>
                </a:solidFill>
                <a:prstDash val="solid"/>
              </a:ln>
              <a:solidFill>
                <a:schemeClr val="bg1"/>
              </a:solidFill>
            </a:endParaRPr>
          </a:p>
        </p:txBody>
      </p:sp>
      <p:sp>
        <p:nvSpPr>
          <p:cNvPr id="14" name="椭圆 13"/>
          <p:cNvSpPr/>
          <p:nvPr/>
        </p:nvSpPr>
        <p:spPr bwMode="gray">
          <a:xfrm>
            <a:off x="4061454" y="4367559"/>
            <a:ext cx="428628" cy="428628"/>
          </a:xfrm>
          <a:prstGeom prst="ellipse">
            <a:avLst/>
          </a:prstGeom>
          <a:solidFill>
            <a:srgbClr val="C00000"/>
          </a:solidFill>
          <a:ln w="9525">
            <a:noFill/>
            <a:round/>
            <a:headEnd/>
            <a:tailEnd/>
          </a:ln>
        </p:spPr>
        <p:txBody>
          <a:bodyPr wrap="none" rtlCol="0" anchor="ctr"/>
          <a:lstStyle/>
          <a:p>
            <a:pPr algn="ctr"/>
            <a:r>
              <a:rPr lang="en-US" altLang="zh-CN" sz="2800" b="1" dirty="0">
                <a:ln w="12700">
                  <a:solidFill>
                    <a:schemeClr val="tx2">
                      <a:satMod val="155000"/>
                    </a:schemeClr>
                  </a:solidFill>
                  <a:prstDash val="solid"/>
                </a:ln>
                <a:solidFill>
                  <a:schemeClr val="bg1"/>
                </a:solidFill>
              </a:rPr>
              <a:t>2</a:t>
            </a:r>
            <a:endParaRPr lang="zh-CN" altLang="en-US" sz="2800" b="1" dirty="0">
              <a:ln w="12700">
                <a:solidFill>
                  <a:schemeClr val="tx2">
                    <a:satMod val="155000"/>
                  </a:schemeClr>
                </a:solidFill>
                <a:prstDash val="solid"/>
              </a:ln>
              <a:solidFill>
                <a:schemeClr val="bg1"/>
              </a:solidFill>
            </a:endParaRPr>
          </a:p>
        </p:txBody>
      </p:sp>
      <p:sp>
        <p:nvSpPr>
          <p:cNvPr id="15" name="椭圆 14"/>
          <p:cNvSpPr/>
          <p:nvPr/>
        </p:nvSpPr>
        <p:spPr bwMode="gray">
          <a:xfrm>
            <a:off x="5501614" y="4367559"/>
            <a:ext cx="428628" cy="428628"/>
          </a:xfrm>
          <a:prstGeom prst="ellipse">
            <a:avLst/>
          </a:prstGeom>
          <a:solidFill>
            <a:srgbClr val="C00000"/>
          </a:solidFill>
          <a:ln w="9525">
            <a:noFill/>
            <a:round/>
            <a:headEnd/>
            <a:tailEnd/>
          </a:ln>
        </p:spPr>
        <p:txBody>
          <a:bodyPr wrap="none" rtlCol="0" anchor="ctr"/>
          <a:lstStyle/>
          <a:p>
            <a:pPr algn="ctr"/>
            <a:r>
              <a:rPr lang="en-US" altLang="zh-CN" sz="2800" b="1">
                <a:ln w="12700">
                  <a:solidFill>
                    <a:schemeClr val="tx2">
                      <a:satMod val="155000"/>
                    </a:schemeClr>
                  </a:solidFill>
                  <a:prstDash val="solid"/>
                </a:ln>
                <a:solidFill>
                  <a:schemeClr val="bg1"/>
                </a:solidFill>
              </a:rPr>
              <a:t>3</a:t>
            </a:r>
            <a:endParaRPr lang="zh-CN" altLang="en-US" sz="2800" b="1" dirty="0">
              <a:ln w="12700">
                <a:solidFill>
                  <a:schemeClr val="tx2">
                    <a:satMod val="155000"/>
                  </a:schemeClr>
                </a:solidFill>
                <a:prstDash val="solid"/>
              </a:ln>
              <a:solidFill>
                <a:schemeClr val="bg1"/>
              </a:solidFill>
            </a:endParaRPr>
          </a:p>
        </p:txBody>
      </p:sp>
      <p:sp>
        <p:nvSpPr>
          <p:cNvPr id="16" name="五角星 15"/>
          <p:cNvSpPr/>
          <p:nvPr/>
        </p:nvSpPr>
        <p:spPr bwMode="gray">
          <a:xfrm>
            <a:off x="3705404" y="4425316"/>
            <a:ext cx="285752" cy="285752"/>
          </a:xfrm>
          <a:prstGeom prst="star5">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7" name="图片 16"/>
          <p:cNvPicPr/>
          <p:nvPr/>
        </p:nvPicPr>
        <p:blipFill>
          <a:blip r:embed="rId2" cstate="print"/>
          <a:srcRect r="6273"/>
          <a:stretch>
            <a:fillRect/>
          </a:stretch>
        </p:blipFill>
        <p:spPr bwMode="auto">
          <a:xfrm>
            <a:off x="530814" y="1695281"/>
            <a:ext cx="7929618" cy="4003379"/>
          </a:xfrm>
          <a:prstGeom prst="rect">
            <a:avLst/>
          </a:prstGeom>
          <a:noFill/>
          <a:ln w="9525">
            <a:noFill/>
            <a:miter lim="800000"/>
            <a:headEnd/>
            <a:tailEnd/>
          </a:ln>
        </p:spPr>
      </p:pic>
      <p:sp>
        <p:nvSpPr>
          <p:cNvPr id="21" name="矩形 20"/>
          <p:cNvSpPr/>
          <p:nvPr/>
        </p:nvSpPr>
        <p:spPr bwMode="auto">
          <a:xfrm>
            <a:off x="2083070" y="5367690"/>
            <a:ext cx="4073106" cy="357191"/>
          </a:xfrm>
          <a:prstGeom prst="rect">
            <a:avLst/>
          </a:prstGeom>
          <a:noFill/>
          <a:ln w="19050" cap="flat" cmpd="sng" algn="ctr">
            <a:solidFill>
              <a:srgbClr val="C00000"/>
            </a:solidFill>
            <a:prstDash val="solid"/>
            <a:round/>
            <a:headEnd type="none" w="med" len="med"/>
            <a:tailEnd type="none" w="med" len="med"/>
          </a:ln>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2" name="矩形 21"/>
          <p:cNvSpPr/>
          <p:nvPr/>
        </p:nvSpPr>
        <p:spPr bwMode="gray">
          <a:xfrm>
            <a:off x="755576" y="4287569"/>
            <a:ext cx="2376264" cy="360040"/>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 name="矩形 27"/>
          <p:cNvSpPr/>
          <p:nvPr/>
        </p:nvSpPr>
        <p:spPr bwMode="gray">
          <a:xfrm>
            <a:off x="1610934" y="3236979"/>
            <a:ext cx="5616624" cy="360040"/>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 name="文本框 1"/>
          <p:cNvSpPr txBox="1"/>
          <p:nvPr/>
        </p:nvSpPr>
        <p:spPr>
          <a:xfrm>
            <a:off x="7164288" y="3063434"/>
            <a:ext cx="1812326" cy="418191"/>
          </a:xfrm>
          <a:prstGeom prst="rect">
            <a:avLst/>
          </a:prstGeom>
          <a:noFill/>
        </p:spPr>
        <p:txBody>
          <a:bodyPr wrap="square" rtlCol="0">
            <a:spAutoFit/>
          </a:bodyPr>
          <a:lstStyle/>
          <a:p>
            <a:pPr>
              <a:lnSpc>
                <a:spcPct val="150000"/>
              </a:lnSpc>
            </a:pPr>
            <a:r>
              <a:rPr lang="en-US" altLang="zh-CN" sz="1600" b="1" dirty="0">
                <a:latin typeface="微软雅黑" pitchFamily="34" charset="-122"/>
                <a:ea typeface="微软雅黑" pitchFamily="34" charset="-122"/>
              </a:rPr>
              <a:t>1</a:t>
            </a:r>
            <a:r>
              <a:rPr lang="zh-CN" altLang="en-US" sz="1600" b="1" dirty="0">
                <a:latin typeface="微软雅黑" pitchFamily="34" charset="-122"/>
                <a:ea typeface="微软雅黑" pitchFamily="34" charset="-122"/>
              </a:rPr>
              <a:t>、核对基本信息</a:t>
            </a:r>
            <a:endParaRPr lang="en-US" altLang="zh-CN" sz="1600" b="1" dirty="0">
              <a:latin typeface="微软雅黑" pitchFamily="34" charset="-122"/>
              <a:ea typeface="微软雅黑" pitchFamily="34" charset="-122"/>
            </a:endParaRPr>
          </a:p>
        </p:txBody>
      </p:sp>
      <p:sp>
        <p:nvSpPr>
          <p:cNvPr id="30" name="文本框 1"/>
          <p:cNvSpPr txBox="1"/>
          <p:nvPr/>
        </p:nvSpPr>
        <p:spPr>
          <a:xfrm>
            <a:off x="3083202" y="4138027"/>
            <a:ext cx="2928958" cy="418191"/>
          </a:xfrm>
          <a:prstGeom prst="rect">
            <a:avLst/>
          </a:prstGeom>
          <a:noFill/>
        </p:spPr>
        <p:txBody>
          <a:bodyPr wrap="square" rtlCol="0">
            <a:spAutoFit/>
          </a:bodyPr>
          <a:lstStyle/>
          <a:p>
            <a:pPr>
              <a:lnSpc>
                <a:spcPct val="150000"/>
              </a:lnSpc>
            </a:pPr>
            <a:r>
              <a:rPr lang="en-US" altLang="zh-CN" sz="1600" b="1" dirty="0">
                <a:latin typeface="微软雅黑" pitchFamily="34" charset="-122"/>
                <a:ea typeface="微软雅黑" pitchFamily="34" charset="-122"/>
              </a:rPr>
              <a:t>2</a:t>
            </a:r>
            <a:r>
              <a:rPr lang="zh-CN" altLang="en-US" sz="1600" b="1" dirty="0">
                <a:latin typeface="微软雅黑" pitchFamily="34" charset="-122"/>
                <a:ea typeface="微软雅黑" pitchFamily="34" charset="-122"/>
              </a:rPr>
              <a:t>、填写股东数量</a:t>
            </a:r>
            <a:endParaRPr lang="en-US" altLang="zh-CN" sz="1600" b="1" dirty="0">
              <a:latin typeface="微软雅黑" pitchFamily="34" charset="-122"/>
              <a:ea typeface="微软雅黑" pitchFamily="34" charset="-122"/>
            </a:endParaRPr>
          </a:p>
        </p:txBody>
      </p:sp>
      <p:sp>
        <p:nvSpPr>
          <p:cNvPr id="31" name="文本框 1"/>
          <p:cNvSpPr txBox="1"/>
          <p:nvPr/>
        </p:nvSpPr>
        <p:spPr>
          <a:xfrm>
            <a:off x="3083202" y="5733257"/>
            <a:ext cx="2928958" cy="461665"/>
          </a:xfrm>
          <a:prstGeom prst="rect">
            <a:avLst/>
          </a:prstGeom>
          <a:noFill/>
        </p:spPr>
        <p:txBody>
          <a:bodyPr wrap="square" rtlCol="0">
            <a:spAutoFit/>
          </a:bodyPr>
          <a:lstStyle/>
          <a:p>
            <a:pPr>
              <a:lnSpc>
                <a:spcPct val="150000"/>
              </a:lnSpc>
            </a:pPr>
            <a:r>
              <a:rPr lang="en-US" altLang="zh-CN" sz="1600" dirty="0">
                <a:latin typeface="微软雅黑" pitchFamily="34" charset="-122"/>
                <a:ea typeface="微软雅黑" pitchFamily="34" charset="-122"/>
              </a:rPr>
              <a:t>3</a:t>
            </a:r>
            <a:r>
              <a:rPr lang="zh-CN" altLang="en-US" sz="1600" dirty="0">
                <a:latin typeface="微软雅黑" pitchFamily="34" charset="-122"/>
                <a:ea typeface="微软雅黑" pitchFamily="34" charset="-122"/>
              </a:rPr>
              <a:t>、选择填写方式</a:t>
            </a:r>
            <a:endParaRPr lang="en-US" altLang="zh-CN" sz="1600" dirty="0">
              <a:latin typeface="微软雅黑" pitchFamily="34" charset="-122"/>
              <a:ea typeface="微软雅黑" pitchFamily="34" charset="-122"/>
            </a:endParaRPr>
          </a:p>
        </p:txBody>
      </p:sp>
      <p:sp>
        <p:nvSpPr>
          <p:cNvPr id="23" name="矩形 22"/>
          <p:cNvSpPr/>
          <p:nvPr/>
        </p:nvSpPr>
        <p:spPr bwMode="gray">
          <a:xfrm>
            <a:off x="2259006" y="3255455"/>
            <a:ext cx="864096" cy="288032"/>
          </a:xfrm>
          <a:prstGeom prst="rect">
            <a:avLst/>
          </a:prstGeom>
          <a:solidFill>
            <a:srgbClr val="FFFFFF"/>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 name="矩形 26"/>
          <p:cNvSpPr/>
          <p:nvPr/>
        </p:nvSpPr>
        <p:spPr bwMode="gray">
          <a:xfrm>
            <a:off x="6003422" y="3236979"/>
            <a:ext cx="864096" cy="288032"/>
          </a:xfrm>
          <a:prstGeom prst="rect">
            <a:avLst/>
          </a:prstGeom>
          <a:solidFill>
            <a:srgbClr val="FFFFFF"/>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 name="Rectangle 32"/>
          <p:cNvSpPr>
            <a:spLocks noChangeArrowheads="1"/>
          </p:cNvSpPr>
          <p:nvPr/>
        </p:nvSpPr>
        <p:spPr bwMode="auto">
          <a:xfrm>
            <a:off x="531688" y="375320"/>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第二节   股份</a:t>
            </a:r>
            <a:r>
              <a:rPr lang="zh-CN" altLang="en-US" sz="2800" b="1" dirty="0">
                <a:solidFill>
                  <a:srgbClr val="FFFFFF"/>
                </a:solidFill>
                <a:latin typeface="微软雅黑" pitchFamily="34" charset="-122"/>
                <a:ea typeface="微软雅黑" pitchFamily="34" charset="-122"/>
              </a:rPr>
              <a:t>解除限售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b="1" dirty="0">
              <a:solidFill>
                <a:srgbClr val="FFFF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4537584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A902D398-FDE4-46D9-81B8-1EFCA95A80A5}"/>
              </a:ext>
            </a:extLst>
          </p:cNvPr>
          <p:cNvSpPr txBox="1"/>
          <p:nvPr/>
        </p:nvSpPr>
        <p:spPr>
          <a:xfrm>
            <a:off x="3779912" y="1412776"/>
            <a:ext cx="874334" cy="461665"/>
          </a:xfrm>
          <a:prstGeom prst="rect">
            <a:avLst/>
          </a:prstGeom>
          <a:solidFill>
            <a:schemeClr val="bg1"/>
          </a:solidFill>
          <a:ln>
            <a:solidFill>
              <a:schemeClr val="bg1"/>
            </a:solidFill>
          </a:ln>
        </p:spPr>
        <p:txBody>
          <a:bodyPr wrap="square" rtlCol="0">
            <a:spAutoFit/>
          </a:bodyPr>
          <a:lstStyle/>
          <a:p>
            <a:pPr algn="ctr">
              <a:lnSpc>
                <a:spcPct val="150000"/>
              </a:lnSpc>
              <a:buClr>
                <a:srgbClr val="002060"/>
              </a:buClr>
            </a:pPr>
            <a:r>
              <a:rPr lang="zh-CN" altLang="en-US" sz="1600" dirty="0">
                <a:solidFill>
                  <a:srgbClr val="FF0000"/>
                </a:solidFill>
                <a:latin typeface="微软雅黑" pitchFamily="34" charset="-122"/>
                <a:ea typeface="微软雅黑" pitchFamily="34" charset="-122"/>
              </a:rPr>
              <a:t>（推荐）</a:t>
            </a:r>
            <a:endParaRPr lang="zh-CN" altLang="en-US" sz="1600" b="1" dirty="0">
              <a:latin typeface="微软雅黑" pitchFamily="34" charset="-122"/>
              <a:ea typeface="微软雅黑" pitchFamily="34" charset="-122"/>
            </a:endParaRPr>
          </a:p>
        </p:txBody>
      </p:sp>
      <p:pic>
        <p:nvPicPr>
          <p:cNvPr id="2" name="图片 1"/>
          <p:cNvPicPr/>
          <p:nvPr/>
        </p:nvPicPr>
        <p:blipFill>
          <a:blip r:embed="rId2" cstate="print"/>
          <a:srcRect t="19824" r="2162"/>
          <a:stretch>
            <a:fillRect/>
          </a:stretch>
        </p:blipFill>
        <p:spPr bwMode="auto">
          <a:xfrm>
            <a:off x="539552" y="1988840"/>
            <a:ext cx="7920880" cy="2376264"/>
          </a:xfrm>
          <a:prstGeom prst="rect">
            <a:avLst/>
          </a:prstGeom>
          <a:noFill/>
          <a:ln w="9525">
            <a:noFill/>
            <a:miter lim="800000"/>
            <a:headEnd/>
            <a:tailEnd/>
          </a:ln>
        </p:spPr>
      </p:pic>
      <p:pic>
        <p:nvPicPr>
          <p:cNvPr id="3" name="图片 2"/>
          <p:cNvPicPr/>
          <p:nvPr/>
        </p:nvPicPr>
        <p:blipFill>
          <a:blip r:embed="rId3" cstate="print"/>
          <a:srcRect b="64977"/>
          <a:stretch>
            <a:fillRect/>
          </a:stretch>
        </p:blipFill>
        <p:spPr bwMode="auto">
          <a:xfrm>
            <a:off x="539552" y="4581128"/>
            <a:ext cx="7920880" cy="1231672"/>
          </a:xfrm>
          <a:prstGeom prst="rect">
            <a:avLst/>
          </a:prstGeom>
          <a:noFill/>
          <a:ln w="9525">
            <a:noFill/>
            <a:miter lim="800000"/>
            <a:headEnd/>
            <a:tailEnd/>
          </a:ln>
        </p:spPr>
      </p:pic>
      <p:sp>
        <p:nvSpPr>
          <p:cNvPr id="14" name="TextBox 13"/>
          <p:cNvSpPr txBox="1"/>
          <p:nvPr/>
        </p:nvSpPr>
        <p:spPr>
          <a:xfrm>
            <a:off x="4429124" y="6429396"/>
            <a:ext cx="441146" cy="369332"/>
          </a:xfrm>
          <a:prstGeom prst="rect">
            <a:avLst/>
          </a:prstGeom>
          <a:noFill/>
        </p:spPr>
        <p:txBody>
          <a:bodyPr wrap="none" rtlCol="0">
            <a:spAutoFit/>
          </a:bodyPr>
          <a:lstStyle/>
          <a:p>
            <a:r>
              <a:rPr lang="en-US" altLang="zh-CN" dirty="0" smtClean="0"/>
              <a:t>51</a:t>
            </a:r>
            <a:endParaRPr lang="zh-CN" altLang="en-US" dirty="0"/>
          </a:p>
        </p:txBody>
      </p:sp>
      <p:grpSp>
        <p:nvGrpSpPr>
          <p:cNvPr id="5" name="组合 4">
            <a:extLst>
              <a:ext uri="{FF2B5EF4-FFF2-40B4-BE49-F238E27FC236}">
                <a16:creationId xmlns="" xmlns:a16="http://schemas.microsoft.com/office/drawing/2014/main" id="{DB46F4B8-A6F1-4475-9E19-2F7126206AB1}"/>
              </a:ext>
            </a:extLst>
          </p:cNvPr>
          <p:cNvGrpSpPr/>
          <p:nvPr/>
        </p:nvGrpSpPr>
        <p:grpSpPr>
          <a:xfrm>
            <a:off x="3851920" y="3292520"/>
            <a:ext cx="936104" cy="792088"/>
            <a:chOff x="3851920" y="2469390"/>
            <a:chExt cx="936104" cy="594066"/>
          </a:xfrm>
        </p:grpSpPr>
        <p:sp>
          <p:nvSpPr>
            <p:cNvPr id="7" name="矩形 6"/>
            <p:cNvSpPr/>
            <p:nvPr/>
          </p:nvSpPr>
          <p:spPr bwMode="gray">
            <a:xfrm>
              <a:off x="3851920" y="2469390"/>
              <a:ext cx="936104" cy="162018"/>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矩形 14"/>
            <p:cNvSpPr/>
            <p:nvPr/>
          </p:nvSpPr>
          <p:spPr bwMode="gray">
            <a:xfrm>
              <a:off x="3851920" y="2901438"/>
              <a:ext cx="936104" cy="162018"/>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16" name="矩形 15"/>
          <p:cNvSpPr/>
          <p:nvPr/>
        </p:nvSpPr>
        <p:spPr bwMode="gray">
          <a:xfrm>
            <a:off x="971600" y="4852693"/>
            <a:ext cx="2448272" cy="304499"/>
          </a:xfrm>
          <a:prstGeom prst="rect">
            <a:avLst/>
          </a:prstGeom>
          <a:solidFill>
            <a:srgbClr val="FFFFFF"/>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 name="TextBox 4">
            <a:extLst>
              <a:ext uri="{FF2B5EF4-FFF2-40B4-BE49-F238E27FC236}">
                <a16:creationId xmlns="" xmlns:a16="http://schemas.microsoft.com/office/drawing/2014/main" id="{DC4B260B-D68F-489E-B682-02EA10A82632}"/>
              </a:ext>
            </a:extLst>
          </p:cNvPr>
          <p:cNvSpPr txBox="1"/>
          <p:nvPr/>
        </p:nvSpPr>
        <p:spPr>
          <a:xfrm>
            <a:off x="611560" y="932723"/>
            <a:ext cx="2492990" cy="400110"/>
          </a:xfrm>
          <a:prstGeom prst="rect">
            <a:avLst/>
          </a:prstGeom>
          <a:noFill/>
        </p:spPr>
        <p:txBody>
          <a:bodyPr wrap="none" rtlCol="0">
            <a:spAutoFit/>
          </a:bodyPr>
          <a:lstStyle/>
          <a:p>
            <a:r>
              <a:rPr lang="zh-CN" altLang="en-US" sz="2000" b="1" dirty="0">
                <a:latin typeface="微软雅黑" pitchFamily="34" charset="-122"/>
                <a:ea typeface="微软雅黑" pitchFamily="34" charset="-122"/>
              </a:rPr>
              <a:t>（二）选择填写方式</a:t>
            </a:r>
          </a:p>
        </p:txBody>
      </p:sp>
      <p:grpSp>
        <p:nvGrpSpPr>
          <p:cNvPr id="8" name="组合 22">
            <a:extLst>
              <a:ext uri="{FF2B5EF4-FFF2-40B4-BE49-F238E27FC236}">
                <a16:creationId xmlns="" xmlns:a16="http://schemas.microsoft.com/office/drawing/2014/main" id="{1E8B1111-1099-497B-82E3-661034CB1EDF}"/>
              </a:ext>
            </a:extLst>
          </p:cNvPr>
          <p:cNvGrpSpPr/>
          <p:nvPr/>
        </p:nvGrpSpPr>
        <p:grpSpPr>
          <a:xfrm>
            <a:off x="1186428" y="5829260"/>
            <a:ext cx="6690595" cy="338554"/>
            <a:chOff x="1186427" y="4371950"/>
            <a:chExt cx="6690595" cy="253916"/>
          </a:xfrm>
        </p:grpSpPr>
        <p:sp>
          <p:nvSpPr>
            <p:cNvPr id="13" name="五角星 12"/>
            <p:cNvSpPr/>
            <p:nvPr/>
          </p:nvSpPr>
          <p:spPr bwMode="gray">
            <a:xfrm>
              <a:off x="1186427" y="4445668"/>
              <a:ext cx="217221" cy="178310"/>
            </a:xfrm>
            <a:prstGeom prst="star5">
              <a:avLst>
                <a:gd name="adj" fmla="val 22113"/>
                <a:gd name="hf" fmla="val 105146"/>
                <a:gd name="vf" fmla="val 110557"/>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 name="TextBox 4">
              <a:extLst>
                <a:ext uri="{FF2B5EF4-FFF2-40B4-BE49-F238E27FC236}">
                  <a16:creationId xmlns="" xmlns:a16="http://schemas.microsoft.com/office/drawing/2014/main" id="{E76F20FA-48EE-4AD1-A706-86F32DAB24FC}"/>
                </a:ext>
              </a:extLst>
            </p:cNvPr>
            <p:cNvSpPr txBox="1"/>
            <p:nvPr/>
          </p:nvSpPr>
          <p:spPr>
            <a:xfrm>
              <a:off x="1331640" y="4371950"/>
              <a:ext cx="6545382" cy="253916"/>
            </a:xfrm>
            <a:prstGeom prst="rect">
              <a:avLst/>
            </a:prstGeom>
            <a:noFill/>
          </p:spPr>
          <p:txBody>
            <a:bodyPr wrap="none" rtlCol="0">
              <a:spAutoFit/>
            </a:bodyPr>
            <a:lstStyle/>
            <a:p>
              <a:r>
                <a:rPr lang="zh-CN" altLang="en-US" sz="1600" dirty="0">
                  <a:latin typeface="微软雅黑" pitchFamily="34" charset="-122"/>
                  <a:ea typeface="微软雅黑" pitchFamily="34" charset="-122"/>
                </a:rPr>
                <a:t>特点：无需填写股东信息，仅需勾选股份性质，</a:t>
              </a:r>
              <a:r>
                <a:rPr lang="zh-CN" altLang="en-US" sz="1600" dirty="0">
                  <a:solidFill>
                    <a:srgbClr val="FF0000"/>
                  </a:solidFill>
                  <a:latin typeface="微软雅黑" pitchFamily="34" charset="-122"/>
                  <a:ea typeface="微软雅黑" pitchFamily="34" charset="-122"/>
                </a:rPr>
                <a:t>方便快捷、正确率较高</a:t>
              </a:r>
            </a:p>
          </p:txBody>
        </p:sp>
      </p:grpSp>
      <p:sp>
        <p:nvSpPr>
          <p:cNvPr id="19" name="TextBox 4">
            <a:extLst>
              <a:ext uri="{FF2B5EF4-FFF2-40B4-BE49-F238E27FC236}">
                <a16:creationId xmlns="" xmlns:a16="http://schemas.microsoft.com/office/drawing/2014/main" id="{16E7C980-C4E8-4612-95A4-B612B1D30640}"/>
              </a:ext>
            </a:extLst>
          </p:cNvPr>
          <p:cNvSpPr txBox="1"/>
          <p:nvPr/>
        </p:nvSpPr>
        <p:spPr>
          <a:xfrm>
            <a:off x="1115616" y="1484784"/>
            <a:ext cx="2646878" cy="338554"/>
          </a:xfrm>
          <a:prstGeom prst="rect">
            <a:avLst/>
          </a:prstGeom>
          <a:noFill/>
        </p:spPr>
        <p:txBody>
          <a:bodyPr wrap="none" rtlCol="0">
            <a:spAutoFit/>
          </a:bodyPr>
          <a:lstStyle/>
          <a:p>
            <a:r>
              <a:rPr lang="zh-CN" altLang="en-US" sz="1600" dirty="0" smtClean="0">
                <a:latin typeface="微软雅黑" pitchFamily="34" charset="-122"/>
                <a:ea typeface="微软雅黑" pitchFamily="34" charset="-122"/>
              </a:rPr>
              <a:t>方法</a:t>
            </a:r>
            <a:r>
              <a:rPr lang="zh-CN" altLang="en-US" sz="1600" dirty="0">
                <a:latin typeface="微软雅黑" pitchFamily="34" charset="-122"/>
                <a:ea typeface="微软雅黑" pitchFamily="34" charset="-122"/>
              </a:rPr>
              <a:t>一、导入限售股东名单</a:t>
            </a:r>
            <a:endParaRPr lang="zh-CN" altLang="en-US" sz="1600" dirty="0">
              <a:solidFill>
                <a:srgbClr val="FF0000"/>
              </a:solidFill>
              <a:latin typeface="微软雅黑" pitchFamily="34" charset="-122"/>
              <a:ea typeface="微软雅黑" pitchFamily="34" charset="-122"/>
            </a:endParaRPr>
          </a:p>
        </p:txBody>
      </p:sp>
      <p:grpSp>
        <p:nvGrpSpPr>
          <p:cNvPr id="9" name="组合 7">
            <a:extLst>
              <a:ext uri="{FF2B5EF4-FFF2-40B4-BE49-F238E27FC236}">
                <a16:creationId xmlns="" xmlns:a16="http://schemas.microsoft.com/office/drawing/2014/main" id="{6A66D9AE-F61E-465E-9573-3BD497C5BC5D}"/>
              </a:ext>
            </a:extLst>
          </p:cNvPr>
          <p:cNvGrpSpPr/>
          <p:nvPr/>
        </p:nvGrpSpPr>
        <p:grpSpPr>
          <a:xfrm>
            <a:off x="4788024" y="836713"/>
            <a:ext cx="3384376" cy="2563820"/>
            <a:chOff x="4788024" y="627534"/>
            <a:chExt cx="3384376" cy="1922865"/>
          </a:xfrm>
        </p:grpSpPr>
        <p:sp>
          <p:nvSpPr>
            <p:cNvPr id="11" name="文本框 1"/>
            <p:cNvSpPr txBox="1"/>
            <p:nvPr/>
          </p:nvSpPr>
          <p:spPr>
            <a:xfrm>
              <a:off x="5220072" y="627534"/>
              <a:ext cx="2952328" cy="623248"/>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pPr>
                <a:lnSpc>
                  <a:spcPct val="150000"/>
                </a:lnSpc>
              </a:pPr>
              <a:r>
                <a:rPr lang="zh-CN" altLang="en-US" sz="1600" dirty="0">
                  <a:latin typeface="微软雅黑" pitchFamily="34" charset="-122"/>
                  <a:ea typeface="微软雅黑" pitchFamily="34" charset="-122"/>
                </a:rPr>
                <a:t>勾选解限股东的股份性质，如“李四”为董事，勾选</a:t>
              </a:r>
              <a:r>
                <a:rPr lang="en-US" altLang="zh-CN" sz="1600" dirty="0">
                  <a:latin typeface="微软雅黑" pitchFamily="34" charset="-122"/>
                  <a:ea typeface="微软雅黑" pitchFamily="34" charset="-122"/>
                </a:rPr>
                <a:t>04</a:t>
              </a:r>
              <a:endParaRPr lang="en-US" altLang="zh-CN" sz="1600" dirty="0">
                <a:solidFill>
                  <a:srgbClr val="CC0018"/>
                </a:solidFill>
                <a:latin typeface="微软雅黑" pitchFamily="34" charset="-122"/>
                <a:ea typeface="微软雅黑" pitchFamily="34" charset="-122"/>
              </a:endParaRPr>
            </a:p>
          </p:txBody>
        </p:sp>
        <p:cxnSp>
          <p:nvCxnSpPr>
            <p:cNvPr id="20" name="直接箭头连接符 19">
              <a:extLst>
                <a:ext uri="{FF2B5EF4-FFF2-40B4-BE49-F238E27FC236}">
                  <a16:creationId xmlns="" xmlns:a16="http://schemas.microsoft.com/office/drawing/2014/main" id="{2B87BF9C-2DB8-4857-A565-F962B0A1ECD6}"/>
                </a:ext>
              </a:extLst>
            </p:cNvPr>
            <p:cNvCxnSpPr>
              <a:cxnSpLocks/>
              <a:endCxn id="7" idx="3"/>
            </p:cNvCxnSpPr>
            <p:nvPr/>
          </p:nvCxnSpPr>
          <p:spPr bwMode="auto">
            <a:xfrm flipH="1">
              <a:off x="4788024" y="1449347"/>
              <a:ext cx="874334" cy="1101052"/>
            </a:xfrm>
            <a:prstGeom prst="straightConnector1">
              <a:avLst/>
            </a:prstGeom>
            <a:gradFill rotWithShape="1">
              <a:gsLst>
                <a:gs pos="0">
                  <a:srgbClr val="FF9933"/>
                </a:gs>
                <a:gs pos="100000">
                  <a:srgbClr val="FF6600"/>
                </a:gs>
              </a:gsLst>
              <a:lin ang="5400000" scaled="1"/>
            </a:gradFill>
            <a:ln w="22225" cap="flat" cmpd="sng" algn="ctr">
              <a:solidFill>
                <a:srgbClr val="FF0000"/>
              </a:solidFill>
              <a:prstDash val="solid"/>
              <a:round/>
              <a:headEnd type="none" w="med" len="med"/>
              <a:tailEnd type="arrow"/>
            </a:ln>
            <a:effectLst/>
          </p:spPr>
        </p:cxnSp>
      </p:grpSp>
      <p:grpSp>
        <p:nvGrpSpPr>
          <p:cNvPr id="12" name="组合 21">
            <a:extLst>
              <a:ext uri="{FF2B5EF4-FFF2-40B4-BE49-F238E27FC236}">
                <a16:creationId xmlns="" xmlns:a16="http://schemas.microsoft.com/office/drawing/2014/main" id="{EADC8ACA-4D45-4C76-87A7-59ACB0EB65E6}"/>
              </a:ext>
            </a:extLst>
          </p:cNvPr>
          <p:cNvGrpSpPr/>
          <p:nvPr/>
        </p:nvGrpSpPr>
        <p:grpSpPr>
          <a:xfrm>
            <a:off x="7452320" y="1886743"/>
            <a:ext cx="648072" cy="3253983"/>
            <a:chOff x="7452320" y="1415057"/>
            <a:chExt cx="648072" cy="2440487"/>
          </a:xfrm>
        </p:grpSpPr>
        <p:sp>
          <p:nvSpPr>
            <p:cNvPr id="10" name="矩形 9"/>
            <p:cNvSpPr/>
            <p:nvPr/>
          </p:nvSpPr>
          <p:spPr bwMode="gray">
            <a:xfrm>
              <a:off x="7452320" y="3639520"/>
              <a:ext cx="648072" cy="216024"/>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cxnSp>
          <p:nvCxnSpPr>
            <p:cNvPr id="21" name="直接箭头连接符 20">
              <a:extLst>
                <a:ext uri="{FF2B5EF4-FFF2-40B4-BE49-F238E27FC236}">
                  <a16:creationId xmlns="" xmlns:a16="http://schemas.microsoft.com/office/drawing/2014/main" id="{E9AB7413-880A-4B18-99FB-46368AB057C9}"/>
                </a:ext>
              </a:extLst>
            </p:cNvPr>
            <p:cNvCxnSpPr>
              <a:cxnSpLocks/>
            </p:cNvCxnSpPr>
            <p:nvPr/>
          </p:nvCxnSpPr>
          <p:spPr bwMode="auto">
            <a:xfrm>
              <a:off x="7776356" y="1415057"/>
              <a:ext cx="0" cy="2236813"/>
            </a:xfrm>
            <a:prstGeom prst="straightConnector1">
              <a:avLst/>
            </a:prstGeom>
            <a:gradFill rotWithShape="1">
              <a:gsLst>
                <a:gs pos="0">
                  <a:srgbClr val="FF9933"/>
                </a:gs>
                <a:gs pos="100000">
                  <a:srgbClr val="FF6600"/>
                </a:gs>
              </a:gsLst>
              <a:lin ang="5400000" scaled="1"/>
            </a:gradFill>
            <a:ln w="22225" cap="flat" cmpd="sng" algn="ctr">
              <a:solidFill>
                <a:srgbClr val="FF0000"/>
              </a:solidFill>
              <a:prstDash val="solid"/>
              <a:round/>
              <a:headEnd type="none" w="med" len="med"/>
              <a:tailEnd type="arrow"/>
            </a:ln>
            <a:effectLst/>
          </p:spPr>
        </p:cxnSp>
      </p:grpSp>
      <p:sp>
        <p:nvSpPr>
          <p:cNvPr id="22"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第二节   股份</a:t>
            </a:r>
            <a:r>
              <a:rPr lang="zh-CN" altLang="en-US" sz="2800" b="1" dirty="0">
                <a:solidFill>
                  <a:srgbClr val="FFFFFF"/>
                </a:solidFill>
                <a:latin typeface="微软雅黑" pitchFamily="34" charset="-122"/>
                <a:ea typeface="微软雅黑" pitchFamily="34" charset="-122"/>
              </a:rPr>
              <a:t>解除限售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b="1" dirty="0">
              <a:solidFill>
                <a:srgbClr val="FFFF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366175114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a:extLst>
              <a:ext uri="{FF2B5EF4-FFF2-40B4-BE49-F238E27FC236}">
                <a16:creationId xmlns="" xmlns:a16="http://schemas.microsoft.com/office/drawing/2014/main" id="{FF887894-26F0-4EF1-A3C3-6C78B06511F0}"/>
              </a:ext>
            </a:extLst>
          </p:cNvPr>
          <p:cNvSpPr txBox="1"/>
          <p:nvPr/>
        </p:nvSpPr>
        <p:spPr>
          <a:xfrm>
            <a:off x="1115616" y="1484784"/>
            <a:ext cx="2707793" cy="338554"/>
          </a:xfrm>
          <a:prstGeom prst="rect">
            <a:avLst/>
          </a:prstGeom>
          <a:noFill/>
        </p:spPr>
        <p:txBody>
          <a:bodyPr wrap="none" rtlCol="0">
            <a:spAutoFit/>
          </a:bodyPr>
          <a:lstStyle/>
          <a:p>
            <a:r>
              <a:rPr lang="zh-CN" altLang="en-US" sz="1600" dirty="0" smtClean="0">
                <a:latin typeface="微软雅黑" pitchFamily="34" charset="-122"/>
                <a:ea typeface="微软雅黑" pitchFamily="34" charset="-122"/>
              </a:rPr>
              <a:t> </a:t>
            </a:r>
            <a:r>
              <a:rPr lang="zh-CN" altLang="en-US" sz="1600" dirty="0">
                <a:latin typeface="微软雅黑" pitchFamily="34" charset="-122"/>
                <a:ea typeface="微软雅黑" pitchFamily="34" charset="-122"/>
              </a:rPr>
              <a:t>方法二、手工添加限售股东</a:t>
            </a:r>
            <a:endParaRPr lang="en-US" altLang="zh-CN" sz="1600" dirty="0">
              <a:latin typeface="微软雅黑" pitchFamily="34" charset="-122"/>
              <a:ea typeface="微软雅黑" pitchFamily="34" charset="-122"/>
            </a:endParaRPr>
          </a:p>
        </p:txBody>
      </p:sp>
      <p:pic>
        <p:nvPicPr>
          <p:cNvPr id="5" name="图片 4">
            <a:extLst>
              <a:ext uri="{FF2B5EF4-FFF2-40B4-BE49-F238E27FC236}">
                <a16:creationId xmlns="" xmlns:a16="http://schemas.microsoft.com/office/drawing/2014/main" id="{448C3F3C-B496-43C9-9E37-CD8FBBD8482C}"/>
              </a:ext>
            </a:extLst>
          </p:cNvPr>
          <p:cNvPicPr/>
          <p:nvPr/>
        </p:nvPicPr>
        <p:blipFill>
          <a:blip r:embed="rId2" cstate="print"/>
          <a:srcRect l="6395" t="34035" r="6810" b="5965"/>
          <a:stretch>
            <a:fillRect/>
          </a:stretch>
        </p:blipFill>
        <p:spPr bwMode="auto">
          <a:xfrm>
            <a:off x="1187624" y="2204864"/>
            <a:ext cx="6552728" cy="2239627"/>
          </a:xfrm>
          <a:prstGeom prst="rect">
            <a:avLst/>
          </a:prstGeom>
          <a:noFill/>
          <a:ln w="9525">
            <a:noFill/>
            <a:miter lim="800000"/>
            <a:headEnd/>
            <a:tailEnd/>
          </a:ln>
        </p:spPr>
      </p:pic>
      <p:sp>
        <p:nvSpPr>
          <p:cNvPr id="6" name="矩形 5">
            <a:extLst>
              <a:ext uri="{FF2B5EF4-FFF2-40B4-BE49-F238E27FC236}">
                <a16:creationId xmlns="" xmlns:a16="http://schemas.microsoft.com/office/drawing/2014/main" id="{62BA0308-B735-4AD2-B4D8-9CE5264A32F7}"/>
              </a:ext>
            </a:extLst>
          </p:cNvPr>
          <p:cNvSpPr/>
          <p:nvPr/>
        </p:nvSpPr>
        <p:spPr bwMode="gray">
          <a:xfrm>
            <a:off x="1979712" y="2420888"/>
            <a:ext cx="5544616" cy="432048"/>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文本框 1">
            <a:extLst>
              <a:ext uri="{FF2B5EF4-FFF2-40B4-BE49-F238E27FC236}">
                <a16:creationId xmlns="" xmlns:a16="http://schemas.microsoft.com/office/drawing/2014/main" id="{C4C44B68-50C3-4861-B908-3E9781B368F9}"/>
              </a:ext>
            </a:extLst>
          </p:cNvPr>
          <p:cNvSpPr txBox="1"/>
          <p:nvPr/>
        </p:nvSpPr>
        <p:spPr>
          <a:xfrm>
            <a:off x="1547664" y="4869161"/>
            <a:ext cx="6552728" cy="461665"/>
          </a:xfrm>
          <a:prstGeom prst="rect">
            <a:avLst/>
          </a:prstGeom>
          <a:noFill/>
        </p:spPr>
        <p:txBody>
          <a:bodyPr wrap="square" rtlCol="0">
            <a:spAutoFit/>
          </a:bodyPr>
          <a:lstStyle/>
          <a:p>
            <a:pPr>
              <a:lnSpc>
                <a:spcPct val="150000"/>
              </a:lnSpc>
            </a:pPr>
            <a:r>
              <a:rPr lang="zh-CN" altLang="en-US" sz="1600" dirty="0">
                <a:latin typeface="微软雅黑" pitchFamily="34" charset="-122"/>
                <a:ea typeface="微软雅黑" pitchFamily="34" charset="-122"/>
              </a:rPr>
              <a:t>特点：仅适合</a:t>
            </a:r>
            <a:r>
              <a:rPr lang="zh-CN" altLang="en-US" sz="1600" dirty="0">
                <a:solidFill>
                  <a:srgbClr val="FF0000"/>
                </a:solidFill>
                <a:latin typeface="微软雅黑" pitchFamily="34" charset="-122"/>
                <a:ea typeface="微软雅黑" pitchFamily="34" charset="-122"/>
              </a:rPr>
              <a:t>股东人数较少</a:t>
            </a:r>
            <a:r>
              <a:rPr lang="zh-CN" altLang="en-US" sz="1600" dirty="0">
                <a:latin typeface="微软雅黑" pitchFamily="34" charset="-122"/>
                <a:ea typeface="微软雅黑" pitchFamily="34" charset="-122"/>
              </a:rPr>
              <a:t>时使用，如股东人数较多需要填写大量内容</a:t>
            </a:r>
            <a:endParaRPr lang="en-US" altLang="zh-CN" sz="1600" dirty="0">
              <a:latin typeface="微软雅黑" pitchFamily="34" charset="-122"/>
              <a:ea typeface="微软雅黑" pitchFamily="34" charset="-122"/>
            </a:endParaRPr>
          </a:p>
        </p:txBody>
      </p:sp>
      <p:sp>
        <p:nvSpPr>
          <p:cNvPr id="10" name="五角星 12">
            <a:extLst>
              <a:ext uri="{FF2B5EF4-FFF2-40B4-BE49-F238E27FC236}">
                <a16:creationId xmlns="" xmlns:a16="http://schemas.microsoft.com/office/drawing/2014/main" id="{1C86E27A-F41A-4884-8733-33742402511E}"/>
              </a:ext>
            </a:extLst>
          </p:cNvPr>
          <p:cNvSpPr/>
          <p:nvPr/>
        </p:nvSpPr>
        <p:spPr bwMode="gray">
          <a:xfrm>
            <a:off x="1258436" y="4991453"/>
            <a:ext cx="217221" cy="237747"/>
          </a:xfrm>
          <a:prstGeom prst="star5">
            <a:avLst>
              <a:gd name="adj" fmla="val 22113"/>
              <a:gd name="hf" fmla="val 105146"/>
              <a:gd name="vf" fmla="val 110557"/>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7" name="组合 6">
            <a:extLst>
              <a:ext uri="{FF2B5EF4-FFF2-40B4-BE49-F238E27FC236}">
                <a16:creationId xmlns="" xmlns:a16="http://schemas.microsoft.com/office/drawing/2014/main" id="{204BF7BE-D7FE-4233-B19E-951AE25ADCC1}"/>
              </a:ext>
            </a:extLst>
          </p:cNvPr>
          <p:cNvGrpSpPr/>
          <p:nvPr/>
        </p:nvGrpSpPr>
        <p:grpSpPr>
          <a:xfrm>
            <a:off x="5220072" y="836712"/>
            <a:ext cx="2520280" cy="1584176"/>
            <a:chOff x="5220072" y="627534"/>
            <a:chExt cx="2520280" cy="1188132"/>
          </a:xfrm>
        </p:grpSpPr>
        <p:sp>
          <p:nvSpPr>
            <p:cNvPr id="12" name="文本框 1">
              <a:extLst>
                <a:ext uri="{FF2B5EF4-FFF2-40B4-BE49-F238E27FC236}">
                  <a16:creationId xmlns="" xmlns:a16="http://schemas.microsoft.com/office/drawing/2014/main" id="{B16B48DF-7BAC-489A-A796-7C5F841EAA2E}"/>
                </a:ext>
              </a:extLst>
            </p:cNvPr>
            <p:cNvSpPr txBox="1"/>
            <p:nvPr/>
          </p:nvSpPr>
          <p:spPr>
            <a:xfrm>
              <a:off x="5220072" y="627534"/>
              <a:ext cx="2520280" cy="346249"/>
            </a:xfrm>
            <a:prstGeom prst="rect">
              <a:avLst/>
            </a:prstGeom>
            <a:ln>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pPr>
                <a:lnSpc>
                  <a:spcPct val="150000"/>
                </a:lnSpc>
              </a:pPr>
              <a:r>
                <a:rPr lang="zh-CN" altLang="en-US" sz="1600" dirty="0">
                  <a:latin typeface="微软雅黑" pitchFamily="34" charset="-122"/>
                  <a:ea typeface="微软雅黑" pitchFamily="34" charset="-122"/>
                </a:rPr>
                <a:t>填写后自动弹出股东名称</a:t>
              </a:r>
              <a:endParaRPr lang="en-US" altLang="zh-CN" sz="1600" dirty="0">
                <a:solidFill>
                  <a:srgbClr val="CC0018"/>
                </a:solidFill>
                <a:latin typeface="微软雅黑" pitchFamily="34" charset="-122"/>
                <a:ea typeface="微软雅黑" pitchFamily="34" charset="-122"/>
              </a:endParaRPr>
            </a:p>
          </p:txBody>
        </p:sp>
        <p:cxnSp>
          <p:nvCxnSpPr>
            <p:cNvPr id="13" name="直接箭头连接符 12">
              <a:extLst>
                <a:ext uri="{FF2B5EF4-FFF2-40B4-BE49-F238E27FC236}">
                  <a16:creationId xmlns="" xmlns:a16="http://schemas.microsoft.com/office/drawing/2014/main" id="{B7CC7851-E92A-4C3B-839D-49C543BA85BD}"/>
                </a:ext>
              </a:extLst>
            </p:cNvPr>
            <p:cNvCxnSpPr>
              <a:cxnSpLocks/>
            </p:cNvCxnSpPr>
            <p:nvPr/>
          </p:nvCxnSpPr>
          <p:spPr bwMode="auto">
            <a:xfrm>
              <a:off x="6516216" y="1059582"/>
              <a:ext cx="0" cy="756084"/>
            </a:xfrm>
            <a:prstGeom prst="straightConnector1">
              <a:avLst/>
            </a:prstGeom>
            <a:gradFill rotWithShape="1">
              <a:gsLst>
                <a:gs pos="0">
                  <a:srgbClr val="FF9933"/>
                </a:gs>
                <a:gs pos="100000">
                  <a:srgbClr val="FF6600"/>
                </a:gs>
              </a:gsLst>
              <a:lin ang="5400000" scaled="1"/>
            </a:gradFill>
            <a:ln w="22225" cap="flat" cmpd="sng" algn="ctr">
              <a:solidFill>
                <a:srgbClr val="FF0000"/>
              </a:solidFill>
              <a:prstDash val="solid"/>
              <a:round/>
              <a:headEnd type="none" w="med" len="med"/>
              <a:tailEnd type="arrow"/>
            </a:ln>
            <a:effectLst/>
          </p:spPr>
        </p:cxnSp>
      </p:grpSp>
      <p:sp>
        <p:nvSpPr>
          <p:cNvPr id="14" name="TextBox 6">
            <a:extLst>
              <a:ext uri="{FF2B5EF4-FFF2-40B4-BE49-F238E27FC236}">
                <a16:creationId xmlns="" xmlns:a16="http://schemas.microsoft.com/office/drawing/2014/main" id="{9BD36264-4EF6-4FC0-966A-2B3E8E1DDCC0}"/>
              </a:ext>
            </a:extLst>
          </p:cNvPr>
          <p:cNvSpPr txBox="1"/>
          <p:nvPr/>
        </p:nvSpPr>
        <p:spPr>
          <a:xfrm>
            <a:off x="4571677" y="6392941"/>
            <a:ext cx="441146" cy="369332"/>
          </a:xfrm>
          <a:prstGeom prst="rect">
            <a:avLst/>
          </a:prstGeom>
          <a:noFill/>
        </p:spPr>
        <p:txBody>
          <a:bodyPr wrap="none" rtlCol="0">
            <a:spAutoFit/>
          </a:bodyPr>
          <a:lstStyle/>
          <a:p>
            <a:r>
              <a:rPr lang="en-US" altLang="zh-CN" dirty="0" smtClean="0"/>
              <a:t>52</a:t>
            </a:r>
            <a:endParaRPr lang="zh-CN" altLang="en-US" dirty="0"/>
          </a:p>
        </p:txBody>
      </p:sp>
      <p:sp>
        <p:nvSpPr>
          <p:cNvPr id="15"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第二节   股份</a:t>
            </a:r>
            <a:r>
              <a:rPr lang="zh-CN" altLang="en-US" sz="2800" b="1" dirty="0">
                <a:solidFill>
                  <a:srgbClr val="FFFFFF"/>
                </a:solidFill>
                <a:latin typeface="微软雅黑" pitchFamily="34" charset="-122"/>
                <a:ea typeface="微软雅黑" pitchFamily="34" charset="-122"/>
              </a:rPr>
              <a:t>解除限售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b="1" dirty="0">
              <a:solidFill>
                <a:srgbClr val="FFFFFF"/>
              </a:solidFill>
              <a:latin typeface="微软雅黑" pitchFamily="34" charset="-122"/>
              <a:ea typeface="微软雅黑" pitchFamily="34" charset="-122"/>
            </a:endParaRPr>
          </a:p>
        </p:txBody>
      </p:sp>
      <p:sp>
        <p:nvSpPr>
          <p:cNvPr id="16" name="TextBox 4">
            <a:extLst>
              <a:ext uri="{FF2B5EF4-FFF2-40B4-BE49-F238E27FC236}">
                <a16:creationId xmlns="" xmlns:a16="http://schemas.microsoft.com/office/drawing/2014/main" id="{DC4B260B-D68F-489E-B682-02EA10A82632}"/>
              </a:ext>
            </a:extLst>
          </p:cNvPr>
          <p:cNvSpPr txBox="1"/>
          <p:nvPr/>
        </p:nvSpPr>
        <p:spPr>
          <a:xfrm>
            <a:off x="611560" y="932723"/>
            <a:ext cx="2492990" cy="400110"/>
          </a:xfrm>
          <a:prstGeom prst="rect">
            <a:avLst/>
          </a:prstGeom>
          <a:noFill/>
        </p:spPr>
        <p:txBody>
          <a:bodyPr wrap="none" rtlCol="0">
            <a:spAutoFit/>
          </a:bodyPr>
          <a:lstStyle/>
          <a:p>
            <a:r>
              <a:rPr lang="zh-CN" altLang="en-US" sz="2000" b="1" dirty="0">
                <a:latin typeface="微软雅黑" pitchFamily="34" charset="-122"/>
                <a:ea typeface="微软雅黑" pitchFamily="34" charset="-122"/>
              </a:rPr>
              <a:t>（二）选择填写方式</a:t>
            </a:r>
          </a:p>
        </p:txBody>
      </p:sp>
    </p:spTree>
    <p:extLst>
      <p:ext uri="{BB962C8B-B14F-4D97-AF65-F5344CB8AC3E}">
        <p14:creationId xmlns="" xmlns:p14="http://schemas.microsoft.com/office/powerpoint/2010/main" val="380769534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a:extLst>
              <a:ext uri="{FF2B5EF4-FFF2-40B4-BE49-F238E27FC236}">
                <a16:creationId xmlns="" xmlns:a16="http://schemas.microsoft.com/office/drawing/2014/main" id="{66D3E7D5-8955-46E0-93AE-9B4E5BE35ECC}"/>
              </a:ext>
            </a:extLst>
          </p:cNvPr>
          <p:cNvSpPr txBox="1"/>
          <p:nvPr/>
        </p:nvSpPr>
        <p:spPr>
          <a:xfrm>
            <a:off x="1088736" y="1400387"/>
            <a:ext cx="2836033" cy="338554"/>
          </a:xfrm>
          <a:prstGeom prst="rect">
            <a:avLst/>
          </a:prstGeom>
          <a:noFill/>
        </p:spPr>
        <p:txBody>
          <a:bodyPr wrap="none" rtlCol="0">
            <a:spAutoFit/>
          </a:bodyPr>
          <a:lstStyle/>
          <a:p>
            <a:r>
              <a:rPr lang="zh-CN" altLang="en-US" sz="1600" dirty="0" smtClean="0">
                <a:latin typeface="微软雅黑" pitchFamily="34" charset="-122"/>
                <a:ea typeface="微软雅黑" pitchFamily="34" charset="-122"/>
              </a:rPr>
              <a:t>方法</a:t>
            </a:r>
            <a:r>
              <a:rPr lang="zh-CN" altLang="en-US" sz="1600" dirty="0">
                <a:latin typeface="微软雅黑" pitchFamily="34" charset="-122"/>
                <a:ea typeface="微软雅黑" pitchFamily="34" charset="-122"/>
              </a:rPr>
              <a:t>三、</a:t>
            </a:r>
            <a:r>
              <a:rPr lang="en-US" altLang="zh-CN" sz="1600" dirty="0">
                <a:latin typeface="微软雅黑" pitchFamily="34" charset="-122"/>
                <a:ea typeface="微软雅黑" pitchFamily="34" charset="-122"/>
              </a:rPr>
              <a:t>EXCEL</a:t>
            </a:r>
            <a:r>
              <a:rPr lang="zh-CN" altLang="en-US" sz="1600" dirty="0">
                <a:latin typeface="微软雅黑" pitchFamily="34" charset="-122"/>
                <a:ea typeface="微软雅黑" pitchFamily="34" charset="-122"/>
              </a:rPr>
              <a:t>导入限售股东</a:t>
            </a:r>
            <a:endParaRPr lang="en-US" altLang="zh-CN" sz="1600" dirty="0">
              <a:latin typeface="微软雅黑" pitchFamily="34" charset="-122"/>
              <a:ea typeface="微软雅黑" pitchFamily="34" charset="-122"/>
            </a:endParaRPr>
          </a:p>
        </p:txBody>
      </p:sp>
      <p:pic>
        <p:nvPicPr>
          <p:cNvPr id="5" name="图片 4">
            <a:extLst>
              <a:ext uri="{FF2B5EF4-FFF2-40B4-BE49-F238E27FC236}">
                <a16:creationId xmlns="" xmlns:a16="http://schemas.microsoft.com/office/drawing/2014/main" id="{D8DED480-4BA8-4AA5-9C00-BB1BA08A1290}"/>
              </a:ext>
            </a:extLst>
          </p:cNvPr>
          <p:cNvPicPr/>
          <p:nvPr/>
        </p:nvPicPr>
        <p:blipFill>
          <a:blip r:embed="rId2" cstate="print"/>
          <a:srcRect/>
          <a:stretch>
            <a:fillRect/>
          </a:stretch>
        </p:blipFill>
        <p:spPr bwMode="auto">
          <a:xfrm>
            <a:off x="827584" y="1844850"/>
            <a:ext cx="7416824" cy="3080831"/>
          </a:xfrm>
          <a:prstGeom prst="rect">
            <a:avLst/>
          </a:prstGeom>
          <a:noFill/>
          <a:ln w="9525">
            <a:noFill/>
            <a:miter lim="800000"/>
            <a:headEnd/>
            <a:tailEnd/>
          </a:ln>
        </p:spPr>
      </p:pic>
      <p:sp>
        <p:nvSpPr>
          <p:cNvPr id="6" name="矩形 5">
            <a:extLst>
              <a:ext uri="{FF2B5EF4-FFF2-40B4-BE49-F238E27FC236}">
                <a16:creationId xmlns="" xmlns:a16="http://schemas.microsoft.com/office/drawing/2014/main" id="{10D1995E-07A7-4A4A-BA8A-2B0A344E3DFF}"/>
              </a:ext>
            </a:extLst>
          </p:cNvPr>
          <p:cNvSpPr/>
          <p:nvPr/>
        </p:nvSpPr>
        <p:spPr bwMode="gray">
          <a:xfrm>
            <a:off x="4716016" y="3621021"/>
            <a:ext cx="648072" cy="288032"/>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9" name="组合 8">
            <a:extLst>
              <a:ext uri="{FF2B5EF4-FFF2-40B4-BE49-F238E27FC236}">
                <a16:creationId xmlns="" xmlns:a16="http://schemas.microsoft.com/office/drawing/2014/main" id="{A9763C70-D9A1-453F-9FA9-CF34B8944E71}"/>
              </a:ext>
            </a:extLst>
          </p:cNvPr>
          <p:cNvGrpSpPr/>
          <p:nvPr/>
        </p:nvGrpSpPr>
        <p:grpSpPr>
          <a:xfrm>
            <a:off x="1258436" y="5175665"/>
            <a:ext cx="3817621" cy="461665"/>
            <a:chOff x="1258435" y="3881751"/>
            <a:chExt cx="3817621" cy="346249"/>
          </a:xfrm>
        </p:grpSpPr>
        <p:sp>
          <p:nvSpPr>
            <p:cNvPr id="7" name="文本框 1">
              <a:extLst>
                <a:ext uri="{FF2B5EF4-FFF2-40B4-BE49-F238E27FC236}">
                  <a16:creationId xmlns="" xmlns:a16="http://schemas.microsoft.com/office/drawing/2014/main" id="{4F9C0CCD-E55A-44E2-9C51-F98AB2DDC5F6}"/>
                </a:ext>
              </a:extLst>
            </p:cNvPr>
            <p:cNvSpPr txBox="1"/>
            <p:nvPr/>
          </p:nvSpPr>
          <p:spPr>
            <a:xfrm>
              <a:off x="1475656" y="3881751"/>
              <a:ext cx="3600400" cy="346249"/>
            </a:xfrm>
            <a:prstGeom prst="rect">
              <a:avLst/>
            </a:prstGeom>
            <a:noFill/>
          </p:spPr>
          <p:txBody>
            <a:bodyPr wrap="square" rtlCol="0">
              <a:spAutoFit/>
            </a:bodyPr>
            <a:lstStyle/>
            <a:p>
              <a:pPr>
                <a:lnSpc>
                  <a:spcPct val="150000"/>
                </a:lnSpc>
              </a:pPr>
              <a:r>
                <a:rPr lang="zh-CN" altLang="en-US" sz="1600" dirty="0">
                  <a:latin typeface="微软雅黑" pitchFamily="34" charset="-122"/>
                  <a:ea typeface="微软雅黑" pitchFamily="34" charset="-122"/>
                </a:rPr>
                <a:t>特点：请勿随意改动</a:t>
              </a:r>
              <a:r>
                <a:rPr lang="en-US" altLang="zh-CN" sz="1600" dirty="0">
                  <a:latin typeface="微软雅黑" pitchFamily="34" charset="-122"/>
                  <a:ea typeface="微软雅黑" pitchFamily="34" charset="-122"/>
                </a:rPr>
                <a:t>excel</a:t>
              </a:r>
              <a:r>
                <a:rPr lang="zh-CN" altLang="en-US" sz="1600" dirty="0">
                  <a:latin typeface="微软雅黑" pitchFamily="34" charset="-122"/>
                  <a:ea typeface="微软雅黑" pitchFamily="34" charset="-122"/>
                </a:rPr>
                <a:t>格式</a:t>
              </a:r>
              <a:endParaRPr lang="en-US" altLang="zh-CN" sz="1600" dirty="0">
                <a:latin typeface="微软雅黑" pitchFamily="34" charset="-122"/>
                <a:ea typeface="微软雅黑" pitchFamily="34" charset="-122"/>
              </a:endParaRPr>
            </a:p>
          </p:txBody>
        </p:sp>
        <p:sp>
          <p:nvSpPr>
            <p:cNvPr id="8" name="五角星 12">
              <a:extLst>
                <a:ext uri="{FF2B5EF4-FFF2-40B4-BE49-F238E27FC236}">
                  <a16:creationId xmlns="" xmlns:a16="http://schemas.microsoft.com/office/drawing/2014/main" id="{F0DBA162-0F75-4E39-AC17-F0854DA6B826}"/>
                </a:ext>
              </a:extLst>
            </p:cNvPr>
            <p:cNvSpPr/>
            <p:nvPr/>
          </p:nvSpPr>
          <p:spPr bwMode="gray">
            <a:xfrm>
              <a:off x="1258435" y="3975908"/>
              <a:ext cx="217221" cy="178310"/>
            </a:xfrm>
            <a:prstGeom prst="star5">
              <a:avLst>
                <a:gd name="adj" fmla="val 22113"/>
                <a:gd name="hf" fmla="val 105146"/>
                <a:gd name="vf" fmla="val 110557"/>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10" name="TextBox 6">
            <a:extLst>
              <a:ext uri="{FF2B5EF4-FFF2-40B4-BE49-F238E27FC236}">
                <a16:creationId xmlns="" xmlns:a16="http://schemas.microsoft.com/office/drawing/2014/main" id="{02E0FD62-1BC4-4AAC-8EA8-B9A7597D0A5E}"/>
              </a:ext>
            </a:extLst>
          </p:cNvPr>
          <p:cNvSpPr txBox="1"/>
          <p:nvPr/>
        </p:nvSpPr>
        <p:spPr>
          <a:xfrm>
            <a:off x="4571677" y="6392941"/>
            <a:ext cx="441146" cy="369332"/>
          </a:xfrm>
          <a:prstGeom prst="rect">
            <a:avLst/>
          </a:prstGeom>
          <a:noFill/>
        </p:spPr>
        <p:txBody>
          <a:bodyPr wrap="none" rtlCol="0">
            <a:spAutoFit/>
          </a:bodyPr>
          <a:lstStyle/>
          <a:p>
            <a:r>
              <a:rPr lang="en-US" altLang="zh-CN" dirty="0" smtClean="0"/>
              <a:t>53</a:t>
            </a:r>
            <a:endParaRPr lang="zh-CN" altLang="en-US" dirty="0"/>
          </a:p>
        </p:txBody>
      </p:sp>
      <p:sp>
        <p:nvSpPr>
          <p:cNvPr id="11"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第二节   股份</a:t>
            </a:r>
            <a:r>
              <a:rPr lang="zh-CN" altLang="en-US" sz="2800" b="1" dirty="0">
                <a:solidFill>
                  <a:srgbClr val="FFFFFF"/>
                </a:solidFill>
                <a:latin typeface="微软雅黑" pitchFamily="34" charset="-122"/>
                <a:ea typeface="微软雅黑" pitchFamily="34" charset="-122"/>
              </a:rPr>
              <a:t>解除限售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b="1" dirty="0">
              <a:solidFill>
                <a:srgbClr val="FFFFFF"/>
              </a:solidFill>
              <a:latin typeface="微软雅黑" pitchFamily="34" charset="-122"/>
              <a:ea typeface="微软雅黑" pitchFamily="34" charset="-122"/>
            </a:endParaRPr>
          </a:p>
        </p:txBody>
      </p:sp>
      <p:sp>
        <p:nvSpPr>
          <p:cNvPr id="12" name="TextBox 4">
            <a:extLst>
              <a:ext uri="{FF2B5EF4-FFF2-40B4-BE49-F238E27FC236}">
                <a16:creationId xmlns="" xmlns:a16="http://schemas.microsoft.com/office/drawing/2014/main" id="{DC4B260B-D68F-489E-B682-02EA10A82632}"/>
              </a:ext>
            </a:extLst>
          </p:cNvPr>
          <p:cNvSpPr txBox="1"/>
          <p:nvPr/>
        </p:nvSpPr>
        <p:spPr>
          <a:xfrm>
            <a:off x="611560" y="932723"/>
            <a:ext cx="2492990" cy="400110"/>
          </a:xfrm>
          <a:prstGeom prst="rect">
            <a:avLst/>
          </a:prstGeom>
          <a:noFill/>
        </p:spPr>
        <p:txBody>
          <a:bodyPr wrap="none" rtlCol="0">
            <a:spAutoFit/>
          </a:bodyPr>
          <a:lstStyle/>
          <a:p>
            <a:r>
              <a:rPr lang="zh-CN" altLang="en-US" sz="2000" b="1" dirty="0">
                <a:latin typeface="微软雅黑" pitchFamily="34" charset="-122"/>
                <a:ea typeface="微软雅黑" pitchFamily="34" charset="-122"/>
              </a:rPr>
              <a:t>（二）选择填写方式</a:t>
            </a:r>
          </a:p>
        </p:txBody>
      </p:sp>
    </p:spTree>
    <p:extLst>
      <p:ext uri="{BB962C8B-B14F-4D97-AF65-F5344CB8AC3E}">
        <p14:creationId xmlns="" xmlns:p14="http://schemas.microsoft.com/office/powerpoint/2010/main" val="283653593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 xmlns:p14="http://schemas.microsoft.com/office/powerpoint/2010/main" val="1502744750"/>
              </p:ext>
            </p:extLst>
          </p:nvPr>
        </p:nvGraphicFramePr>
        <p:xfrm>
          <a:off x="467544" y="2669758"/>
          <a:ext cx="8280920" cy="20750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834516" y="2330300"/>
            <a:ext cx="425116" cy="1015663"/>
          </a:xfrm>
          <a:prstGeom prst="rect">
            <a:avLst/>
          </a:prstGeom>
          <a:noFill/>
        </p:spPr>
        <p:txBody>
          <a:bodyPr wrap="square" rtlCol="0">
            <a:spAutoFit/>
          </a:bodyPr>
          <a:lstStyle/>
          <a:p>
            <a:r>
              <a:rPr lang="en-US" altLang="zh-CN" sz="6000" b="1" dirty="0">
                <a:latin typeface="Agency FB" pitchFamily="34" charset="0"/>
              </a:rPr>
              <a:t>1</a:t>
            </a:r>
            <a:endParaRPr lang="zh-CN" altLang="en-US" sz="6000" b="1" dirty="0">
              <a:latin typeface="Agency FB" pitchFamily="34" charset="0"/>
            </a:endParaRPr>
          </a:p>
        </p:txBody>
      </p:sp>
      <p:sp>
        <p:nvSpPr>
          <p:cNvPr id="4" name="TextBox 3"/>
          <p:cNvSpPr txBox="1"/>
          <p:nvPr/>
        </p:nvSpPr>
        <p:spPr>
          <a:xfrm>
            <a:off x="1815251" y="3866470"/>
            <a:ext cx="524503" cy="1015663"/>
          </a:xfrm>
          <a:prstGeom prst="rect">
            <a:avLst/>
          </a:prstGeom>
          <a:noFill/>
        </p:spPr>
        <p:txBody>
          <a:bodyPr wrap="none" rtlCol="0">
            <a:spAutoFit/>
          </a:bodyPr>
          <a:lstStyle/>
          <a:p>
            <a:r>
              <a:rPr lang="en-US" altLang="zh-CN" sz="6000" b="1" dirty="0">
                <a:solidFill>
                  <a:srgbClr val="00339A"/>
                </a:solidFill>
                <a:latin typeface="Agency FB" pitchFamily="34" charset="0"/>
              </a:rPr>
              <a:t>2</a:t>
            </a:r>
            <a:endParaRPr lang="zh-CN" altLang="en-US" sz="6000" b="1" dirty="0">
              <a:solidFill>
                <a:srgbClr val="00339A"/>
              </a:solidFill>
              <a:latin typeface="Agency FB" pitchFamily="34" charset="0"/>
            </a:endParaRPr>
          </a:p>
        </p:txBody>
      </p:sp>
      <p:sp>
        <p:nvSpPr>
          <p:cNvPr id="5" name="TextBox 4"/>
          <p:cNvSpPr txBox="1"/>
          <p:nvPr/>
        </p:nvSpPr>
        <p:spPr>
          <a:xfrm>
            <a:off x="2952950" y="2330300"/>
            <a:ext cx="538930" cy="1015663"/>
          </a:xfrm>
          <a:prstGeom prst="rect">
            <a:avLst/>
          </a:prstGeom>
          <a:noFill/>
        </p:spPr>
        <p:txBody>
          <a:bodyPr wrap="none" rtlCol="0">
            <a:spAutoFit/>
          </a:bodyPr>
          <a:lstStyle/>
          <a:p>
            <a:r>
              <a:rPr lang="en-US" altLang="zh-CN" sz="6000" b="1" dirty="0">
                <a:latin typeface="Agency FB" pitchFamily="34" charset="0"/>
              </a:rPr>
              <a:t>3</a:t>
            </a:r>
            <a:endParaRPr lang="zh-CN" altLang="en-US" sz="6000" b="1" dirty="0">
              <a:latin typeface="Agency FB" pitchFamily="34" charset="0"/>
            </a:endParaRPr>
          </a:p>
        </p:txBody>
      </p:sp>
      <p:sp>
        <p:nvSpPr>
          <p:cNvPr id="6" name="TextBox 5"/>
          <p:cNvSpPr txBox="1"/>
          <p:nvPr/>
        </p:nvSpPr>
        <p:spPr>
          <a:xfrm>
            <a:off x="4139953" y="3866470"/>
            <a:ext cx="534121" cy="1015663"/>
          </a:xfrm>
          <a:prstGeom prst="rect">
            <a:avLst/>
          </a:prstGeom>
          <a:noFill/>
        </p:spPr>
        <p:txBody>
          <a:bodyPr wrap="none" rtlCol="0">
            <a:spAutoFit/>
          </a:bodyPr>
          <a:lstStyle/>
          <a:p>
            <a:r>
              <a:rPr lang="en-US" altLang="zh-CN" sz="6000" b="1" dirty="0">
                <a:solidFill>
                  <a:srgbClr val="FF0000"/>
                </a:solidFill>
                <a:latin typeface="Agency FB" pitchFamily="34" charset="0"/>
              </a:rPr>
              <a:t>4</a:t>
            </a:r>
            <a:endParaRPr lang="zh-CN" altLang="en-US" sz="6000" b="1" dirty="0">
              <a:solidFill>
                <a:srgbClr val="FF0000"/>
              </a:solidFill>
              <a:latin typeface="Agency FB" pitchFamily="34" charset="0"/>
            </a:endParaRPr>
          </a:p>
        </p:txBody>
      </p:sp>
      <p:sp>
        <p:nvSpPr>
          <p:cNvPr id="7" name="TextBox 6"/>
          <p:cNvSpPr txBox="1"/>
          <p:nvPr/>
        </p:nvSpPr>
        <p:spPr>
          <a:xfrm>
            <a:off x="413043" y="4106497"/>
            <a:ext cx="1319592" cy="707886"/>
          </a:xfrm>
          <a:prstGeom prst="rect">
            <a:avLst/>
          </a:prstGeom>
          <a:noFill/>
        </p:spPr>
        <p:txBody>
          <a:bodyPr wrap="none" rtlCol="0">
            <a:spAutoFit/>
          </a:bodyPr>
          <a:lstStyle/>
          <a:p>
            <a:pPr lvl="0" algn="ct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 提交申请</a:t>
            </a:r>
            <a:endParaRPr lang="zh-CN" altLang="en-US" sz="2000" dirty="0">
              <a:latin typeface="微软雅黑" pitchFamily="34" charset="-122"/>
              <a:ea typeface="微软雅黑" pitchFamily="34" charset="-122"/>
            </a:endParaRPr>
          </a:p>
        </p:txBody>
      </p:sp>
      <p:sp>
        <p:nvSpPr>
          <p:cNvPr id="8" name="矩形 7"/>
          <p:cNvSpPr/>
          <p:nvPr/>
        </p:nvSpPr>
        <p:spPr>
          <a:xfrm>
            <a:off x="2212837" y="4106496"/>
            <a:ext cx="2143141"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确认信息</a:t>
            </a:r>
            <a:endParaRPr lang="en-US" altLang="zh-CN" sz="2000" dirty="0">
              <a:latin typeface="微软雅黑" pitchFamily="34" charset="-122"/>
              <a:ea typeface="微软雅黑" pitchFamily="34" charset="-122"/>
            </a:endParaRPr>
          </a:p>
        </p:txBody>
      </p:sp>
      <p:sp>
        <p:nvSpPr>
          <p:cNvPr id="9" name="矩形 8"/>
          <p:cNvSpPr/>
          <p:nvPr/>
        </p:nvSpPr>
        <p:spPr>
          <a:xfrm>
            <a:off x="5898956" y="4138433"/>
            <a:ext cx="3857620"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查看</a:t>
            </a:r>
            <a:r>
              <a:rPr lang="zh-CN" altLang="en-US" sz="2000" dirty="0">
                <a:latin typeface="微软雅黑" pitchFamily="34" charset="-122"/>
                <a:ea typeface="微软雅黑" pitchFamily="34" charset="-122"/>
              </a:rPr>
              <a:t>结果</a:t>
            </a:r>
            <a:endParaRPr lang="en-US" altLang="zh-CN" sz="2000" dirty="0">
              <a:latin typeface="微软雅黑" pitchFamily="34" charset="-122"/>
              <a:ea typeface="微软雅黑" pitchFamily="34" charset="-122"/>
            </a:endParaRPr>
          </a:p>
        </p:txBody>
      </p:sp>
      <p:sp>
        <p:nvSpPr>
          <p:cNvPr id="10" name="矩形 9"/>
          <p:cNvSpPr/>
          <p:nvPr/>
        </p:nvSpPr>
        <p:spPr>
          <a:xfrm>
            <a:off x="4427984" y="4143659"/>
            <a:ext cx="2448272" cy="1231106"/>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提交确认</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发布公告</a:t>
            </a:r>
            <a:endParaRPr lang="en-US" altLang="zh-CN" sz="2000" dirty="0" smtClean="0">
              <a:latin typeface="微软雅黑" pitchFamily="34" charset="-122"/>
              <a:ea typeface="微软雅黑" pitchFamily="34" charset="-122"/>
            </a:endParaRPr>
          </a:p>
        </p:txBody>
      </p:sp>
      <p:sp>
        <p:nvSpPr>
          <p:cNvPr id="11" name="TextBox 10"/>
          <p:cNvSpPr txBox="1"/>
          <p:nvPr/>
        </p:nvSpPr>
        <p:spPr>
          <a:xfrm>
            <a:off x="5364089" y="2330300"/>
            <a:ext cx="534121" cy="1015663"/>
          </a:xfrm>
          <a:prstGeom prst="rect">
            <a:avLst/>
          </a:prstGeom>
          <a:noFill/>
        </p:spPr>
        <p:txBody>
          <a:bodyPr wrap="square" rtlCol="0">
            <a:spAutoFit/>
          </a:bodyPr>
          <a:lstStyle/>
          <a:p>
            <a:r>
              <a:rPr lang="en-US" altLang="zh-CN" sz="6000" b="1" dirty="0">
                <a:latin typeface="Agency FB" pitchFamily="34" charset="0"/>
              </a:rPr>
              <a:t>5</a:t>
            </a:r>
            <a:endParaRPr lang="zh-CN" altLang="en-US" sz="6000" b="1" dirty="0">
              <a:latin typeface="Agency FB" pitchFamily="34" charset="0"/>
            </a:endParaRPr>
          </a:p>
        </p:txBody>
      </p:sp>
      <p:sp>
        <p:nvSpPr>
          <p:cNvPr id="12" name="TextBox 11"/>
          <p:cNvSpPr txBox="1"/>
          <p:nvPr/>
        </p:nvSpPr>
        <p:spPr>
          <a:xfrm>
            <a:off x="7344500" y="1988840"/>
            <a:ext cx="1980029" cy="400110"/>
          </a:xfrm>
          <a:prstGeom prst="rect">
            <a:avLst/>
          </a:prstGeom>
          <a:noFill/>
        </p:spPr>
        <p:txBody>
          <a:bodyPr wrap="square" rtlCol="0">
            <a:spAutoFit/>
          </a:bodyPr>
          <a:lstStyle/>
          <a:p>
            <a:r>
              <a:rPr lang="en-US" altLang="zh-CN" sz="2000" b="1" dirty="0">
                <a:solidFill>
                  <a:srgbClr val="FF0000"/>
                </a:solidFill>
                <a:latin typeface="微软雅黑" pitchFamily="34" charset="-122"/>
                <a:ea typeface="微软雅黑" pitchFamily="34" charset="-122"/>
              </a:rPr>
              <a:t>T</a:t>
            </a:r>
            <a:r>
              <a:rPr lang="zh-CN" altLang="en-US" sz="2000" b="1" dirty="0">
                <a:solidFill>
                  <a:srgbClr val="FF0000"/>
                </a:solidFill>
                <a:latin typeface="微软雅黑" pitchFamily="34" charset="-122"/>
                <a:ea typeface="微软雅黑" pitchFamily="34" charset="-122"/>
              </a:rPr>
              <a:t>日（可转让）</a:t>
            </a:r>
            <a:endParaRPr lang="en-US" altLang="zh-CN" sz="2000" b="1" dirty="0">
              <a:solidFill>
                <a:srgbClr val="FF0000"/>
              </a:solidFill>
              <a:latin typeface="微软雅黑" pitchFamily="34" charset="-122"/>
              <a:ea typeface="微软雅黑" pitchFamily="34" charset="-122"/>
            </a:endParaRPr>
          </a:p>
        </p:txBody>
      </p:sp>
      <p:sp>
        <p:nvSpPr>
          <p:cNvPr id="13" name="TextBox 12"/>
          <p:cNvSpPr txBox="1"/>
          <p:nvPr/>
        </p:nvSpPr>
        <p:spPr>
          <a:xfrm>
            <a:off x="5211814" y="1988840"/>
            <a:ext cx="872355" cy="400110"/>
          </a:xfrm>
          <a:prstGeom prst="rect">
            <a:avLst/>
          </a:prstGeom>
          <a:noFill/>
        </p:spPr>
        <p:txBody>
          <a:bodyPr wrap="none" rtlCol="0">
            <a:spAutoFit/>
          </a:bodyPr>
          <a:lstStyle/>
          <a:p>
            <a:r>
              <a:rPr lang="en-US" altLang="zh-CN" sz="2000" b="1" dirty="0">
                <a:solidFill>
                  <a:srgbClr val="FF0000"/>
                </a:solidFill>
                <a:latin typeface="微软雅黑" pitchFamily="34" charset="-122"/>
                <a:ea typeface="微软雅黑" pitchFamily="34" charset="-122"/>
              </a:rPr>
              <a:t>T-3</a:t>
            </a:r>
            <a:r>
              <a:rPr lang="zh-CN" altLang="en-US" sz="2000" b="1" dirty="0">
                <a:solidFill>
                  <a:srgbClr val="FF0000"/>
                </a:solidFill>
                <a:latin typeface="微软雅黑" pitchFamily="34" charset="-122"/>
                <a:ea typeface="微软雅黑" pitchFamily="34" charset="-122"/>
              </a:rPr>
              <a:t>日</a:t>
            </a:r>
          </a:p>
        </p:txBody>
      </p:sp>
      <p:sp>
        <p:nvSpPr>
          <p:cNvPr id="14" name="TextBox 13"/>
          <p:cNvSpPr txBox="1"/>
          <p:nvPr/>
        </p:nvSpPr>
        <p:spPr>
          <a:xfrm>
            <a:off x="6516217" y="3866470"/>
            <a:ext cx="534121" cy="1015663"/>
          </a:xfrm>
          <a:prstGeom prst="rect">
            <a:avLst/>
          </a:prstGeom>
          <a:noFill/>
        </p:spPr>
        <p:txBody>
          <a:bodyPr wrap="square" rtlCol="0">
            <a:spAutoFit/>
          </a:bodyPr>
          <a:lstStyle/>
          <a:p>
            <a:r>
              <a:rPr lang="en-US" altLang="zh-CN" sz="6000" b="1" dirty="0">
                <a:solidFill>
                  <a:srgbClr val="FF0000"/>
                </a:solidFill>
                <a:latin typeface="Agency FB" pitchFamily="34" charset="0"/>
              </a:rPr>
              <a:t>6</a:t>
            </a:r>
            <a:endParaRPr lang="zh-CN" altLang="en-US" sz="6000" b="1" dirty="0">
              <a:solidFill>
                <a:srgbClr val="FF0000"/>
              </a:solidFill>
              <a:latin typeface="Agency FB" pitchFamily="34" charset="0"/>
            </a:endParaRPr>
          </a:p>
        </p:txBody>
      </p:sp>
      <p:sp>
        <p:nvSpPr>
          <p:cNvPr id="15" name="TextBox 14"/>
          <p:cNvSpPr txBox="1"/>
          <p:nvPr/>
        </p:nvSpPr>
        <p:spPr>
          <a:xfrm>
            <a:off x="7596337" y="2330300"/>
            <a:ext cx="534121" cy="1015663"/>
          </a:xfrm>
          <a:prstGeom prst="rect">
            <a:avLst/>
          </a:prstGeom>
          <a:noFill/>
        </p:spPr>
        <p:txBody>
          <a:bodyPr wrap="square" rtlCol="0">
            <a:spAutoFit/>
          </a:bodyPr>
          <a:lstStyle/>
          <a:p>
            <a:r>
              <a:rPr lang="en-US" altLang="zh-CN" sz="6000" b="1" dirty="0">
                <a:latin typeface="Agency FB" pitchFamily="34" charset="0"/>
              </a:rPr>
              <a:t>7</a:t>
            </a:r>
            <a:endParaRPr lang="zh-CN" altLang="en-US" sz="6000" b="1" dirty="0">
              <a:latin typeface="Agency FB" pitchFamily="34" charset="0"/>
            </a:endParaRPr>
          </a:p>
        </p:txBody>
      </p:sp>
      <p:sp>
        <p:nvSpPr>
          <p:cNvPr id="16" name="TextBox 15"/>
          <p:cNvSpPr txBox="1"/>
          <p:nvPr/>
        </p:nvSpPr>
        <p:spPr>
          <a:xfrm>
            <a:off x="1285895" y="2522320"/>
            <a:ext cx="1734129" cy="1077218"/>
          </a:xfrm>
          <a:prstGeom prst="rect">
            <a:avLst/>
          </a:prstGeom>
          <a:noFill/>
        </p:spPr>
        <p:txBody>
          <a:bodyPr wrap="square" rtlCol="0">
            <a:spAutoFit/>
          </a:bodyPr>
          <a:lstStyle/>
          <a:p>
            <a:pPr lvl="0" algn="ctr"/>
            <a:r>
              <a:rPr lang="zh-CN" altLang="en-US" sz="2000" dirty="0">
                <a:solidFill>
                  <a:srgbClr val="00339A"/>
                </a:solidFill>
                <a:latin typeface="微软雅黑" pitchFamily="34" charset="-122"/>
                <a:ea typeface="微软雅黑" pitchFamily="34" charset="-122"/>
              </a:rPr>
              <a:t>主办券商</a:t>
            </a:r>
            <a:endParaRPr lang="en-US" altLang="zh-CN" sz="2000" dirty="0">
              <a:solidFill>
                <a:srgbClr val="00339A"/>
              </a:solidFill>
              <a:latin typeface="微软雅黑" pitchFamily="34" charset="-122"/>
              <a:ea typeface="微软雅黑" pitchFamily="34" charset="-122"/>
            </a:endParaRPr>
          </a:p>
          <a:p>
            <a:pPr lvl="0" algn="ctr"/>
            <a:r>
              <a:rPr lang="zh-CN" altLang="en-US" sz="2000" dirty="0">
                <a:solidFill>
                  <a:srgbClr val="00339A"/>
                </a:solidFill>
                <a:latin typeface="微软雅黑" pitchFamily="34" charset="-122"/>
                <a:ea typeface="微软雅黑" pitchFamily="34" charset="-122"/>
              </a:rPr>
              <a:t>填写明细</a:t>
            </a:r>
          </a:p>
          <a:p>
            <a:endParaRPr lang="zh-CN" altLang="en-US" sz="2400" dirty="0">
              <a:solidFill>
                <a:srgbClr val="00339A"/>
              </a:solidFill>
            </a:endParaRPr>
          </a:p>
        </p:txBody>
      </p:sp>
      <p:sp>
        <p:nvSpPr>
          <p:cNvPr id="17" name="TextBox 16"/>
          <p:cNvSpPr txBox="1"/>
          <p:nvPr/>
        </p:nvSpPr>
        <p:spPr>
          <a:xfrm>
            <a:off x="3635898" y="2522320"/>
            <a:ext cx="1734129" cy="1077218"/>
          </a:xfrm>
          <a:prstGeom prst="rect">
            <a:avLst/>
          </a:prstGeom>
          <a:noFill/>
        </p:spPr>
        <p:txBody>
          <a:bodyPr wrap="square" rtlCol="0">
            <a:spAutoFit/>
          </a:bodyPr>
          <a:lstStyle/>
          <a:p>
            <a:pPr lvl="0" algn="ctr"/>
            <a:r>
              <a:rPr lang="zh-CN" altLang="en-US" sz="2000" dirty="0" smtClean="0">
                <a:solidFill>
                  <a:srgbClr val="FF0000"/>
                </a:solidFill>
                <a:latin typeface="微软雅黑" pitchFamily="34" charset="-122"/>
                <a:ea typeface="微软雅黑" pitchFamily="34" charset="-122"/>
              </a:rPr>
              <a:t>中国结算</a:t>
            </a:r>
            <a:endParaRPr lang="en-US" altLang="zh-CN" sz="2000" dirty="0" smtClean="0">
              <a:solidFill>
                <a:srgbClr val="FF0000"/>
              </a:solidFill>
              <a:latin typeface="微软雅黑" pitchFamily="34" charset="-122"/>
              <a:ea typeface="微软雅黑" pitchFamily="34" charset="-122"/>
            </a:endParaRPr>
          </a:p>
          <a:p>
            <a:pPr lvl="0" algn="ctr"/>
            <a:r>
              <a:rPr lang="zh-CN" altLang="en-US" sz="2000" dirty="0" smtClean="0">
                <a:solidFill>
                  <a:srgbClr val="FF0000"/>
                </a:solidFill>
                <a:latin typeface="微软雅黑" pitchFamily="34" charset="-122"/>
                <a:ea typeface="微软雅黑" pitchFamily="34" charset="-122"/>
              </a:rPr>
              <a:t>审核</a:t>
            </a:r>
            <a:endParaRPr lang="zh-CN" altLang="en-US" sz="2000" dirty="0">
              <a:solidFill>
                <a:srgbClr val="FF0000"/>
              </a:solidFill>
              <a:latin typeface="微软雅黑" pitchFamily="34" charset="-122"/>
              <a:ea typeface="微软雅黑" pitchFamily="34" charset="-122"/>
            </a:endParaRPr>
          </a:p>
          <a:p>
            <a:endParaRPr lang="zh-CN" altLang="en-US" sz="2400" dirty="0">
              <a:solidFill>
                <a:srgbClr val="FF0000"/>
              </a:solidFill>
            </a:endParaRPr>
          </a:p>
        </p:txBody>
      </p:sp>
      <p:sp>
        <p:nvSpPr>
          <p:cNvPr id="18" name="TextBox 17"/>
          <p:cNvSpPr txBox="1"/>
          <p:nvPr/>
        </p:nvSpPr>
        <p:spPr>
          <a:xfrm>
            <a:off x="6084170" y="2522320"/>
            <a:ext cx="1734129" cy="707886"/>
          </a:xfrm>
          <a:prstGeom prst="rect">
            <a:avLst/>
          </a:prstGeom>
          <a:noFill/>
        </p:spPr>
        <p:txBody>
          <a:bodyPr wrap="square" rtlCol="0">
            <a:spAutoFit/>
          </a:bodyPr>
          <a:lstStyle/>
          <a:p>
            <a:pPr lvl="0" algn="ctr"/>
            <a:r>
              <a:rPr lang="zh-CN" altLang="en-US" sz="2000" dirty="0" smtClean="0">
                <a:solidFill>
                  <a:srgbClr val="FF0000"/>
                </a:solidFill>
                <a:latin typeface="微软雅黑" pitchFamily="34" charset="-122"/>
                <a:ea typeface="微软雅黑" pitchFamily="34" charset="-122"/>
              </a:rPr>
              <a:t>中国结算</a:t>
            </a:r>
            <a:endParaRPr lang="en-US" altLang="zh-CN" sz="2000" dirty="0" smtClean="0">
              <a:solidFill>
                <a:srgbClr val="FF0000"/>
              </a:solidFill>
              <a:latin typeface="微软雅黑" pitchFamily="34" charset="-122"/>
              <a:ea typeface="微软雅黑" pitchFamily="34" charset="-122"/>
            </a:endParaRPr>
          </a:p>
          <a:p>
            <a:pPr lvl="0" algn="ctr"/>
            <a:r>
              <a:rPr lang="zh-CN" altLang="en-US" sz="2000" dirty="0" smtClean="0">
                <a:solidFill>
                  <a:srgbClr val="FF0000"/>
                </a:solidFill>
                <a:latin typeface="微软雅黑" pitchFamily="34" charset="-122"/>
                <a:ea typeface="微软雅黑" pitchFamily="34" charset="-122"/>
              </a:rPr>
              <a:t>审核</a:t>
            </a:r>
            <a:endParaRPr lang="zh-CN" altLang="en-US" sz="2400" dirty="0">
              <a:solidFill>
                <a:srgbClr val="FF0000"/>
              </a:solidFill>
            </a:endParaRPr>
          </a:p>
        </p:txBody>
      </p:sp>
      <p:sp>
        <p:nvSpPr>
          <p:cNvPr id="20"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第二节   股份</a:t>
            </a:r>
            <a:r>
              <a:rPr lang="zh-CN" altLang="en-US" sz="2800" b="1" dirty="0">
                <a:solidFill>
                  <a:srgbClr val="FFFFFF"/>
                </a:solidFill>
                <a:latin typeface="微软雅黑" pitchFamily="34" charset="-122"/>
                <a:ea typeface="微软雅黑" pitchFamily="34" charset="-122"/>
              </a:rPr>
              <a:t>解除限售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确认信息</a:t>
            </a:r>
            <a:endParaRPr lang="zh-CN" altLang="en-US" sz="2800" b="1" dirty="0">
              <a:solidFill>
                <a:srgbClr val="FFFFFF"/>
              </a:solidFill>
              <a:latin typeface="微软雅黑" pitchFamily="34" charset="-122"/>
              <a:ea typeface="微软雅黑" pitchFamily="34" charset="-122"/>
            </a:endParaRPr>
          </a:p>
        </p:txBody>
      </p:sp>
      <p:sp>
        <p:nvSpPr>
          <p:cNvPr id="21" name="TextBox 4"/>
          <p:cNvSpPr txBox="1"/>
          <p:nvPr/>
        </p:nvSpPr>
        <p:spPr>
          <a:xfrm>
            <a:off x="467544" y="1268760"/>
            <a:ext cx="3518912"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一、检查券商数据并确认提交</a:t>
            </a:r>
            <a:endParaRPr lang="zh-CN" altLang="en-US" sz="2000" b="1" dirty="0">
              <a:latin typeface="微软雅黑" pitchFamily="34" charset="-122"/>
              <a:ea typeface="微软雅黑" pitchFamily="34" charset="-122"/>
            </a:endParaRPr>
          </a:p>
        </p:txBody>
      </p:sp>
      <p:sp>
        <p:nvSpPr>
          <p:cNvPr id="22" name="TextBox 6"/>
          <p:cNvSpPr txBox="1"/>
          <p:nvPr/>
        </p:nvSpPr>
        <p:spPr>
          <a:xfrm>
            <a:off x="4571677" y="6392941"/>
            <a:ext cx="441146" cy="369332"/>
          </a:xfrm>
          <a:prstGeom prst="rect">
            <a:avLst/>
          </a:prstGeom>
          <a:noFill/>
        </p:spPr>
        <p:txBody>
          <a:bodyPr wrap="none" rtlCol="0">
            <a:spAutoFit/>
          </a:bodyPr>
          <a:lstStyle/>
          <a:p>
            <a:r>
              <a:rPr lang="en-US" altLang="zh-CN" dirty="0" smtClean="0"/>
              <a:t>54</a:t>
            </a:r>
            <a:endParaRPr lang="zh-CN" alt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4"/>
          <p:cNvSpPr txBox="1"/>
          <p:nvPr/>
        </p:nvSpPr>
        <p:spPr>
          <a:xfrm>
            <a:off x="467544" y="908720"/>
            <a:ext cx="3518912"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一、检查券商数据并确认提交</a:t>
            </a:r>
            <a:endParaRPr lang="zh-CN" altLang="en-US" sz="2000" b="1" dirty="0">
              <a:latin typeface="微软雅黑" pitchFamily="34" charset="-122"/>
              <a:ea typeface="微软雅黑" pitchFamily="34" charset="-122"/>
            </a:endParaRPr>
          </a:p>
        </p:txBody>
      </p:sp>
      <p:pic>
        <p:nvPicPr>
          <p:cNvPr id="2" name="图片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292080" y="764704"/>
            <a:ext cx="3650600" cy="5908564"/>
          </a:xfrm>
          <a:prstGeom prst="rect">
            <a:avLst/>
          </a:prstGeom>
        </p:spPr>
      </p:pic>
      <p:sp>
        <p:nvSpPr>
          <p:cNvPr id="7" name="矩形标注 6"/>
          <p:cNvSpPr/>
          <p:nvPr/>
        </p:nvSpPr>
        <p:spPr bwMode="gray">
          <a:xfrm>
            <a:off x="517266" y="2852936"/>
            <a:ext cx="4126743" cy="1536171"/>
          </a:xfrm>
          <a:prstGeom prst="wedgeRectCallout">
            <a:avLst>
              <a:gd name="adj1" fmla="val 57427"/>
              <a:gd name="adj2" fmla="val -98765"/>
            </a:avLst>
          </a:prstGeom>
          <a:noFill/>
          <a:ln w="19050">
            <a:solidFill>
              <a:srgbClr val="C00000"/>
            </a:solidFill>
            <a:round/>
            <a:headEnd/>
            <a:tailEnd/>
          </a:ln>
        </p:spPr>
        <p:txBody>
          <a:bodyPr wrap="none" rtlCol="0" anchor="ctr"/>
          <a:lstStyle/>
          <a:p>
            <a:pPr algn="ctr"/>
            <a:r>
              <a:rPr lang="zh-CN" altLang="en-US" sz="1600" dirty="0">
                <a:latin typeface="微软雅黑" pitchFamily="34" charset="-122"/>
                <a:ea typeface="微软雅黑" pitchFamily="34" charset="-122"/>
              </a:rPr>
              <a:t>下载并查看</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股份解除限售登记申请表</a:t>
            </a:r>
            <a:r>
              <a:rPr lang="en-US" altLang="zh-CN" sz="1600" dirty="0">
                <a:latin typeface="微软雅黑" pitchFamily="34" charset="-122"/>
                <a:ea typeface="微软雅黑" pitchFamily="34" charset="-122"/>
              </a:rPr>
              <a:t>》</a:t>
            </a:r>
            <a:endParaRPr lang="zh-CN" altLang="en-US" sz="160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矩形标注 7"/>
          <p:cNvSpPr/>
          <p:nvPr/>
        </p:nvSpPr>
        <p:spPr bwMode="gray">
          <a:xfrm>
            <a:off x="517265" y="4677139"/>
            <a:ext cx="4126743" cy="1536171"/>
          </a:xfrm>
          <a:prstGeom prst="wedgeRectCallout">
            <a:avLst>
              <a:gd name="adj1" fmla="val 66620"/>
              <a:gd name="adj2" fmla="val 27039"/>
            </a:avLst>
          </a:prstGeom>
          <a:noFill/>
          <a:ln w="19050">
            <a:solidFill>
              <a:srgbClr val="C00000"/>
            </a:solidFill>
            <a:round/>
            <a:headEnd/>
            <a:tailEnd/>
          </a:ln>
        </p:spPr>
        <p:txBody>
          <a:bodyPr wrap="none" rtlCol="0" anchor="ctr"/>
          <a:lstStyle/>
          <a:p>
            <a:pPr algn="ctr"/>
            <a:r>
              <a:rPr lang="zh-CN" altLang="en-US" sz="1600" dirty="0">
                <a:latin typeface="微软雅黑" pitchFamily="34" charset="-122"/>
                <a:ea typeface="微软雅黑" pitchFamily="34" charset="-122"/>
              </a:rPr>
              <a:t>驳回主办券商修改</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提交结算审核</a:t>
            </a:r>
          </a:p>
        </p:txBody>
      </p:sp>
      <p:sp>
        <p:nvSpPr>
          <p:cNvPr id="12" name="TextBox 4">
            <a:extLst>
              <a:ext uri="{FF2B5EF4-FFF2-40B4-BE49-F238E27FC236}">
                <a16:creationId xmlns="" xmlns:a16="http://schemas.microsoft.com/office/drawing/2014/main" id="{830A638C-380B-47E1-B00B-1EA78AFE4F1F}"/>
              </a:ext>
            </a:extLst>
          </p:cNvPr>
          <p:cNvSpPr txBox="1"/>
          <p:nvPr/>
        </p:nvSpPr>
        <p:spPr>
          <a:xfrm>
            <a:off x="1088736" y="1400387"/>
            <a:ext cx="3915313" cy="830997"/>
          </a:xfrm>
          <a:prstGeom prst="rect">
            <a:avLst/>
          </a:prstGeom>
          <a:noFill/>
        </p:spPr>
        <p:txBody>
          <a:bodyPr wrap="square" rtlCol="0">
            <a:spAutoFit/>
          </a:bodyPr>
          <a:lstStyle/>
          <a:p>
            <a:pPr>
              <a:lnSpc>
                <a:spcPct val="150000"/>
              </a:lnSpc>
            </a:pPr>
            <a:r>
              <a:rPr lang="zh-CN" altLang="en-US" sz="1600" dirty="0">
                <a:latin typeface="微软雅黑" pitchFamily="34" charset="-122"/>
                <a:ea typeface="微软雅黑" pitchFamily="34" charset="-122"/>
              </a:rPr>
              <a:t>       主办券商填写股份明细后，业务返回至发行人环节</a:t>
            </a:r>
            <a:endParaRPr lang="en-US" altLang="zh-CN" sz="1600" dirty="0">
              <a:latin typeface="微软雅黑" pitchFamily="34" charset="-122"/>
              <a:ea typeface="微软雅黑" pitchFamily="34" charset="-122"/>
            </a:endParaRPr>
          </a:p>
        </p:txBody>
      </p:sp>
      <p:sp>
        <p:nvSpPr>
          <p:cNvPr id="10" name="TextBox 6">
            <a:extLst>
              <a:ext uri="{FF2B5EF4-FFF2-40B4-BE49-F238E27FC236}">
                <a16:creationId xmlns="" xmlns:a16="http://schemas.microsoft.com/office/drawing/2014/main" id="{9AF92C23-4647-407D-B0EB-9730A2EF970E}"/>
              </a:ext>
            </a:extLst>
          </p:cNvPr>
          <p:cNvSpPr txBox="1"/>
          <p:nvPr/>
        </p:nvSpPr>
        <p:spPr>
          <a:xfrm>
            <a:off x="4571677" y="6392941"/>
            <a:ext cx="441146" cy="369332"/>
          </a:xfrm>
          <a:prstGeom prst="rect">
            <a:avLst/>
          </a:prstGeom>
          <a:noFill/>
        </p:spPr>
        <p:txBody>
          <a:bodyPr wrap="none" rtlCol="0">
            <a:spAutoFit/>
          </a:bodyPr>
          <a:lstStyle/>
          <a:p>
            <a:r>
              <a:rPr lang="en-US" altLang="zh-CN" dirty="0" smtClean="0"/>
              <a:t>55</a:t>
            </a:r>
            <a:endParaRPr lang="zh-CN" altLang="en-US" dirty="0"/>
          </a:p>
        </p:txBody>
      </p:sp>
      <p:sp>
        <p:nvSpPr>
          <p:cNvPr id="11"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第二节   股份</a:t>
            </a:r>
            <a:r>
              <a:rPr lang="zh-CN" altLang="en-US" sz="2800" b="1" dirty="0">
                <a:solidFill>
                  <a:srgbClr val="FFFFFF"/>
                </a:solidFill>
                <a:latin typeface="微软雅黑" pitchFamily="34" charset="-122"/>
                <a:ea typeface="微软雅黑" pitchFamily="34" charset="-122"/>
              </a:rPr>
              <a:t>解除限售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确认信息</a:t>
            </a:r>
            <a:endParaRPr lang="zh-CN" altLang="en-US" sz="2800" b="1" dirty="0">
              <a:solidFill>
                <a:srgbClr val="FFFF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180245668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第二节   股份</a:t>
            </a:r>
            <a:r>
              <a:rPr lang="zh-CN" altLang="en-US" sz="2800" b="1" dirty="0">
                <a:solidFill>
                  <a:srgbClr val="FFFFFF"/>
                </a:solidFill>
                <a:latin typeface="微软雅黑" pitchFamily="34" charset="-122"/>
                <a:ea typeface="微软雅黑" pitchFamily="34" charset="-122"/>
              </a:rPr>
              <a:t>解除限售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提交确认并发布公告</a:t>
            </a:r>
            <a:endParaRPr lang="zh-CN" altLang="en-US" sz="2800" b="1" dirty="0">
              <a:solidFill>
                <a:srgbClr val="FFFFFF"/>
              </a:solidFill>
              <a:latin typeface="微软雅黑" pitchFamily="34" charset="-122"/>
              <a:ea typeface="微软雅黑" pitchFamily="34" charset="-122"/>
            </a:endParaRPr>
          </a:p>
        </p:txBody>
      </p:sp>
      <p:graphicFrame>
        <p:nvGraphicFramePr>
          <p:cNvPr id="3" name="图示 2"/>
          <p:cNvGraphicFramePr/>
          <p:nvPr>
            <p:extLst>
              <p:ext uri="{D42A27DB-BD31-4B8C-83A1-F6EECF244321}">
                <p14:modId xmlns="" xmlns:p14="http://schemas.microsoft.com/office/powerpoint/2010/main" val="1502744750"/>
              </p:ext>
            </p:extLst>
          </p:nvPr>
        </p:nvGraphicFramePr>
        <p:xfrm>
          <a:off x="467544" y="2669758"/>
          <a:ext cx="8280920" cy="20750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834516" y="2330300"/>
            <a:ext cx="425116" cy="1015663"/>
          </a:xfrm>
          <a:prstGeom prst="rect">
            <a:avLst/>
          </a:prstGeom>
          <a:noFill/>
        </p:spPr>
        <p:txBody>
          <a:bodyPr wrap="square" rtlCol="0">
            <a:spAutoFit/>
          </a:bodyPr>
          <a:lstStyle/>
          <a:p>
            <a:r>
              <a:rPr lang="en-US" altLang="zh-CN" sz="6000" b="1" dirty="0">
                <a:latin typeface="Agency FB" pitchFamily="34" charset="0"/>
              </a:rPr>
              <a:t>1</a:t>
            </a:r>
            <a:endParaRPr lang="zh-CN" altLang="en-US" sz="6000" b="1" dirty="0">
              <a:latin typeface="Agency FB" pitchFamily="34" charset="0"/>
            </a:endParaRPr>
          </a:p>
        </p:txBody>
      </p:sp>
      <p:sp>
        <p:nvSpPr>
          <p:cNvPr id="5" name="TextBox 4"/>
          <p:cNvSpPr txBox="1"/>
          <p:nvPr/>
        </p:nvSpPr>
        <p:spPr>
          <a:xfrm>
            <a:off x="1815251" y="3866470"/>
            <a:ext cx="524503" cy="1015663"/>
          </a:xfrm>
          <a:prstGeom prst="rect">
            <a:avLst/>
          </a:prstGeom>
          <a:noFill/>
        </p:spPr>
        <p:txBody>
          <a:bodyPr wrap="none" rtlCol="0">
            <a:spAutoFit/>
          </a:bodyPr>
          <a:lstStyle/>
          <a:p>
            <a:r>
              <a:rPr lang="en-US" altLang="zh-CN" sz="6000" b="1" dirty="0">
                <a:solidFill>
                  <a:srgbClr val="00339A"/>
                </a:solidFill>
                <a:latin typeface="Agency FB" pitchFamily="34" charset="0"/>
              </a:rPr>
              <a:t>2</a:t>
            </a:r>
            <a:endParaRPr lang="zh-CN" altLang="en-US" sz="6000" b="1" dirty="0">
              <a:solidFill>
                <a:srgbClr val="00339A"/>
              </a:solidFill>
              <a:latin typeface="Agency FB" pitchFamily="34" charset="0"/>
            </a:endParaRPr>
          </a:p>
        </p:txBody>
      </p:sp>
      <p:sp>
        <p:nvSpPr>
          <p:cNvPr id="6" name="TextBox 5"/>
          <p:cNvSpPr txBox="1"/>
          <p:nvPr/>
        </p:nvSpPr>
        <p:spPr>
          <a:xfrm>
            <a:off x="2952950" y="2330300"/>
            <a:ext cx="538930" cy="1015663"/>
          </a:xfrm>
          <a:prstGeom prst="rect">
            <a:avLst/>
          </a:prstGeom>
          <a:noFill/>
        </p:spPr>
        <p:txBody>
          <a:bodyPr wrap="none" rtlCol="0">
            <a:spAutoFit/>
          </a:bodyPr>
          <a:lstStyle/>
          <a:p>
            <a:r>
              <a:rPr lang="en-US" altLang="zh-CN" sz="6000" b="1" dirty="0">
                <a:latin typeface="Agency FB" pitchFamily="34" charset="0"/>
              </a:rPr>
              <a:t>3</a:t>
            </a:r>
            <a:endParaRPr lang="zh-CN" altLang="en-US" sz="6000" b="1" dirty="0">
              <a:latin typeface="Agency FB" pitchFamily="34" charset="0"/>
            </a:endParaRPr>
          </a:p>
        </p:txBody>
      </p:sp>
      <p:sp>
        <p:nvSpPr>
          <p:cNvPr id="7" name="TextBox 6"/>
          <p:cNvSpPr txBox="1"/>
          <p:nvPr/>
        </p:nvSpPr>
        <p:spPr>
          <a:xfrm>
            <a:off x="4139953" y="3866470"/>
            <a:ext cx="534121" cy="1015663"/>
          </a:xfrm>
          <a:prstGeom prst="rect">
            <a:avLst/>
          </a:prstGeom>
          <a:noFill/>
        </p:spPr>
        <p:txBody>
          <a:bodyPr wrap="none" rtlCol="0">
            <a:spAutoFit/>
          </a:bodyPr>
          <a:lstStyle/>
          <a:p>
            <a:r>
              <a:rPr lang="en-US" altLang="zh-CN" sz="6000" b="1" dirty="0">
                <a:solidFill>
                  <a:srgbClr val="FF0000"/>
                </a:solidFill>
                <a:latin typeface="Agency FB" pitchFamily="34" charset="0"/>
              </a:rPr>
              <a:t>4</a:t>
            </a:r>
            <a:endParaRPr lang="zh-CN" altLang="en-US" sz="6000" b="1" dirty="0">
              <a:solidFill>
                <a:srgbClr val="FF0000"/>
              </a:solidFill>
              <a:latin typeface="Agency FB" pitchFamily="34" charset="0"/>
            </a:endParaRPr>
          </a:p>
        </p:txBody>
      </p:sp>
      <p:sp>
        <p:nvSpPr>
          <p:cNvPr id="8" name="TextBox 7"/>
          <p:cNvSpPr txBox="1"/>
          <p:nvPr/>
        </p:nvSpPr>
        <p:spPr>
          <a:xfrm>
            <a:off x="413043" y="4106497"/>
            <a:ext cx="1319592" cy="707886"/>
          </a:xfrm>
          <a:prstGeom prst="rect">
            <a:avLst/>
          </a:prstGeom>
          <a:noFill/>
        </p:spPr>
        <p:txBody>
          <a:bodyPr wrap="none" rtlCol="0">
            <a:spAutoFit/>
          </a:bodyPr>
          <a:lstStyle/>
          <a:p>
            <a:pPr lvl="0" algn="ct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 提交申请</a:t>
            </a:r>
            <a:endParaRPr lang="zh-CN" altLang="en-US" sz="2000" dirty="0">
              <a:latin typeface="微软雅黑" pitchFamily="34" charset="-122"/>
              <a:ea typeface="微软雅黑" pitchFamily="34" charset="-122"/>
            </a:endParaRPr>
          </a:p>
        </p:txBody>
      </p:sp>
      <p:sp>
        <p:nvSpPr>
          <p:cNvPr id="9" name="矩形 8"/>
          <p:cNvSpPr/>
          <p:nvPr/>
        </p:nvSpPr>
        <p:spPr>
          <a:xfrm>
            <a:off x="2212837" y="4106496"/>
            <a:ext cx="2143141"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确认信息</a:t>
            </a:r>
            <a:endParaRPr lang="en-US" altLang="zh-CN" sz="2000" dirty="0">
              <a:latin typeface="微软雅黑" pitchFamily="34" charset="-122"/>
              <a:ea typeface="微软雅黑" pitchFamily="34" charset="-122"/>
            </a:endParaRPr>
          </a:p>
        </p:txBody>
      </p:sp>
      <p:sp>
        <p:nvSpPr>
          <p:cNvPr id="10" name="矩形 9"/>
          <p:cNvSpPr/>
          <p:nvPr/>
        </p:nvSpPr>
        <p:spPr>
          <a:xfrm>
            <a:off x="5898956" y="4138433"/>
            <a:ext cx="3857620"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查看</a:t>
            </a:r>
            <a:r>
              <a:rPr lang="zh-CN" altLang="en-US" sz="2000" dirty="0">
                <a:latin typeface="微软雅黑" pitchFamily="34" charset="-122"/>
                <a:ea typeface="微软雅黑" pitchFamily="34" charset="-122"/>
              </a:rPr>
              <a:t>结果</a:t>
            </a:r>
            <a:endParaRPr lang="en-US" altLang="zh-CN" sz="2000" dirty="0">
              <a:latin typeface="微软雅黑" pitchFamily="34" charset="-122"/>
              <a:ea typeface="微软雅黑" pitchFamily="34" charset="-122"/>
            </a:endParaRPr>
          </a:p>
        </p:txBody>
      </p:sp>
      <p:sp>
        <p:nvSpPr>
          <p:cNvPr id="11" name="矩形 10"/>
          <p:cNvSpPr/>
          <p:nvPr/>
        </p:nvSpPr>
        <p:spPr>
          <a:xfrm>
            <a:off x="4427984" y="4143659"/>
            <a:ext cx="2448272" cy="1231106"/>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提交确认</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发布公告</a:t>
            </a:r>
            <a:endParaRPr lang="en-US" altLang="zh-CN" sz="2000" dirty="0" smtClean="0">
              <a:latin typeface="微软雅黑" pitchFamily="34" charset="-122"/>
              <a:ea typeface="微软雅黑" pitchFamily="34" charset="-122"/>
            </a:endParaRPr>
          </a:p>
        </p:txBody>
      </p:sp>
      <p:sp>
        <p:nvSpPr>
          <p:cNvPr id="12" name="TextBox 11"/>
          <p:cNvSpPr txBox="1"/>
          <p:nvPr/>
        </p:nvSpPr>
        <p:spPr>
          <a:xfrm>
            <a:off x="5364089" y="2330300"/>
            <a:ext cx="534121" cy="1015663"/>
          </a:xfrm>
          <a:prstGeom prst="rect">
            <a:avLst/>
          </a:prstGeom>
          <a:noFill/>
        </p:spPr>
        <p:txBody>
          <a:bodyPr wrap="square" rtlCol="0">
            <a:spAutoFit/>
          </a:bodyPr>
          <a:lstStyle/>
          <a:p>
            <a:r>
              <a:rPr lang="en-US" altLang="zh-CN" sz="6000" b="1" dirty="0">
                <a:latin typeface="Agency FB" pitchFamily="34" charset="0"/>
              </a:rPr>
              <a:t>5</a:t>
            </a:r>
            <a:endParaRPr lang="zh-CN" altLang="en-US" sz="6000" b="1" dirty="0">
              <a:latin typeface="Agency FB" pitchFamily="34" charset="0"/>
            </a:endParaRPr>
          </a:p>
        </p:txBody>
      </p:sp>
      <p:sp>
        <p:nvSpPr>
          <p:cNvPr id="13" name="TextBox 12"/>
          <p:cNvSpPr txBox="1"/>
          <p:nvPr/>
        </p:nvSpPr>
        <p:spPr>
          <a:xfrm>
            <a:off x="7344500" y="1988840"/>
            <a:ext cx="1980029" cy="400110"/>
          </a:xfrm>
          <a:prstGeom prst="rect">
            <a:avLst/>
          </a:prstGeom>
          <a:noFill/>
        </p:spPr>
        <p:txBody>
          <a:bodyPr wrap="square" rtlCol="0">
            <a:spAutoFit/>
          </a:bodyPr>
          <a:lstStyle/>
          <a:p>
            <a:r>
              <a:rPr lang="en-US" altLang="zh-CN" sz="2000" b="1" dirty="0">
                <a:solidFill>
                  <a:srgbClr val="FF0000"/>
                </a:solidFill>
                <a:latin typeface="微软雅黑" pitchFamily="34" charset="-122"/>
                <a:ea typeface="微软雅黑" pitchFamily="34" charset="-122"/>
              </a:rPr>
              <a:t>T</a:t>
            </a:r>
            <a:r>
              <a:rPr lang="zh-CN" altLang="en-US" sz="2000" b="1" dirty="0">
                <a:solidFill>
                  <a:srgbClr val="FF0000"/>
                </a:solidFill>
                <a:latin typeface="微软雅黑" pitchFamily="34" charset="-122"/>
                <a:ea typeface="微软雅黑" pitchFamily="34" charset="-122"/>
              </a:rPr>
              <a:t>日（可转让）</a:t>
            </a:r>
            <a:endParaRPr lang="en-US" altLang="zh-CN" sz="2000" b="1" dirty="0">
              <a:solidFill>
                <a:srgbClr val="FF0000"/>
              </a:solidFill>
              <a:latin typeface="微软雅黑" pitchFamily="34" charset="-122"/>
              <a:ea typeface="微软雅黑" pitchFamily="34" charset="-122"/>
            </a:endParaRPr>
          </a:p>
        </p:txBody>
      </p:sp>
      <p:sp>
        <p:nvSpPr>
          <p:cNvPr id="14" name="TextBox 13"/>
          <p:cNvSpPr txBox="1"/>
          <p:nvPr/>
        </p:nvSpPr>
        <p:spPr>
          <a:xfrm>
            <a:off x="5211814" y="1988840"/>
            <a:ext cx="872355" cy="400110"/>
          </a:xfrm>
          <a:prstGeom prst="rect">
            <a:avLst/>
          </a:prstGeom>
          <a:noFill/>
        </p:spPr>
        <p:txBody>
          <a:bodyPr wrap="none" rtlCol="0">
            <a:spAutoFit/>
          </a:bodyPr>
          <a:lstStyle/>
          <a:p>
            <a:r>
              <a:rPr lang="en-US" altLang="zh-CN" sz="2000" b="1" dirty="0">
                <a:solidFill>
                  <a:srgbClr val="FF0000"/>
                </a:solidFill>
                <a:latin typeface="微软雅黑" pitchFamily="34" charset="-122"/>
                <a:ea typeface="微软雅黑" pitchFamily="34" charset="-122"/>
              </a:rPr>
              <a:t>T-3</a:t>
            </a:r>
            <a:r>
              <a:rPr lang="zh-CN" altLang="en-US" sz="2000" b="1" dirty="0">
                <a:solidFill>
                  <a:srgbClr val="FF0000"/>
                </a:solidFill>
                <a:latin typeface="微软雅黑" pitchFamily="34" charset="-122"/>
                <a:ea typeface="微软雅黑" pitchFamily="34" charset="-122"/>
              </a:rPr>
              <a:t>日</a:t>
            </a:r>
          </a:p>
        </p:txBody>
      </p:sp>
      <p:sp>
        <p:nvSpPr>
          <p:cNvPr id="15" name="TextBox 14"/>
          <p:cNvSpPr txBox="1"/>
          <p:nvPr/>
        </p:nvSpPr>
        <p:spPr>
          <a:xfrm>
            <a:off x="6516217" y="3866470"/>
            <a:ext cx="534121" cy="1015663"/>
          </a:xfrm>
          <a:prstGeom prst="rect">
            <a:avLst/>
          </a:prstGeom>
          <a:noFill/>
        </p:spPr>
        <p:txBody>
          <a:bodyPr wrap="square" rtlCol="0">
            <a:spAutoFit/>
          </a:bodyPr>
          <a:lstStyle/>
          <a:p>
            <a:r>
              <a:rPr lang="en-US" altLang="zh-CN" sz="6000" b="1" dirty="0">
                <a:solidFill>
                  <a:srgbClr val="FF0000"/>
                </a:solidFill>
                <a:latin typeface="Agency FB" pitchFamily="34" charset="0"/>
              </a:rPr>
              <a:t>6</a:t>
            </a:r>
            <a:endParaRPr lang="zh-CN" altLang="en-US" sz="6000" b="1" dirty="0">
              <a:solidFill>
                <a:srgbClr val="FF0000"/>
              </a:solidFill>
              <a:latin typeface="Agency FB" pitchFamily="34" charset="0"/>
            </a:endParaRPr>
          </a:p>
        </p:txBody>
      </p:sp>
      <p:sp>
        <p:nvSpPr>
          <p:cNvPr id="16" name="TextBox 15"/>
          <p:cNvSpPr txBox="1"/>
          <p:nvPr/>
        </p:nvSpPr>
        <p:spPr>
          <a:xfrm>
            <a:off x="7596337" y="2330300"/>
            <a:ext cx="534121" cy="1015663"/>
          </a:xfrm>
          <a:prstGeom prst="rect">
            <a:avLst/>
          </a:prstGeom>
          <a:noFill/>
        </p:spPr>
        <p:txBody>
          <a:bodyPr wrap="square" rtlCol="0">
            <a:spAutoFit/>
          </a:bodyPr>
          <a:lstStyle/>
          <a:p>
            <a:r>
              <a:rPr lang="en-US" altLang="zh-CN" sz="6000" b="1" dirty="0">
                <a:latin typeface="Agency FB" pitchFamily="34" charset="0"/>
              </a:rPr>
              <a:t>7</a:t>
            </a:r>
            <a:endParaRPr lang="zh-CN" altLang="en-US" sz="6000" b="1" dirty="0">
              <a:latin typeface="Agency FB" pitchFamily="34" charset="0"/>
            </a:endParaRPr>
          </a:p>
        </p:txBody>
      </p:sp>
      <p:sp>
        <p:nvSpPr>
          <p:cNvPr id="17" name="TextBox 16"/>
          <p:cNvSpPr txBox="1"/>
          <p:nvPr/>
        </p:nvSpPr>
        <p:spPr>
          <a:xfrm>
            <a:off x="1285895" y="2522320"/>
            <a:ext cx="1734129" cy="1077218"/>
          </a:xfrm>
          <a:prstGeom prst="rect">
            <a:avLst/>
          </a:prstGeom>
          <a:noFill/>
        </p:spPr>
        <p:txBody>
          <a:bodyPr wrap="square" rtlCol="0">
            <a:spAutoFit/>
          </a:bodyPr>
          <a:lstStyle/>
          <a:p>
            <a:pPr lvl="0" algn="ctr"/>
            <a:r>
              <a:rPr lang="zh-CN" altLang="en-US" sz="2000" dirty="0">
                <a:solidFill>
                  <a:srgbClr val="00339A"/>
                </a:solidFill>
                <a:latin typeface="微软雅黑" pitchFamily="34" charset="-122"/>
                <a:ea typeface="微软雅黑" pitchFamily="34" charset="-122"/>
              </a:rPr>
              <a:t>主办券商</a:t>
            </a:r>
            <a:endParaRPr lang="en-US" altLang="zh-CN" sz="2000" dirty="0">
              <a:solidFill>
                <a:srgbClr val="00339A"/>
              </a:solidFill>
              <a:latin typeface="微软雅黑" pitchFamily="34" charset="-122"/>
              <a:ea typeface="微软雅黑" pitchFamily="34" charset="-122"/>
            </a:endParaRPr>
          </a:p>
          <a:p>
            <a:pPr lvl="0" algn="ctr"/>
            <a:r>
              <a:rPr lang="zh-CN" altLang="en-US" sz="2000" dirty="0">
                <a:solidFill>
                  <a:srgbClr val="00339A"/>
                </a:solidFill>
                <a:latin typeface="微软雅黑" pitchFamily="34" charset="-122"/>
                <a:ea typeface="微软雅黑" pitchFamily="34" charset="-122"/>
              </a:rPr>
              <a:t>填写明细</a:t>
            </a:r>
          </a:p>
          <a:p>
            <a:endParaRPr lang="zh-CN" altLang="en-US" sz="2400" dirty="0">
              <a:solidFill>
                <a:srgbClr val="00339A"/>
              </a:solidFill>
            </a:endParaRPr>
          </a:p>
        </p:txBody>
      </p:sp>
      <p:sp>
        <p:nvSpPr>
          <p:cNvPr id="18" name="TextBox 17"/>
          <p:cNvSpPr txBox="1"/>
          <p:nvPr/>
        </p:nvSpPr>
        <p:spPr>
          <a:xfrm>
            <a:off x="3635898" y="2522320"/>
            <a:ext cx="1734129" cy="1077218"/>
          </a:xfrm>
          <a:prstGeom prst="rect">
            <a:avLst/>
          </a:prstGeom>
          <a:noFill/>
        </p:spPr>
        <p:txBody>
          <a:bodyPr wrap="square" rtlCol="0">
            <a:spAutoFit/>
          </a:bodyPr>
          <a:lstStyle/>
          <a:p>
            <a:pPr lvl="0" algn="ctr"/>
            <a:r>
              <a:rPr lang="zh-CN" altLang="en-US" sz="2000" dirty="0" smtClean="0">
                <a:solidFill>
                  <a:srgbClr val="FF0000"/>
                </a:solidFill>
                <a:latin typeface="微软雅黑" pitchFamily="34" charset="-122"/>
                <a:ea typeface="微软雅黑" pitchFamily="34" charset="-122"/>
              </a:rPr>
              <a:t>中国结算</a:t>
            </a:r>
            <a:endParaRPr lang="en-US" altLang="zh-CN" sz="2000" dirty="0" smtClean="0">
              <a:solidFill>
                <a:srgbClr val="FF0000"/>
              </a:solidFill>
              <a:latin typeface="微软雅黑" pitchFamily="34" charset="-122"/>
              <a:ea typeface="微软雅黑" pitchFamily="34" charset="-122"/>
            </a:endParaRPr>
          </a:p>
          <a:p>
            <a:pPr lvl="0" algn="ctr"/>
            <a:r>
              <a:rPr lang="zh-CN" altLang="en-US" sz="2000" dirty="0" smtClean="0">
                <a:solidFill>
                  <a:srgbClr val="FF0000"/>
                </a:solidFill>
                <a:latin typeface="微软雅黑" pitchFamily="34" charset="-122"/>
                <a:ea typeface="微软雅黑" pitchFamily="34" charset="-122"/>
              </a:rPr>
              <a:t>审核</a:t>
            </a:r>
            <a:endParaRPr lang="zh-CN" altLang="en-US" sz="2000" dirty="0">
              <a:solidFill>
                <a:srgbClr val="FF0000"/>
              </a:solidFill>
              <a:latin typeface="微软雅黑" pitchFamily="34" charset="-122"/>
              <a:ea typeface="微软雅黑" pitchFamily="34" charset="-122"/>
            </a:endParaRPr>
          </a:p>
          <a:p>
            <a:endParaRPr lang="zh-CN" altLang="en-US" sz="2400" dirty="0">
              <a:solidFill>
                <a:srgbClr val="FF0000"/>
              </a:solidFill>
            </a:endParaRPr>
          </a:p>
        </p:txBody>
      </p:sp>
      <p:sp>
        <p:nvSpPr>
          <p:cNvPr id="19" name="TextBox 18"/>
          <p:cNvSpPr txBox="1"/>
          <p:nvPr/>
        </p:nvSpPr>
        <p:spPr>
          <a:xfrm>
            <a:off x="6084170" y="2522320"/>
            <a:ext cx="1734129" cy="707886"/>
          </a:xfrm>
          <a:prstGeom prst="rect">
            <a:avLst/>
          </a:prstGeom>
          <a:noFill/>
        </p:spPr>
        <p:txBody>
          <a:bodyPr wrap="square" rtlCol="0">
            <a:spAutoFit/>
          </a:bodyPr>
          <a:lstStyle/>
          <a:p>
            <a:pPr lvl="0" algn="ctr"/>
            <a:r>
              <a:rPr lang="zh-CN" altLang="en-US" sz="2000" dirty="0" smtClean="0">
                <a:solidFill>
                  <a:srgbClr val="FF0000"/>
                </a:solidFill>
                <a:latin typeface="微软雅黑" pitchFamily="34" charset="-122"/>
                <a:ea typeface="微软雅黑" pitchFamily="34" charset="-122"/>
              </a:rPr>
              <a:t>中国结算</a:t>
            </a:r>
            <a:endParaRPr lang="en-US" altLang="zh-CN" sz="2000" dirty="0" smtClean="0">
              <a:solidFill>
                <a:srgbClr val="FF0000"/>
              </a:solidFill>
              <a:latin typeface="微软雅黑" pitchFamily="34" charset="-122"/>
              <a:ea typeface="微软雅黑" pitchFamily="34" charset="-122"/>
            </a:endParaRPr>
          </a:p>
          <a:p>
            <a:pPr lvl="0" algn="ctr"/>
            <a:r>
              <a:rPr lang="zh-CN" altLang="en-US" sz="2000" dirty="0" smtClean="0">
                <a:solidFill>
                  <a:srgbClr val="FF0000"/>
                </a:solidFill>
                <a:latin typeface="微软雅黑" pitchFamily="34" charset="-122"/>
                <a:ea typeface="微软雅黑" pitchFamily="34" charset="-122"/>
              </a:rPr>
              <a:t>审核</a:t>
            </a:r>
            <a:endParaRPr lang="zh-CN" altLang="en-US" sz="2400" dirty="0">
              <a:solidFill>
                <a:srgbClr val="FF0000"/>
              </a:solidFill>
            </a:endParaRPr>
          </a:p>
        </p:txBody>
      </p:sp>
      <p:sp>
        <p:nvSpPr>
          <p:cNvPr id="20" name="TextBox 19"/>
          <p:cNvSpPr txBox="1"/>
          <p:nvPr/>
        </p:nvSpPr>
        <p:spPr>
          <a:xfrm>
            <a:off x="467544" y="1196752"/>
            <a:ext cx="4031874" cy="400110"/>
          </a:xfrm>
          <a:prstGeom prst="rect">
            <a:avLst/>
          </a:prstGeom>
          <a:noFill/>
        </p:spPr>
        <p:txBody>
          <a:bodyPr wrap="none" rtlCol="0">
            <a:spAutoFit/>
          </a:bodyPr>
          <a:lstStyle/>
          <a:p>
            <a:pPr algn="ctr"/>
            <a:r>
              <a:rPr lang="zh-CN" altLang="en-US" sz="2000" b="1" dirty="0" smtClean="0">
                <a:latin typeface="微软雅黑" pitchFamily="34" charset="-122"/>
                <a:ea typeface="微软雅黑" pitchFamily="34" charset="-122"/>
              </a:rPr>
              <a:t>一、挂牌公司提交确认并发布公告</a:t>
            </a:r>
            <a:endParaRPr lang="zh-CN" altLang="en-US" sz="2000" b="1" dirty="0">
              <a:latin typeface="微软雅黑" pitchFamily="34" charset="-122"/>
              <a:ea typeface="微软雅黑" pitchFamily="34" charset="-122"/>
            </a:endParaRPr>
          </a:p>
        </p:txBody>
      </p:sp>
      <p:sp>
        <p:nvSpPr>
          <p:cNvPr id="21" name="TextBox 6"/>
          <p:cNvSpPr txBox="1"/>
          <p:nvPr/>
        </p:nvSpPr>
        <p:spPr>
          <a:xfrm>
            <a:off x="4571677" y="6392941"/>
            <a:ext cx="441146" cy="369332"/>
          </a:xfrm>
          <a:prstGeom prst="rect">
            <a:avLst/>
          </a:prstGeom>
          <a:noFill/>
        </p:spPr>
        <p:txBody>
          <a:bodyPr wrap="none" rtlCol="0">
            <a:spAutoFit/>
          </a:bodyPr>
          <a:lstStyle/>
          <a:p>
            <a:r>
              <a:rPr lang="en-US" altLang="zh-CN" dirty="0" smtClean="0"/>
              <a:t>56</a:t>
            </a:r>
            <a:endParaRPr lang="zh-CN" alt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rcRect r="1938"/>
          <a:stretch>
            <a:fillRect/>
          </a:stretch>
        </p:blipFill>
        <p:spPr bwMode="auto">
          <a:xfrm>
            <a:off x="899592" y="1196752"/>
            <a:ext cx="6768752" cy="5160572"/>
          </a:xfrm>
          <a:prstGeom prst="rect">
            <a:avLst/>
          </a:prstGeom>
          <a:noFill/>
          <a:ln w="9525">
            <a:noFill/>
            <a:miter lim="800000"/>
            <a:headEnd/>
            <a:tailEnd/>
          </a:ln>
        </p:spPr>
      </p:pic>
      <p:sp>
        <p:nvSpPr>
          <p:cNvPr id="7" name="矩形 6"/>
          <p:cNvSpPr/>
          <p:nvPr/>
        </p:nvSpPr>
        <p:spPr bwMode="gray">
          <a:xfrm>
            <a:off x="971600" y="4773149"/>
            <a:ext cx="1296144" cy="288031"/>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TextBox 11"/>
          <p:cNvSpPr txBox="1"/>
          <p:nvPr/>
        </p:nvSpPr>
        <p:spPr>
          <a:xfrm>
            <a:off x="4429124" y="6429396"/>
            <a:ext cx="441146" cy="369332"/>
          </a:xfrm>
          <a:prstGeom prst="rect">
            <a:avLst/>
          </a:prstGeom>
          <a:noFill/>
        </p:spPr>
        <p:txBody>
          <a:bodyPr wrap="none" rtlCol="0">
            <a:spAutoFit/>
          </a:bodyPr>
          <a:lstStyle/>
          <a:p>
            <a:r>
              <a:rPr lang="en-US" altLang="zh-CN" dirty="0" smtClean="0"/>
              <a:t>57</a:t>
            </a:r>
            <a:endParaRPr lang="zh-CN" altLang="en-US" dirty="0"/>
          </a:p>
        </p:txBody>
      </p:sp>
      <p:sp>
        <p:nvSpPr>
          <p:cNvPr id="16" name="矩形 15"/>
          <p:cNvSpPr/>
          <p:nvPr/>
        </p:nvSpPr>
        <p:spPr bwMode="gray">
          <a:xfrm>
            <a:off x="2339752" y="5541235"/>
            <a:ext cx="1440160" cy="216024"/>
          </a:xfrm>
          <a:prstGeom prst="rect">
            <a:avLst/>
          </a:prstGeom>
          <a:solidFill>
            <a:srgbClr val="FFFFFF"/>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 name="矩形 16"/>
          <p:cNvSpPr/>
          <p:nvPr/>
        </p:nvSpPr>
        <p:spPr bwMode="gray">
          <a:xfrm>
            <a:off x="6372200" y="5733256"/>
            <a:ext cx="648072" cy="192021"/>
          </a:xfrm>
          <a:prstGeom prst="rect">
            <a:avLst/>
          </a:prstGeom>
          <a:solidFill>
            <a:srgbClr val="FFFFFF"/>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 name="矩形 17"/>
          <p:cNvSpPr/>
          <p:nvPr/>
        </p:nvSpPr>
        <p:spPr bwMode="gray">
          <a:xfrm>
            <a:off x="1005156" y="2804930"/>
            <a:ext cx="1838652" cy="240028"/>
          </a:xfrm>
          <a:prstGeom prst="rect">
            <a:avLst/>
          </a:prstGeom>
          <a:solidFill>
            <a:srgbClr val="FFFFFF"/>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 name="矩形 18">
            <a:extLst>
              <a:ext uri="{FF2B5EF4-FFF2-40B4-BE49-F238E27FC236}">
                <a16:creationId xmlns="" xmlns:a16="http://schemas.microsoft.com/office/drawing/2014/main" id="{0015DBFA-B498-4023-B164-79411AC6394A}"/>
              </a:ext>
            </a:extLst>
          </p:cNvPr>
          <p:cNvSpPr/>
          <p:nvPr/>
        </p:nvSpPr>
        <p:spPr bwMode="gray">
          <a:xfrm>
            <a:off x="2339752" y="5733256"/>
            <a:ext cx="648072" cy="192021"/>
          </a:xfrm>
          <a:prstGeom prst="rect">
            <a:avLst/>
          </a:prstGeom>
          <a:solidFill>
            <a:srgbClr val="FFFFFF"/>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 name="矩形 20">
            <a:extLst>
              <a:ext uri="{FF2B5EF4-FFF2-40B4-BE49-F238E27FC236}">
                <a16:creationId xmlns="" xmlns:a16="http://schemas.microsoft.com/office/drawing/2014/main" id="{597F8B8F-D897-4F86-87B9-E66F4BCF8DF7}"/>
              </a:ext>
            </a:extLst>
          </p:cNvPr>
          <p:cNvSpPr/>
          <p:nvPr/>
        </p:nvSpPr>
        <p:spPr bwMode="gray">
          <a:xfrm>
            <a:off x="2987824" y="2529867"/>
            <a:ext cx="2801286" cy="419080"/>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4" name="组合 3">
            <a:extLst>
              <a:ext uri="{FF2B5EF4-FFF2-40B4-BE49-F238E27FC236}">
                <a16:creationId xmlns="" xmlns:a16="http://schemas.microsoft.com/office/drawing/2014/main" id="{C2F5E068-67BD-4DD5-AD00-74687A04AB20}"/>
              </a:ext>
            </a:extLst>
          </p:cNvPr>
          <p:cNvGrpSpPr/>
          <p:nvPr/>
        </p:nvGrpSpPr>
        <p:grpSpPr>
          <a:xfrm>
            <a:off x="5796136" y="2468896"/>
            <a:ext cx="3096344" cy="415498"/>
            <a:chOff x="5796136" y="1851670"/>
            <a:chExt cx="3096344" cy="311623"/>
          </a:xfrm>
        </p:grpSpPr>
        <p:sp>
          <p:nvSpPr>
            <p:cNvPr id="9" name="文本框 1"/>
            <p:cNvSpPr txBox="1"/>
            <p:nvPr/>
          </p:nvSpPr>
          <p:spPr>
            <a:xfrm>
              <a:off x="6372200" y="1851670"/>
              <a:ext cx="2520280" cy="311623"/>
            </a:xfrm>
            <a:prstGeom prst="rect">
              <a:avLst/>
            </a:prstGeom>
            <a:noFill/>
            <a:ln w="19050">
              <a:solidFill>
                <a:srgbClr val="FF0000"/>
              </a:solidFill>
            </a:ln>
          </p:spPr>
          <p:txBody>
            <a:bodyPr wrap="square" rtlCol="0">
              <a:spAutoFit/>
            </a:bodyPr>
            <a:lstStyle/>
            <a:p>
              <a:pPr>
                <a:lnSpc>
                  <a:spcPct val="150000"/>
                </a:lnSpc>
              </a:pPr>
              <a:r>
                <a:rPr lang="en-US" altLang="zh-CN" sz="1400" dirty="0">
                  <a:latin typeface="微软雅黑" pitchFamily="34" charset="-122"/>
                  <a:ea typeface="微软雅黑" pitchFamily="34" charset="-122"/>
                </a:rPr>
                <a:t>1</a:t>
              </a:r>
              <a:r>
                <a:rPr lang="zh-CN" altLang="en-US" sz="1400" dirty="0">
                  <a:latin typeface="微软雅黑" pitchFamily="34" charset="-122"/>
                  <a:ea typeface="微软雅黑" pitchFamily="34" charset="-122"/>
                </a:rPr>
                <a:t>、阅读通知，</a:t>
              </a:r>
              <a:r>
                <a:rPr lang="zh-CN" altLang="en-US" sz="1400" dirty="0">
                  <a:solidFill>
                    <a:srgbClr val="FF0000"/>
                  </a:solidFill>
                  <a:latin typeface="微软雅黑" pitchFamily="34" charset="-122"/>
                  <a:ea typeface="微软雅黑" pitchFamily="34" charset="-122"/>
                </a:rPr>
                <a:t>券商发布公告</a:t>
              </a:r>
              <a:endParaRPr lang="en-US" altLang="zh-CN" sz="1400" dirty="0">
                <a:solidFill>
                  <a:srgbClr val="FF0000"/>
                </a:solidFill>
                <a:latin typeface="微软雅黑" pitchFamily="34" charset="-122"/>
                <a:ea typeface="微软雅黑" pitchFamily="34" charset="-122"/>
              </a:endParaRPr>
            </a:p>
          </p:txBody>
        </p:sp>
        <p:cxnSp>
          <p:nvCxnSpPr>
            <p:cNvPr id="22" name="直接箭头连接符 21">
              <a:extLst>
                <a:ext uri="{FF2B5EF4-FFF2-40B4-BE49-F238E27FC236}">
                  <a16:creationId xmlns="" xmlns:a16="http://schemas.microsoft.com/office/drawing/2014/main" id="{1395277B-1407-4D1D-8839-7BC385B1722A}"/>
                </a:ext>
              </a:extLst>
            </p:cNvPr>
            <p:cNvCxnSpPr>
              <a:cxnSpLocks/>
            </p:cNvCxnSpPr>
            <p:nvPr/>
          </p:nvCxnSpPr>
          <p:spPr bwMode="auto">
            <a:xfrm flipH="1">
              <a:off x="5796136" y="2067694"/>
              <a:ext cx="576064" cy="0"/>
            </a:xfrm>
            <a:prstGeom prst="straightConnector1">
              <a:avLst/>
            </a:prstGeom>
            <a:gradFill rotWithShape="1">
              <a:gsLst>
                <a:gs pos="0">
                  <a:srgbClr val="FF9933"/>
                </a:gs>
                <a:gs pos="100000">
                  <a:srgbClr val="FF6600"/>
                </a:gs>
              </a:gsLst>
              <a:lin ang="5400000" scaled="1"/>
            </a:gradFill>
            <a:ln w="22225" cap="flat" cmpd="sng" algn="ctr">
              <a:solidFill>
                <a:srgbClr val="FF0000"/>
              </a:solidFill>
              <a:prstDash val="solid"/>
              <a:round/>
              <a:headEnd type="none" w="med" len="med"/>
              <a:tailEnd type="arrow"/>
            </a:ln>
            <a:effectLst/>
          </p:spPr>
        </p:cxnSp>
      </p:grpSp>
      <p:grpSp>
        <p:nvGrpSpPr>
          <p:cNvPr id="5" name="组合 4">
            <a:extLst>
              <a:ext uri="{FF2B5EF4-FFF2-40B4-BE49-F238E27FC236}">
                <a16:creationId xmlns="" xmlns:a16="http://schemas.microsoft.com/office/drawing/2014/main" id="{81566929-8ABA-43EE-A2B3-56C0180EB210}"/>
              </a:ext>
            </a:extLst>
          </p:cNvPr>
          <p:cNvGrpSpPr/>
          <p:nvPr/>
        </p:nvGrpSpPr>
        <p:grpSpPr>
          <a:xfrm>
            <a:off x="2267744" y="4677143"/>
            <a:ext cx="5256584" cy="415498"/>
            <a:chOff x="2267744" y="3507854"/>
            <a:chExt cx="5256584" cy="311623"/>
          </a:xfrm>
        </p:grpSpPr>
        <p:sp>
          <p:nvSpPr>
            <p:cNvPr id="8" name="文本框 1"/>
            <p:cNvSpPr txBox="1"/>
            <p:nvPr/>
          </p:nvSpPr>
          <p:spPr>
            <a:xfrm>
              <a:off x="2843808" y="3507854"/>
              <a:ext cx="4680520" cy="311623"/>
            </a:xfrm>
            <a:prstGeom prst="rect">
              <a:avLst/>
            </a:prstGeom>
            <a:noFill/>
            <a:ln w="19050">
              <a:solidFill>
                <a:srgbClr val="FF0000"/>
              </a:solidFill>
            </a:ln>
          </p:spPr>
          <p:txBody>
            <a:bodyPr wrap="square" rtlCol="0">
              <a:spAutoFit/>
            </a:bodyPr>
            <a:lstStyle/>
            <a:p>
              <a:pPr>
                <a:lnSpc>
                  <a:spcPct val="150000"/>
                </a:lnSpc>
              </a:pPr>
              <a:r>
                <a:rPr lang="en-US" altLang="zh-CN" sz="1400" dirty="0">
                  <a:latin typeface="微软雅黑" pitchFamily="34" charset="-122"/>
                  <a:ea typeface="微软雅黑" pitchFamily="34" charset="-122"/>
                </a:rPr>
                <a:t>2.</a:t>
              </a:r>
              <a:r>
                <a:rPr lang="zh-CN" altLang="en-US" sz="1400" dirty="0">
                  <a:latin typeface="微软雅黑" pitchFamily="34" charset="-122"/>
                  <a:ea typeface="微软雅黑" pitchFamily="34" charset="-122"/>
                </a:rPr>
                <a:t>再次检查数据，</a:t>
              </a:r>
              <a:r>
                <a:rPr lang="zh-CN" altLang="en-US" sz="1400" dirty="0">
                  <a:solidFill>
                    <a:srgbClr val="FF0000"/>
                  </a:solidFill>
                  <a:latin typeface="微软雅黑" pitchFamily="34" charset="-122"/>
                  <a:ea typeface="微软雅黑" pitchFamily="34" charset="-122"/>
                </a:rPr>
                <a:t>确认无误后“提交业务“（最后一步）</a:t>
              </a:r>
              <a:endParaRPr lang="en-US" altLang="zh-CN" sz="1400" dirty="0">
                <a:solidFill>
                  <a:srgbClr val="FF0000"/>
                </a:solidFill>
                <a:latin typeface="微软雅黑" pitchFamily="34" charset="-122"/>
                <a:ea typeface="微软雅黑" pitchFamily="34" charset="-122"/>
              </a:endParaRPr>
            </a:p>
          </p:txBody>
        </p:sp>
        <p:cxnSp>
          <p:nvCxnSpPr>
            <p:cNvPr id="23" name="直接箭头连接符 22">
              <a:extLst>
                <a:ext uri="{FF2B5EF4-FFF2-40B4-BE49-F238E27FC236}">
                  <a16:creationId xmlns="" xmlns:a16="http://schemas.microsoft.com/office/drawing/2014/main" id="{8D0D7B3C-7CD2-4A9C-9C3C-6D8C5C9D2B45}"/>
                </a:ext>
              </a:extLst>
            </p:cNvPr>
            <p:cNvCxnSpPr>
              <a:cxnSpLocks/>
            </p:cNvCxnSpPr>
            <p:nvPr/>
          </p:nvCxnSpPr>
          <p:spPr bwMode="auto">
            <a:xfrm flipH="1">
              <a:off x="2267744" y="3723878"/>
              <a:ext cx="576064" cy="0"/>
            </a:xfrm>
            <a:prstGeom prst="straightConnector1">
              <a:avLst/>
            </a:prstGeom>
            <a:gradFill rotWithShape="1">
              <a:gsLst>
                <a:gs pos="0">
                  <a:srgbClr val="FF9933"/>
                </a:gs>
                <a:gs pos="100000">
                  <a:srgbClr val="FF6600"/>
                </a:gs>
              </a:gsLst>
              <a:lin ang="5400000" scaled="1"/>
            </a:gradFill>
            <a:ln w="22225" cap="flat" cmpd="sng" algn="ctr">
              <a:solidFill>
                <a:srgbClr val="FF0000"/>
              </a:solidFill>
              <a:prstDash val="solid"/>
              <a:round/>
              <a:headEnd type="none" w="med" len="med"/>
              <a:tailEnd type="arrow"/>
            </a:ln>
            <a:effectLst/>
          </p:spPr>
        </p:cxnSp>
      </p:grpSp>
      <p:sp>
        <p:nvSpPr>
          <p:cNvPr id="24"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第二节   股份</a:t>
            </a:r>
            <a:r>
              <a:rPr lang="zh-CN" altLang="en-US" sz="2800" b="1" dirty="0">
                <a:solidFill>
                  <a:srgbClr val="FFFFFF"/>
                </a:solidFill>
                <a:latin typeface="微软雅黑" pitchFamily="34" charset="-122"/>
                <a:ea typeface="微软雅黑" pitchFamily="34" charset="-122"/>
              </a:rPr>
              <a:t>解除限售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提交确认并发布公告</a:t>
            </a:r>
            <a:endParaRPr lang="zh-CN" altLang="en-US" sz="2800" b="1" dirty="0">
              <a:solidFill>
                <a:srgbClr val="FFFF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155557561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 xmlns:p14="http://schemas.microsoft.com/office/powerpoint/2010/main" val="1502744750"/>
              </p:ext>
            </p:extLst>
          </p:nvPr>
        </p:nvGraphicFramePr>
        <p:xfrm>
          <a:off x="467544" y="2669758"/>
          <a:ext cx="8280920" cy="20750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834516" y="2330300"/>
            <a:ext cx="425116" cy="1015663"/>
          </a:xfrm>
          <a:prstGeom prst="rect">
            <a:avLst/>
          </a:prstGeom>
          <a:noFill/>
        </p:spPr>
        <p:txBody>
          <a:bodyPr wrap="square" rtlCol="0">
            <a:spAutoFit/>
          </a:bodyPr>
          <a:lstStyle/>
          <a:p>
            <a:r>
              <a:rPr lang="en-US" altLang="zh-CN" sz="6000" b="1" dirty="0">
                <a:latin typeface="Agency FB" pitchFamily="34" charset="0"/>
              </a:rPr>
              <a:t>1</a:t>
            </a:r>
            <a:endParaRPr lang="zh-CN" altLang="en-US" sz="6000" b="1" dirty="0">
              <a:latin typeface="Agency FB" pitchFamily="34" charset="0"/>
            </a:endParaRPr>
          </a:p>
        </p:txBody>
      </p:sp>
      <p:sp>
        <p:nvSpPr>
          <p:cNvPr id="4" name="TextBox 3"/>
          <p:cNvSpPr txBox="1"/>
          <p:nvPr/>
        </p:nvSpPr>
        <p:spPr>
          <a:xfrm>
            <a:off x="1815251" y="3866470"/>
            <a:ext cx="524503" cy="1015663"/>
          </a:xfrm>
          <a:prstGeom prst="rect">
            <a:avLst/>
          </a:prstGeom>
          <a:noFill/>
        </p:spPr>
        <p:txBody>
          <a:bodyPr wrap="none" rtlCol="0">
            <a:spAutoFit/>
          </a:bodyPr>
          <a:lstStyle/>
          <a:p>
            <a:r>
              <a:rPr lang="en-US" altLang="zh-CN" sz="6000" b="1" dirty="0">
                <a:solidFill>
                  <a:srgbClr val="00339A"/>
                </a:solidFill>
                <a:latin typeface="Agency FB" pitchFamily="34" charset="0"/>
              </a:rPr>
              <a:t>2</a:t>
            </a:r>
            <a:endParaRPr lang="zh-CN" altLang="en-US" sz="6000" b="1" dirty="0">
              <a:solidFill>
                <a:srgbClr val="00339A"/>
              </a:solidFill>
              <a:latin typeface="Agency FB" pitchFamily="34" charset="0"/>
            </a:endParaRPr>
          </a:p>
        </p:txBody>
      </p:sp>
      <p:sp>
        <p:nvSpPr>
          <p:cNvPr id="5" name="TextBox 4"/>
          <p:cNvSpPr txBox="1"/>
          <p:nvPr/>
        </p:nvSpPr>
        <p:spPr>
          <a:xfrm>
            <a:off x="2952950" y="2330300"/>
            <a:ext cx="538930" cy="1015663"/>
          </a:xfrm>
          <a:prstGeom prst="rect">
            <a:avLst/>
          </a:prstGeom>
          <a:noFill/>
        </p:spPr>
        <p:txBody>
          <a:bodyPr wrap="none" rtlCol="0">
            <a:spAutoFit/>
          </a:bodyPr>
          <a:lstStyle/>
          <a:p>
            <a:r>
              <a:rPr lang="en-US" altLang="zh-CN" sz="6000" b="1" dirty="0">
                <a:latin typeface="Agency FB" pitchFamily="34" charset="0"/>
              </a:rPr>
              <a:t>3</a:t>
            </a:r>
            <a:endParaRPr lang="zh-CN" altLang="en-US" sz="6000" b="1" dirty="0">
              <a:latin typeface="Agency FB" pitchFamily="34" charset="0"/>
            </a:endParaRPr>
          </a:p>
        </p:txBody>
      </p:sp>
      <p:sp>
        <p:nvSpPr>
          <p:cNvPr id="6" name="TextBox 5"/>
          <p:cNvSpPr txBox="1"/>
          <p:nvPr/>
        </p:nvSpPr>
        <p:spPr>
          <a:xfrm>
            <a:off x="4139953" y="3866470"/>
            <a:ext cx="534121" cy="1015663"/>
          </a:xfrm>
          <a:prstGeom prst="rect">
            <a:avLst/>
          </a:prstGeom>
          <a:noFill/>
        </p:spPr>
        <p:txBody>
          <a:bodyPr wrap="none" rtlCol="0">
            <a:spAutoFit/>
          </a:bodyPr>
          <a:lstStyle/>
          <a:p>
            <a:r>
              <a:rPr lang="en-US" altLang="zh-CN" sz="6000" b="1" dirty="0">
                <a:solidFill>
                  <a:srgbClr val="FF0000"/>
                </a:solidFill>
                <a:latin typeface="Agency FB" pitchFamily="34" charset="0"/>
              </a:rPr>
              <a:t>4</a:t>
            </a:r>
            <a:endParaRPr lang="zh-CN" altLang="en-US" sz="6000" b="1" dirty="0">
              <a:solidFill>
                <a:srgbClr val="FF0000"/>
              </a:solidFill>
              <a:latin typeface="Agency FB" pitchFamily="34" charset="0"/>
            </a:endParaRPr>
          </a:p>
        </p:txBody>
      </p:sp>
      <p:sp>
        <p:nvSpPr>
          <p:cNvPr id="7" name="TextBox 6"/>
          <p:cNvSpPr txBox="1"/>
          <p:nvPr/>
        </p:nvSpPr>
        <p:spPr>
          <a:xfrm>
            <a:off x="413043" y="4106497"/>
            <a:ext cx="1319592" cy="707886"/>
          </a:xfrm>
          <a:prstGeom prst="rect">
            <a:avLst/>
          </a:prstGeom>
          <a:noFill/>
        </p:spPr>
        <p:txBody>
          <a:bodyPr wrap="none" rtlCol="0">
            <a:spAutoFit/>
          </a:bodyPr>
          <a:lstStyle/>
          <a:p>
            <a:pPr lvl="0" algn="ct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 提交申请</a:t>
            </a:r>
            <a:endParaRPr lang="zh-CN" altLang="en-US" sz="2000" dirty="0">
              <a:latin typeface="微软雅黑" pitchFamily="34" charset="-122"/>
              <a:ea typeface="微软雅黑" pitchFamily="34" charset="-122"/>
            </a:endParaRPr>
          </a:p>
        </p:txBody>
      </p:sp>
      <p:sp>
        <p:nvSpPr>
          <p:cNvPr id="8" name="矩形 7"/>
          <p:cNvSpPr/>
          <p:nvPr/>
        </p:nvSpPr>
        <p:spPr>
          <a:xfrm>
            <a:off x="2212837" y="4106496"/>
            <a:ext cx="2143141"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确认信息</a:t>
            </a:r>
            <a:endParaRPr lang="en-US" altLang="zh-CN" sz="2000" dirty="0">
              <a:latin typeface="微软雅黑" pitchFamily="34" charset="-122"/>
              <a:ea typeface="微软雅黑" pitchFamily="34" charset="-122"/>
            </a:endParaRPr>
          </a:p>
        </p:txBody>
      </p:sp>
      <p:sp>
        <p:nvSpPr>
          <p:cNvPr id="9" name="矩形 8"/>
          <p:cNvSpPr/>
          <p:nvPr/>
        </p:nvSpPr>
        <p:spPr>
          <a:xfrm>
            <a:off x="5898956" y="4138433"/>
            <a:ext cx="3857620"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查看</a:t>
            </a:r>
            <a:r>
              <a:rPr lang="zh-CN" altLang="en-US" sz="2000" dirty="0">
                <a:latin typeface="微软雅黑" pitchFamily="34" charset="-122"/>
                <a:ea typeface="微软雅黑" pitchFamily="34" charset="-122"/>
              </a:rPr>
              <a:t>结果</a:t>
            </a:r>
            <a:endParaRPr lang="en-US" altLang="zh-CN" sz="2000" dirty="0">
              <a:latin typeface="微软雅黑" pitchFamily="34" charset="-122"/>
              <a:ea typeface="微软雅黑" pitchFamily="34" charset="-122"/>
            </a:endParaRPr>
          </a:p>
        </p:txBody>
      </p:sp>
      <p:sp>
        <p:nvSpPr>
          <p:cNvPr id="10" name="矩形 9"/>
          <p:cNvSpPr/>
          <p:nvPr/>
        </p:nvSpPr>
        <p:spPr>
          <a:xfrm>
            <a:off x="4427984" y="4143659"/>
            <a:ext cx="2448272" cy="1231106"/>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提交确认</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发布公告</a:t>
            </a:r>
            <a:endParaRPr lang="en-US" altLang="zh-CN" sz="2000" dirty="0" smtClean="0">
              <a:latin typeface="微软雅黑" pitchFamily="34" charset="-122"/>
              <a:ea typeface="微软雅黑" pitchFamily="34" charset="-122"/>
            </a:endParaRPr>
          </a:p>
        </p:txBody>
      </p:sp>
      <p:sp>
        <p:nvSpPr>
          <p:cNvPr id="11" name="TextBox 10"/>
          <p:cNvSpPr txBox="1"/>
          <p:nvPr/>
        </p:nvSpPr>
        <p:spPr>
          <a:xfrm>
            <a:off x="5364089" y="2330300"/>
            <a:ext cx="534121" cy="1015663"/>
          </a:xfrm>
          <a:prstGeom prst="rect">
            <a:avLst/>
          </a:prstGeom>
          <a:noFill/>
        </p:spPr>
        <p:txBody>
          <a:bodyPr wrap="square" rtlCol="0">
            <a:spAutoFit/>
          </a:bodyPr>
          <a:lstStyle/>
          <a:p>
            <a:r>
              <a:rPr lang="en-US" altLang="zh-CN" sz="6000" b="1" dirty="0">
                <a:latin typeface="Agency FB" pitchFamily="34" charset="0"/>
              </a:rPr>
              <a:t>5</a:t>
            </a:r>
            <a:endParaRPr lang="zh-CN" altLang="en-US" sz="6000" b="1" dirty="0">
              <a:latin typeface="Agency FB" pitchFamily="34" charset="0"/>
            </a:endParaRPr>
          </a:p>
        </p:txBody>
      </p:sp>
      <p:sp>
        <p:nvSpPr>
          <p:cNvPr id="12" name="TextBox 11"/>
          <p:cNvSpPr txBox="1"/>
          <p:nvPr/>
        </p:nvSpPr>
        <p:spPr>
          <a:xfrm>
            <a:off x="7344500" y="1988840"/>
            <a:ext cx="1980029" cy="400110"/>
          </a:xfrm>
          <a:prstGeom prst="rect">
            <a:avLst/>
          </a:prstGeom>
          <a:noFill/>
        </p:spPr>
        <p:txBody>
          <a:bodyPr wrap="square" rtlCol="0">
            <a:spAutoFit/>
          </a:bodyPr>
          <a:lstStyle/>
          <a:p>
            <a:r>
              <a:rPr lang="en-US" altLang="zh-CN" sz="2000" b="1" dirty="0">
                <a:solidFill>
                  <a:srgbClr val="FF0000"/>
                </a:solidFill>
                <a:latin typeface="微软雅黑" pitchFamily="34" charset="-122"/>
                <a:ea typeface="微软雅黑" pitchFamily="34" charset="-122"/>
              </a:rPr>
              <a:t>T</a:t>
            </a:r>
            <a:r>
              <a:rPr lang="zh-CN" altLang="en-US" sz="2000" b="1" dirty="0">
                <a:solidFill>
                  <a:srgbClr val="FF0000"/>
                </a:solidFill>
                <a:latin typeface="微软雅黑" pitchFamily="34" charset="-122"/>
                <a:ea typeface="微软雅黑" pitchFamily="34" charset="-122"/>
              </a:rPr>
              <a:t>日（可转让）</a:t>
            </a:r>
            <a:endParaRPr lang="en-US" altLang="zh-CN" sz="2000" b="1" dirty="0">
              <a:solidFill>
                <a:srgbClr val="FF0000"/>
              </a:solidFill>
              <a:latin typeface="微软雅黑" pitchFamily="34" charset="-122"/>
              <a:ea typeface="微软雅黑" pitchFamily="34" charset="-122"/>
            </a:endParaRPr>
          </a:p>
        </p:txBody>
      </p:sp>
      <p:sp>
        <p:nvSpPr>
          <p:cNvPr id="13" name="TextBox 12"/>
          <p:cNvSpPr txBox="1"/>
          <p:nvPr/>
        </p:nvSpPr>
        <p:spPr>
          <a:xfrm>
            <a:off x="5211814" y="1988840"/>
            <a:ext cx="872355" cy="400110"/>
          </a:xfrm>
          <a:prstGeom prst="rect">
            <a:avLst/>
          </a:prstGeom>
          <a:noFill/>
        </p:spPr>
        <p:txBody>
          <a:bodyPr wrap="none" rtlCol="0">
            <a:spAutoFit/>
          </a:bodyPr>
          <a:lstStyle/>
          <a:p>
            <a:r>
              <a:rPr lang="en-US" altLang="zh-CN" sz="2000" b="1" dirty="0">
                <a:solidFill>
                  <a:srgbClr val="FF0000"/>
                </a:solidFill>
                <a:latin typeface="微软雅黑" pitchFamily="34" charset="-122"/>
                <a:ea typeface="微软雅黑" pitchFamily="34" charset="-122"/>
              </a:rPr>
              <a:t>T-3</a:t>
            </a:r>
            <a:r>
              <a:rPr lang="zh-CN" altLang="en-US" sz="2000" b="1" dirty="0">
                <a:solidFill>
                  <a:srgbClr val="FF0000"/>
                </a:solidFill>
                <a:latin typeface="微软雅黑" pitchFamily="34" charset="-122"/>
                <a:ea typeface="微软雅黑" pitchFamily="34" charset="-122"/>
              </a:rPr>
              <a:t>日</a:t>
            </a:r>
          </a:p>
        </p:txBody>
      </p:sp>
      <p:sp>
        <p:nvSpPr>
          <p:cNvPr id="14" name="TextBox 13"/>
          <p:cNvSpPr txBox="1"/>
          <p:nvPr/>
        </p:nvSpPr>
        <p:spPr>
          <a:xfrm>
            <a:off x="6516217" y="3866470"/>
            <a:ext cx="534121" cy="1015663"/>
          </a:xfrm>
          <a:prstGeom prst="rect">
            <a:avLst/>
          </a:prstGeom>
          <a:noFill/>
        </p:spPr>
        <p:txBody>
          <a:bodyPr wrap="square" rtlCol="0">
            <a:spAutoFit/>
          </a:bodyPr>
          <a:lstStyle/>
          <a:p>
            <a:r>
              <a:rPr lang="en-US" altLang="zh-CN" sz="6000" b="1" dirty="0">
                <a:solidFill>
                  <a:srgbClr val="FF0000"/>
                </a:solidFill>
                <a:latin typeface="Agency FB" pitchFamily="34" charset="0"/>
              </a:rPr>
              <a:t>6</a:t>
            </a:r>
            <a:endParaRPr lang="zh-CN" altLang="en-US" sz="6000" b="1" dirty="0">
              <a:solidFill>
                <a:srgbClr val="FF0000"/>
              </a:solidFill>
              <a:latin typeface="Agency FB" pitchFamily="34" charset="0"/>
            </a:endParaRPr>
          </a:p>
        </p:txBody>
      </p:sp>
      <p:sp>
        <p:nvSpPr>
          <p:cNvPr id="15" name="TextBox 14"/>
          <p:cNvSpPr txBox="1"/>
          <p:nvPr/>
        </p:nvSpPr>
        <p:spPr>
          <a:xfrm>
            <a:off x="7596337" y="2330300"/>
            <a:ext cx="534121" cy="1015663"/>
          </a:xfrm>
          <a:prstGeom prst="rect">
            <a:avLst/>
          </a:prstGeom>
          <a:noFill/>
        </p:spPr>
        <p:txBody>
          <a:bodyPr wrap="square" rtlCol="0">
            <a:spAutoFit/>
          </a:bodyPr>
          <a:lstStyle/>
          <a:p>
            <a:r>
              <a:rPr lang="en-US" altLang="zh-CN" sz="6000" b="1" dirty="0">
                <a:latin typeface="Agency FB" pitchFamily="34" charset="0"/>
              </a:rPr>
              <a:t>7</a:t>
            </a:r>
            <a:endParaRPr lang="zh-CN" altLang="en-US" sz="6000" b="1" dirty="0">
              <a:latin typeface="Agency FB" pitchFamily="34" charset="0"/>
            </a:endParaRPr>
          </a:p>
        </p:txBody>
      </p:sp>
      <p:sp>
        <p:nvSpPr>
          <p:cNvPr id="16" name="TextBox 15"/>
          <p:cNvSpPr txBox="1"/>
          <p:nvPr/>
        </p:nvSpPr>
        <p:spPr>
          <a:xfrm>
            <a:off x="1285895" y="2522320"/>
            <a:ext cx="1734129" cy="1077218"/>
          </a:xfrm>
          <a:prstGeom prst="rect">
            <a:avLst/>
          </a:prstGeom>
          <a:noFill/>
        </p:spPr>
        <p:txBody>
          <a:bodyPr wrap="square" rtlCol="0">
            <a:spAutoFit/>
          </a:bodyPr>
          <a:lstStyle/>
          <a:p>
            <a:pPr lvl="0" algn="ctr"/>
            <a:r>
              <a:rPr lang="zh-CN" altLang="en-US" sz="2000" dirty="0">
                <a:solidFill>
                  <a:srgbClr val="00339A"/>
                </a:solidFill>
                <a:latin typeface="微软雅黑" pitchFamily="34" charset="-122"/>
                <a:ea typeface="微软雅黑" pitchFamily="34" charset="-122"/>
              </a:rPr>
              <a:t>主办券商</a:t>
            </a:r>
            <a:endParaRPr lang="en-US" altLang="zh-CN" sz="2000" dirty="0">
              <a:solidFill>
                <a:srgbClr val="00339A"/>
              </a:solidFill>
              <a:latin typeface="微软雅黑" pitchFamily="34" charset="-122"/>
              <a:ea typeface="微软雅黑" pitchFamily="34" charset="-122"/>
            </a:endParaRPr>
          </a:p>
          <a:p>
            <a:pPr lvl="0" algn="ctr"/>
            <a:r>
              <a:rPr lang="zh-CN" altLang="en-US" sz="2000" dirty="0">
                <a:solidFill>
                  <a:srgbClr val="00339A"/>
                </a:solidFill>
                <a:latin typeface="微软雅黑" pitchFamily="34" charset="-122"/>
                <a:ea typeface="微软雅黑" pitchFamily="34" charset="-122"/>
              </a:rPr>
              <a:t>填写明细</a:t>
            </a:r>
          </a:p>
          <a:p>
            <a:endParaRPr lang="zh-CN" altLang="en-US" sz="2400" dirty="0">
              <a:solidFill>
                <a:srgbClr val="00339A"/>
              </a:solidFill>
            </a:endParaRPr>
          </a:p>
        </p:txBody>
      </p:sp>
      <p:sp>
        <p:nvSpPr>
          <p:cNvPr id="17" name="TextBox 16"/>
          <p:cNvSpPr txBox="1"/>
          <p:nvPr/>
        </p:nvSpPr>
        <p:spPr>
          <a:xfrm>
            <a:off x="3635898" y="2522320"/>
            <a:ext cx="1734129" cy="1077218"/>
          </a:xfrm>
          <a:prstGeom prst="rect">
            <a:avLst/>
          </a:prstGeom>
          <a:noFill/>
        </p:spPr>
        <p:txBody>
          <a:bodyPr wrap="square" rtlCol="0">
            <a:spAutoFit/>
          </a:bodyPr>
          <a:lstStyle/>
          <a:p>
            <a:pPr lvl="0" algn="ctr"/>
            <a:r>
              <a:rPr lang="zh-CN" altLang="en-US" sz="2000" dirty="0" smtClean="0">
                <a:solidFill>
                  <a:srgbClr val="FF0000"/>
                </a:solidFill>
                <a:latin typeface="微软雅黑" pitchFamily="34" charset="-122"/>
                <a:ea typeface="微软雅黑" pitchFamily="34" charset="-122"/>
              </a:rPr>
              <a:t>中国结算</a:t>
            </a:r>
            <a:endParaRPr lang="en-US" altLang="zh-CN" sz="2000" dirty="0" smtClean="0">
              <a:solidFill>
                <a:srgbClr val="FF0000"/>
              </a:solidFill>
              <a:latin typeface="微软雅黑" pitchFamily="34" charset="-122"/>
              <a:ea typeface="微软雅黑" pitchFamily="34" charset="-122"/>
            </a:endParaRPr>
          </a:p>
          <a:p>
            <a:pPr lvl="0" algn="ctr"/>
            <a:r>
              <a:rPr lang="zh-CN" altLang="en-US" sz="2000" dirty="0" smtClean="0">
                <a:solidFill>
                  <a:srgbClr val="FF0000"/>
                </a:solidFill>
                <a:latin typeface="微软雅黑" pitchFamily="34" charset="-122"/>
                <a:ea typeface="微软雅黑" pitchFamily="34" charset="-122"/>
              </a:rPr>
              <a:t>审核</a:t>
            </a:r>
            <a:endParaRPr lang="zh-CN" altLang="en-US" sz="2000" dirty="0">
              <a:solidFill>
                <a:srgbClr val="FF0000"/>
              </a:solidFill>
              <a:latin typeface="微软雅黑" pitchFamily="34" charset="-122"/>
              <a:ea typeface="微软雅黑" pitchFamily="34" charset="-122"/>
            </a:endParaRPr>
          </a:p>
          <a:p>
            <a:endParaRPr lang="zh-CN" altLang="en-US" sz="2400" dirty="0">
              <a:solidFill>
                <a:srgbClr val="FF0000"/>
              </a:solidFill>
            </a:endParaRPr>
          </a:p>
        </p:txBody>
      </p:sp>
      <p:sp>
        <p:nvSpPr>
          <p:cNvPr id="18" name="TextBox 17"/>
          <p:cNvSpPr txBox="1"/>
          <p:nvPr/>
        </p:nvSpPr>
        <p:spPr>
          <a:xfrm>
            <a:off x="6084170" y="2522320"/>
            <a:ext cx="1734129" cy="707886"/>
          </a:xfrm>
          <a:prstGeom prst="rect">
            <a:avLst/>
          </a:prstGeom>
          <a:noFill/>
        </p:spPr>
        <p:txBody>
          <a:bodyPr wrap="square" rtlCol="0">
            <a:spAutoFit/>
          </a:bodyPr>
          <a:lstStyle/>
          <a:p>
            <a:pPr lvl="0" algn="ctr"/>
            <a:r>
              <a:rPr lang="zh-CN" altLang="en-US" sz="2000" dirty="0" smtClean="0">
                <a:solidFill>
                  <a:srgbClr val="FF0000"/>
                </a:solidFill>
                <a:latin typeface="微软雅黑" pitchFamily="34" charset="-122"/>
                <a:ea typeface="微软雅黑" pitchFamily="34" charset="-122"/>
              </a:rPr>
              <a:t>中国结算</a:t>
            </a:r>
            <a:endParaRPr lang="en-US" altLang="zh-CN" sz="2000" dirty="0" smtClean="0">
              <a:solidFill>
                <a:srgbClr val="FF0000"/>
              </a:solidFill>
              <a:latin typeface="微软雅黑" pitchFamily="34" charset="-122"/>
              <a:ea typeface="微软雅黑" pitchFamily="34" charset="-122"/>
            </a:endParaRPr>
          </a:p>
          <a:p>
            <a:pPr lvl="0" algn="ctr"/>
            <a:r>
              <a:rPr lang="zh-CN" altLang="en-US" sz="2000" dirty="0" smtClean="0">
                <a:solidFill>
                  <a:srgbClr val="FF0000"/>
                </a:solidFill>
                <a:latin typeface="微软雅黑" pitchFamily="34" charset="-122"/>
                <a:ea typeface="微软雅黑" pitchFamily="34" charset="-122"/>
              </a:rPr>
              <a:t>审核</a:t>
            </a:r>
            <a:endParaRPr lang="zh-CN" altLang="en-US" sz="2400" dirty="0">
              <a:solidFill>
                <a:srgbClr val="FF0000"/>
              </a:solidFill>
            </a:endParaRPr>
          </a:p>
        </p:txBody>
      </p:sp>
      <p:sp>
        <p:nvSpPr>
          <p:cNvPr id="19" name="TextBox 18"/>
          <p:cNvSpPr txBox="1"/>
          <p:nvPr/>
        </p:nvSpPr>
        <p:spPr>
          <a:xfrm>
            <a:off x="595785" y="1196752"/>
            <a:ext cx="3775393" cy="400110"/>
          </a:xfrm>
          <a:prstGeom prst="rect">
            <a:avLst/>
          </a:prstGeom>
          <a:noFill/>
        </p:spPr>
        <p:txBody>
          <a:bodyPr wrap="none" rtlCol="0">
            <a:spAutoFit/>
          </a:bodyPr>
          <a:lstStyle/>
          <a:p>
            <a:pPr algn="ctr"/>
            <a:r>
              <a:rPr lang="zh-CN" altLang="en-US" sz="2000" b="1" dirty="0" smtClean="0">
                <a:latin typeface="微软雅黑" pitchFamily="34" charset="-122"/>
                <a:ea typeface="微软雅黑" pitchFamily="34" charset="-122"/>
              </a:rPr>
              <a:t>一、挂牌公司查看登记结果报表</a:t>
            </a:r>
            <a:endParaRPr lang="zh-CN" altLang="en-US" sz="2000" b="1" dirty="0">
              <a:latin typeface="微软雅黑" pitchFamily="34" charset="-122"/>
              <a:ea typeface="微软雅黑" pitchFamily="34" charset="-122"/>
            </a:endParaRPr>
          </a:p>
        </p:txBody>
      </p:sp>
      <p:sp>
        <p:nvSpPr>
          <p:cNvPr id="20"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第二节   股份</a:t>
            </a:r>
            <a:r>
              <a:rPr lang="zh-CN" altLang="en-US" sz="2800" b="1" dirty="0">
                <a:solidFill>
                  <a:srgbClr val="FFFFFF"/>
                </a:solidFill>
                <a:latin typeface="微软雅黑" pitchFamily="34" charset="-122"/>
                <a:ea typeface="微软雅黑" pitchFamily="34" charset="-122"/>
              </a:rPr>
              <a:t>解除限售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查看结果</a:t>
            </a:r>
            <a:endParaRPr lang="zh-CN" altLang="en-US" sz="2800" b="1" dirty="0">
              <a:solidFill>
                <a:srgbClr val="FFFFFF"/>
              </a:solidFill>
              <a:latin typeface="微软雅黑" pitchFamily="34" charset="-122"/>
              <a:ea typeface="微软雅黑" pitchFamily="34" charset="-122"/>
            </a:endParaRPr>
          </a:p>
        </p:txBody>
      </p:sp>
      <p:sp>
        <p:nvSpPr>
          <p:cNvPr id="21" name="TextBox 6"/>
          <p:cNvSpPr txBox="1"/>
          <p:nvPr/>
        </p:nvSpPr>
        <p:spPr>
          <a:xfrm>
            <a:off x="4571677" y="6392941"/>
            <a:ext cx="441146" cy="369332"/>
          </a:xfrm>
          <a:prstGeom prst="rect">
            <a:avLst/>
          </a:prstGeom>
          <a:noFill/>
        </p:spPr>
        <p:txBody>
          <a:bodyPr wrap="none" rtlCol="0">
            <a:spAutoFit/>
          </a:bodyPr>
          <a:lstStyle/>
          <a:p>
            <a:r>
              <a:rPr lang="en-US" altLang="zh-CN" dirty="0" smtClean="0"/>
              <a:t>58</a:t>
            </a:r>
            <a:endParaRPr lang="zh-CN" alt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 xmlns:a14="http://schemas.microsoft.com/office/drawing/2010/main" val="0"/>
              </a:ext>
            </a:extLst>
          </a:blip>
          <a:srcRect r="2137" b="8801"/>
          <a:stretch>
            <a:fillRect/>
          </a:stretch>
        </p:blipFill>
        <p:spPr>
          <a:xfrm>
            <a:off x="395536" y="1446526"/>
            <a:ext cx="7560840" cy="4718778"/>
          </a:xfrm>
          <a:prstGeom prst="rect">
            <a:avLst/>
          </a:prstGeom>
        </p:spPr>
      </p:pic>
      <p:sp>
        <p:nvSpPr>
          <p:cNvPr id="22" name="矩形 21">
            <a:extLst>
              <a:ext uri="{FF2B5EF4-FFF2-40B4-BE49-F238E27FC236}">
                <a16:creationId xmlns="" xmlns:a16="http://schemas.microsoft.com/office/drawing/2014/main" id="{C7B4C03B-0B73-48AD-923D-5E544689F114}"/>
              </a:ext>
            </a:extLst>
          </p:cNvPr>
          <p:cNvSpPr/>
          <p:nvPr/>
        </p:nvSpPr>
        <p:spPr bwMode="gray">
          <a:xfrm>
            <a:off x="467544" y="3745586"/>
            <a:ext cx="1296144" cy="643521"/>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3" name="组合 3">
            <a:extLst>
              <a:ext uri="{FF2B5EF4-FFF2-40B4-BE49-F238E27FC236}">
                <a16:creationId xmlns="" xmlns:a16="http://schemas.microsoft.com/office/drawing/2014/main" id="{E3A6274F-5CF9-4527-8EB5-AB0AB3CD1616}"/>
              </a:ext>
            </a:extLst>
          </p:cNvPr>
          <p:cNvGrpSpPr/>
          <p:nvPr/>
        </p:nvGrpSpPr>
        <p:grpSpPr>
          <a:xfrm>
            <a:off x="4719440" y="2269258"/>
            <a:ext cx="3668985" cy="643521"/>
            <a:chOff x="4719439" y="1701943"/>
            <a:chExt cx="3668985" cy="482641"/>
          </a:xfrm>
        </p:grpSpPr>
        <p:sp>
          <p:nvSpPr>
            <p:cNvPr id="24" name="矩形 23">
              <a:extLst>
                <a:ext uri="{FF2B5EF4-FFF2-40B4-BE49-F238E27FC236}">
                  <a16:creationId xmlns="" xmlns:a16="http://schemas.microsoft.com/office/drawing/2014/main" id="{9EF2CDB3-672F-49DB-BA61-4EC3FC6083D7}"/>
                </a:ext>
              </a:extLst>
            </p:cNvPr>
            <p:cNvSpPr/>
            <p:nvPr/>
          </p:nvSpPr>
          <p:spPr bwMode="gray">
            <a:xfrm>
              <a:off x="4719439" y="1701943"/>
              <a:ext cx="788665" cy="482641"/>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 name="文本框 1">
              <a:extLst>
                <a:ext uri="{FF2B5EF4-FFF2-40B4-BE49-F238E27FC236}">
                  <a16:creationId xmlns="" xmlns:a16="http://schemas.microsoft.com/office/drawing/2014/main" id="{9DE7F1AB-1868-4A7A-9F20-822DA18D5AD7}"/>
                </a:ext>
              </a:extLst>
            </p:cNvPr>
            <p:cNvSpPr txBox="1"/>
            <p:nvPr/>
          </p:nvSpPr>
          <p:spPr>
            <a:xfrm>
              <a:off x="5626968" y="1734167"/>
              <a:ext cx="2761456" cy="346249"/>
            </a:xfrm>
            <a:prstGeom prst="rect">
              <a:avLst/>
            </a:prstGeom>
            <a:noFill/>
          </p:spPr>
          <p:txBody>
            <a:bodyPr wrap="square" rtlCol="0">
              <a:spAutoFit/>
            </a:bodyPr>
            <a:lstStyle/>
            <a:p>
              <a:pPr>
                <a:lnSpc>
                  <a:spcPct val="150000"/>
                </a:lnSpc>
              </a:pPr>
              <a:r>
                <a:rPr lang="en-US" altLang="zh-CN" sz="1600" dirty="0">
                  <a:latin typeface="微软雅黑" pitchFamily="34" charset="-122"/>
                  <a:ea typeface="微软雅黑" pitchFamily="34" charset="-122"/>
                </a:rPr>
                <a:t>T</a:t>
              </a:r>
              <a:r>
                <a:rPr lang="zh-CN" altLang="en-US" sz="1600" dirty="0">
                  <a:latin typeface="微软雅黑" pitchFamily="34" charset="-122"/>
                  <a:ea typeface="微软雅黑" pitchFamily="34" charset="-122"/>
                </a:rPr>
                <a:t>日系统</a:t>
              </a:r>
              <a:r>
                <a:rPr lang="zh-CN" altLang="en-US" sz="1600" dirty="0">
                  <a:solidFill>
                    <a:srgbClr val="FF0000"/>
                  </a:solidFill>
                  <a:latin typeface="微软雅黑" pitchFamily="34" charset="-122"/>
                  <a:ea typeface="微软雅黑" pitchFamily="34" charset="-122"/>
                </a:rPr>
                <a:t>自动跳转</a:t>
              </a:r>
              <a:r>
                <a:rPr lang="zh-CN" altLang="en-US" sz="1600" dirty="0">
                  <a:latin typeface="微软雅黑" pitchFamily="34" charset="-122"/>
                  <a:ea typeface="微软雅黑" pitchFamily="34" charset="-122"/>
                </a:rPr>
                <a:t>至“办结</a:t>
              </a:r>
              <a:r>
                <a:rPr lang="en-US" altLang="zh-CN" sz="1600" dirty="0">
                  <a:latin typeface="微软雅黑" pitchFamily="34" charset="-122"/>
                  <a:ea typeface="微软雅黑" pitchFamily="34" charset="-122"/>
                </a:rPr>
                <a:t>”</a:t>
              </a:r>
            </a:p>
          </p:txBody>
        </p:sp>
      </p:grpSp>
      <p:grpSp>
        <p:nvGrpSpPr>
          <p:cNvPr id="4" name="组合 2">
            <a:extLst>
              <a:ext uri="{FF2B5EF4-FFF2-40B4-BE49-F238E27FC236}">
                <a16:creationId xmlns="" xmlns:a16="http://schemas.microsoft.com/office/drawing/2014/main" id="{49CCAE9F-B787-495B-B296-3C17566AC166}"/>
              </a:ext>
            </a:extLst>
          </p:cNvPr>
          <p:cNvGrpSpPr/>
          <p:nvPr/>
        </p:nvGrpSpPr>
        <p:grpSpPr>
          <a:xfrm>
            <a:off x="1834499" y="3717030"/>
            <a:ext cx="2089429" cy="461665"/>
            <a:chOff x="1834499" y="2787774"/>
            <a:chExt cx="2089429" cy="346249"/>
          </a:xfrm>
        </p:grpSpPr>
        <p:sp>
          <p:nvSpPr>
            <p:cNvPr id="23" name="文本框 1">
              <a:extLst>
                <a:ext uri="{FF2B5EF4-FFF2-40B4-BE49-F238E27FC236}">
                  <a16:creationId xmlns="" xmlns:a16="http://schemas.microsoft.com/office/drawing/2014/main" id="{677EFE8D-89BE-4B42-85FC-65582E75DAAC}"/>
                </a:ext>
              </a:extLst>
            </p:cNvPr>
            <p:cNvSpPr txBox="1"/>
            <p:nvPr/>
          </p:nvSpPr>
          <p:spPr>
            <a:xfrm>
              <a:off x="1979712" y="2787774"/>
              <a:ext cx="1944216" cy="346249"/>
            </a:xfrm>
            <a:prstGeom prst="rect">
              <a:avLst/>
            </a:prstGeom>
            <a:noFill/>
          </p:spPr>
          <p:txBody>
            <a:bodyPr wrap="square" rtlCol="0">
              <a:spAutoFit/>
            </a:bodyPr>
            <a:lstStyle/>
            <a:p>
              <a:pPr>
                <a:lnSpc>
                  <a:spcPct val="150000"/>
                </a:lnSpc>
              </a:pPr>
              <a:r>
                <a:rPr lang="en-US" altLang="zh-CN" sz="1600" dirty="0">
                  <a:latin typeface="微软雅黑" pitchFamily="34" charset="-122"/>
                  <a:ea typeface="微软雅黑" pitchFamily="34" charset="-122"/>
                </a:rPr>
                <a:t>T</a:t>
              </a:r>
              <a:r>
                <a:rPr lang="zh-CN" altLang="en-US" sz="1600" dirty="0">
                  <a:latin typeface="微软雅黑" pitchFamily="34" charset="-122"/>
                  <a:ea typeface="微软雅黑" pitchFamily="34" charset="-122"/>
                </a:rPr>
                <a:t>日</a:t>
              </a:r>
              <a:r>
                <a:rPr lang="en-US" altLang="zh-CN" sz="1600" dirty="0">
                  <a:latin typeface="微软雅黑" pitchFamily="34" charset="-122"/>
                  <a:ea typeface="微软雅黑" pitchFamily="34" charset="-122"/>
                </a:rPr>
                <a:t>9:30</a:t>
              </a:r>
              <a:r>
                <a:rPr lang="zh-CN" altLang="en-US" sz="1600" dirty="0">
                  <a:latin typeface="微软雅黑" pitchFamily="34" charset="-122"/>
                  <a:ea typeface="微软雅黑" pitchFamily="34" charset="-122"/>
                </a:rPr>
                <a:t>后查看附件</a:t>
              </a:r>
              <a:endParaRPr lang="en-US" altLang="zh-CN" sz="1600" dirty="0">
                <a:latin typeface="微软雅黑" pitchFamily="34" charset="-122"/>
                <a:ea typeface="微软雅黑" pitchFamily="34" charset="-122"/>
              </a:endParaRPr>
            </a:p>
          </p:txBody>
        </p:sp>
        <p:sp>
          <p:nvSpPr>
            <p:cNvPr id="27" name="五角星 12">
              <a:extLst>
                <a:ext uri="{FF2B5EF4-FFF2-40B4-BE49-F238E27FC236}">
                  <a16:creationId xmlns="" xmlns:a16="http://schemas.microsoft.com/office/drawing/2014/main" id="{3D271A46-3090-4875-8A6B-43E9A5DD67B7}"/>
                </a:ext>
              </a:extLst>
            </p:cNvPr>
            <p:cNvSpPr/>
            <p:nvPr/>
          </p:nvSpPr>
          <p:spPr bwMode="gray">
            <a:xfrm>
              <a:off x="1834499" y="2931790"/>
              <a:ext cx="217221" cy="178310"/>
            </a:xfrm>
            <a:prstGeom prst="star5">
              <a:avLst>
                <a:gd name="adj" fmla="val 22113"/>
                <a:gd name="hf" fmla="val 105146"/>
                <a:gd name="vf" fmla="val 110557"/>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12" name="TextBox 6">
            <a:extLst>
              <a:ext uri="{FF2B5EF4-FFF2-40B4-BE49-F238E27FC236}">
                <a16:creationId xmlns="" xmlns:a16="http://schemas.microsoft.com/office/drawing/2014/main" id="{A88E3A29-5ECD-4870-AC7F-E658BA8BEA48}"/>
              </a:ext>
            </a:extLst>
          </p:cNvPr>
          <p:cNvSpPr txBox="1"/>
          <p:nvPr/>
        </p:nvSpPr>
        <p:spPr>
          <a:xfrm>
            <a:off x="4499992" y="6392941"/>
            <a:ext cx="441146" cy="369332"/>
          </a:xfrm>
          <a:prstGeom prst="rect">
            <a:avLst/>
          </a:prstGeom>
          <a:noFill/>
        </p:spPr>
        <p:txBody>
          <a:bodyPr wrap="none" rtlCol="0">
            <a:spAutoFit/>
          </a:bodyPr>
          <a:lstStyle/>
          <a:p>
            <a:r>
              <a:rPr lang="en-US" altLang="zh-CN" dirty="0" smtClean="0"/>
              <a:t>59</a:t>
            </a:r>
            <a:endParaRPr lang="zh-CN" altLang="en-US" dirty="0"/>
          </a:p>
        </p:txBody>
      </p:sp>
      <p:sp>
        <p:nvSpPr>
          <p:cNvPr id="14" name="文本框 1">
            <a:extLst>
              <a:ext uri="{FF2B5EF4-FFF2-40B4-BE49-F238E27FC236}">
                <a16:creationId xmlns="" xmlns:a16="http://schemas.microsoft.com/office/drawing/2014/main" id="{688D6568-29CA-4275-B5CE-CAC8F3FE048C}"/>
              </a:ext>
            </a:extLst>
          </p:cNvPr>
          <p:cNvSpPr txBox="1"/>
          <p:nvPr/>
        </p:nvSpPr>
        <p:spPr>
          <a:xfrm>
            <a:off x="3203848" y="980728"/>
            <a:ext cx="4906888" cy="830997"/>
          </a:xfrm>
          <a:prstGeom prst="rect">
            <a:avLst/>
          </a:prstGeom>
          <a:noFill/>
        </p:spPr>
        <p:txBody>
          <a:bodyPr wrap="square" rtlCol="0">
            <a:spAutoFit/>
          </a:bodyPr>
          <a:lstStyle/>
          <a:p>
            <a:pPr>
              <a:lnSpc>
                <a:spcPct val="150000"/>
              </a:lnSpc>
            </a:pPr>
            <a:r>
              <a:rPr lang="zh-CN" altLang="en-US" sz="1600" dirty="0">
                <a:latin typeface="微软雅黑" pitchFamily="34" charset="-122"/>
                <a:ea typeface="微软雅黑" pitchFamily="34" charset="-122"/>
              </a:rPr>
              <a:t>常见问题：接近可转让日了，为什么还处于结算公司办理环节，是不是中国结算收到数据后还没进行处理？</a:t>
            </a:r>
            <a:endParaRPr lang="en-US" altLang="zh-CN" sz="1600" dirty="0">
              <a:latin typeface="微软雅黑" pitchFamily="34" charset="-122"/>
              <a:ea typeface="微软雅黑" pitchFamily="34" charset="-122"/>
            </a:endParaRPr>
          </a:p>
        </p:txBody>
      </p:sp>
      <p:sp>
        <p:nvSpPr>
          <p:cNvPr id="15"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第二节   股份</a:t>
            </a:r>
            <a:r>
              <a:rPr lang="zh-CN" altLang="en-US" sz="2800" b="1" dirty="0">
                <a:solidFill>
                  <a:srgbClr val="FFFFFF"/>
                </a:solidFill>
                <a:latin typeface="微软雅黑" pitchFamily="34" charset="-122"/>
                <a:ea typeface="微软雅黑" pitchFamily="34" charset="-122"/>
              </a:rPr>
              <a:t>解除限售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查看结果</a:t>
            </a:r>
            <a:endParaRPr lang="zh-CN" altLang="en-US" sz="2800" b="1" dirty="0">
              <a:solidFill>
                <a:srgbClr val="FFFF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6953821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4571677" y="6392941"/>
            <a:ext cx="312906" cy="369332"/>
          </a:xfrm>
          <a:prstGeom prst="rect">
            <a:avLst/>
          </a:prstGeom>
          <a:noFill/>
        </p:spPr>
        <p:txBody>
          <a:bodyPr wrap="none" rtlCol="0">
            <a:spAutoFit/>
          </a:bodyPr>
          <a:lstStyle/>
          <a:p>
            <a:r>
              <a:rPr lang="en-US" altLang="zh-CN" dirty="0" smtClean="0"/>
              <a:t>6</a:t>
            </a:r>
            <a:endParaRPr lang="zh-CN" altLang="en-US" dirty="0"/>
          </a:p>
        </p:txBody>
      </p:sp>
      <p:sp>
        <p:nvSpPr>
          <p:cNvPr id="7" name="矩形 6"/>
          <p:cNvSpPr/>
          <p:nvPr/>
        </p:nvSpPr>
        <p:spPr>
          <a:xfrm>
            <a:off x="1043608" y="4581128"/>
            <a:ext cx="7182933" cy="787523"/>
          </a:xfrm>
          <a:prstGeom prst="rect">
            <a:avLst/>
          </a:prstGeom>
        </p:spPr>
        <p:txBody>
          <a:bodyPr wrap="square">
            <a:spAutoFit/>
          </a:bodyPr>
          <a:lstStyle/>
          <a:p>
            <a:pPr algn="just">
              <a:lnSpc>
                <a:spcPct val="150000"/>
              </a:lnSpc>
            </a:pPr>
            <a:r>
              <a:rPr lang="zh-CN" altLang="en-US" sz="1600" dirty="0" smtClean="0">
                <a:latin typeface="微软雅黑" panose="020B0503020204020204" pitchFamily="34" charset="-122"/>
                <a:ea typeface="微软雅黑" panose="020B0503020204020204" pitchFamily="34" charset="-122"/>
              </a:rPr>
              <a:t>       申请</a:t>
            </a:r>
            <a:r>
              <a:rPr lang="zh-CN" altLang="en-US" sz="1600" dirty="0">
                <a:latin typeface="微软雅黑" panose="020B0503020204020204" pitchFamily="34" charset="-122"/>
                <a:ea typeface="微软雅黑" panose="020B0503020204020204" pitchFamily="34" charset="-122"/>
              </a:rPr>
              <a:t>挂牌公司在其股票挂牌前，应当与中国证券登记结算</a:t>
            </a:r>
            <a:r>
              <a:rPr lang="zh-CN" altLang="en-US" sz="1600" dirty="0" smtClean="0">
                <a:latin typeface="微软雅黑" panose="020B0503020204020204" pitchFamily="34" charset="-122"/>
                <a:ea typeface="微软雅黑" panose="020B0503020204020204" pitchFamily="34" charset="-122"/>
              </a:rPr>
              <a:t>有限责任公司签订</a:t>
            </a:r>
            <a:r>
              <a:rPr lang="zh-CN" altLang="en-US" sz="1600" dirty="0">
                <a:latin typeface="微软雅黑" panose="020B0503020204020204" pitchFamily="34" charset="-122"/>
                <a:ea typeface="微软雅黑" panose="020B0503020204020204" pitchFamily="34" charset="-122"/>
              </a:rPr>
              <a:t>证券登记及服务协议，办理全部股票的集中登记。</a:t>
            </a:r>
          </a:p>
        </p:txBody>
      </p:sp>
      <p:sp>
        <p:nvSpPr>
          <p:cNvPr id="8" name="文本框 4"/>
          <p:cNvSpPr txBox="1"/>
          <p:nvPr/>
        </p:nvSpPr>
        <p:spPr>
          <a:xfrm>
            <a:off x="3995936" y="5445224"/>
            <a:ext cx="4248472" cy="338554"/>
          </a:xfrm>
          <a:prstGeom prst="rect">
            <a:avLst/>
          </a:prstGeom>
          <a:noFill/>
        </p:spPr>
        <p:txBody>
          <a:bodyPr wrap="square" rtlCol="0">
            <a:spAutoFit/>
          </a:bodyPr>
          <a:lstStyle/>
          <a:p>
            <a:r>
              <a:rPr lang="en-US" altLang="zh-CN" sz="1600" dirty="0" smtClean="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全国中小企业股份转让系统业务规则</a:t>
            </a:r>
            <a:r>
              <a:rPr lang="en-US" altLang="zh-CN"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
        <p:nvSpPr>
          <p:cNvPr id="9" name="文本框 2"/>
          <p:cNvSpPr txBox="1"/>
          <p:nvPr/>
        </p:nvSpPr>
        <p:spPr>
          <a:xfrm>
            <a:off x="549672" y="139085"/>
            <a:ext cx="859432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第一节   股份</a:t>
            </a:r>
            <a:r>
              <a:rPr kumimoji="1" lang="zh-CN" altLang="en-US" sz="2800" b="1" dirty="0">
                <a:solidFill>
                  <a:schemeClr val="bg1"/>
                </a:solidFill>
                <a:latin typeface="微软雅黑" pitchFamily="34" charset="-122"/>
                <a:ea typeface="微软雅黑" pitchFamily="34" charset="-122"/>
              </a:rPr>
              <a:t>登记</a:t>
            </a:r>
            <a:r>
              <a:rPr kumimoji="1" lang="zh-CN" altLang="en-US" sz="2800" b="1" dirty="0" smtClean="0">
                <a:solidFill>
                  <a:schemeClr val="bg1"/>
                </a:solidFill>
                <a:latin typeface="微软雅黑" pitchFamily="34" charset="-122"/>
                <a:ea typeface="微软雅黑" pitchFamily="34" charset="-122"/>
              </a:rPr>
              <a:t>的概念</a:t>
            </a:r>
            <a:endParaRPr kumimoji="1" lang="en-US" altLang="zh-CN" sz="2800" b="1" dirty="0">
              <a:solidFill>
                <a:schemeClr val="bg1"/>
              </a:solidFill>
              <a:latin typeface="微软雅黑" pitchFamily="34" charset="-122"/>
              <a:ea typeface="微软雅黑" pitchFamily="34" charset="-122"/>
            </a:endParaRPr>
          </a:p>
        </p:txBody>
      </p:sp>
      <p:sp>
        <p:nvSpPr>
          <p:cNvPr id="10" name="矩形 9"/>
          <p:cNvSpPr/>
          <p:nvPr/>
        </p:nvSpPr>
        <p:spPr>
          <a:xfrm>
            <a:off x="611560" y="980728"/>
            <a:ext cx="5057795" cy="400110"/>
          </a:xfrm>
          <a:prstGeom prst="rect">
            <a:avLst/>
          </a:prstGeom>
        </p:spPr>
        <p:txBody>
          <a:bodyPr wrap="none">
            <a:spAutoFit/>
          </a:bodyPr>
          <a:lstStyle/>
          <a:p>
            <a:r>
              <a:rPr lang="zh-CN" altLang="en-US" sz="2000" b="1" dirty="0" smtClean="0">
                <a:latin typeface="微软雅黑" pitchFamily="34" charset="-122"/>
                <a:ea typeface="微软雅黑" pitchFamily="34" charset="-122"/>
              </a:rPr>
              <a:t>（二）为什么要到中国结算办理股份登记？</a:t>
            </a:r>
            <a:endParaRPr lang="zh-CN" altLang="en-US" sz="2000" b="1" dirty="0">
              <a:latin typeface="华文楷体" pitchFamily="2" charset="-122"/>
              <a:ea typeface="华文楷体" pitchFamily="2" charset="-122"/>
            </a:endParaRPr>
          </a:p>
        </p:txBody>
      </p:sp>
      <p:sp>
        <p:nvSpPr>
          <p:cNvPr id="12" name="矩形 11"/>
          <p:cNvSpPr/>
          <p:nvPr/>
        </p:nvSpPr>
        <p:spPr>
          <a:xfrm>
            <a:off x="1547664" y="1700808"/>
            <a:ext cx="7182933" cy="461665"/>
          </a:xfrm>
          <a:prstGeom prst="rect">
            <a:avLst/>
          </a:prstGeom>
        </p:spPr>
        <p:txBody>
          <a:bodyPr wrap="square">
            <a:spAutoFit/>
          </a:bodyPr>
          <a:lstStyle/>
          <a:p>
            <a:pPr algn="just">
              <a:lnSpc>
                <a:spcPct val="150000"/>
              </a:lnSpc>
            </a:pPr>
            <a:r>
              <a:rPr lang="zh-CN" altLang="en-US" sz="1600" dirty="0" smtClean="0">
                <a:latin typeface="微软雅黑" panose="020B0503020204020204" pitchFamily="34" charset="-122"/>
                <a:ea typeface="微软雅黑" panose="020B0503020204020204" pitchFamily="34" charset="-122"/>
              </a:rPr>
              <a:t>证券登记结算采取全国集中统一的运营方式。</a:t>
            </a:r>
            <a:endParaRPr lang="zh-CN" altLang="en-US" sz="1600" dirty="0">
              <a:latin typeface="微软雅黑" panose="020B0503020204020204" pitchFamily="34" charset="-122"/>
              <a:ea typeface="微软雅黑" panose="020B0503020204020204" pitchFamily="34" charset="-122"/>
            </a:endParaRPr>
          </a:p>
        </p:txBody>
      </p:sp>
      <p:sp>
        <p:nvSpPr>
          <p:cNvPr id="13" name="文本框 4"/>
          <p:cNvSpPr txBox="1"/>
          <p:nvPr/>
        </p:nvSpPr>
        <p:spPr>
          <a:xfrm>
            <a:off x="4499992" y="2204864"/>
            <a:ext cx="4248472" cy="338554"/>
          </a:xfrm>
          <a:prstGeom prst="rect">
            <a:avLst/>
          </a:prstGeom>
          <a:noFill/>
        </p:spPr>
        <p:txBody>
          <a:bodyPr wrap="square" rtlCol="0">
            <a:spAutoFit/>
          </a:bodyPr>
          <a:lstStyle/>
          <a:p>
            <a:r>
              <a:rPr lang="en-US" altLang="zh-CN"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证券法</a:t>
            </a:r>
            <a:r>
              <a:rPr lang="en-US" altLang="zh-CN"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
        <p:nvSpPr>
          <p:cNvPr id="14" name="矩形 13"/>
          <p:cNvSpPr/>
          <p:nvPr/>
        </p:nvSpPr>
        <p:spPr>
          <a:xfrm>
            <a:off x="1187624" y="2924944"/>
            <a:ext cx="7182933" cy="830997"/>
          </a:xfrm>
          <a:prstGeom prst="rect">
            <a:avLst/>
          </a:prstGeom>
        </p:spPr>
        <p:txBody>
          <a:bodyPr wrap="square">
            <a:spAutoFit/>
          </a:bodyPr>
          <a:lstStyle/>
          <a:p>
            <a:pPr algn="just">
              <a:lnSpc>
                <a:spcPct val="150000"/>
              </a:lnSpc>
            </a:pPr>
            <a:r>
              <a:rPr lang="zh-CN" altLang="en-US" sz="1600" dirty="0" smtClean="0">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公众公司公开转让股票应当在全国中小企业股份转让系统进行，公开转让的公众公司股票应当在中国证券登记结算公司集中登记存管。</a:t>
            </a:r>
            <a:endParaRPr lang="zh-CN" altLang="en-US" sz="1600" dirty="0">
              <a:latin typeface="微软雅黑" panose="020B0503020204020204" pitchFamily="34" charset="-122"/>
              <a:ea typeface="微软雅黑" panose="020B0503020204020204" pitchFamily="34" charset="-122"/>
            </a:endParaRPr>
          </a:p>
        </p:txBody>
      </p:sp>
      <p:sp>
        <p:nvSpPr>
          <p:cNvPr id="16" name="文本框 4"/>
          <p:cNvSpPr txBox="1"/>
          <p:nvPr/>
        </p:nvSpPr>
        <p:spPr>
          <a:xfrm>
            <a:off x="2915816" y="3645024"/>
            <a:ext cx="5544616" cy="338554"/>
          </a:xfrm>
          <a:prstGeom prst="rect">
            <a:avLst/>
          </a:prstGeom>
          <a:noFill/>
        </p:spPr>
        <p:txBody>
          <a:bodyPr wrap="square" rtlCol="0">
            <a:spAutoFit/>
          </a:bodyPr>
          <a:lstStyle/>
          <a:p>
            <a:r>
              <a:rPr lang="en-US" altLang="zh-CN"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非上市公众公司监督管理办法</a:t>
            </a:r>
            <a:r>
              <a:rPr lang="en-US" altLang="zh-CN"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（证监会令</a:t>
            </a:r>
            <a:r>
              <a:rPr lang="zh-CN" altLang="en-US" sz="1600" dirty="0" smtClean="0">
                <a:latin typeface="微软雅黑" panose="020B0503020204020204" pitchFamily="34" charset="-122"/>
                <a:ea typeface="微软雅黑" panose="020B0503020204020204" pitchFamily="34" charset="-122"/>
              </a:rPr>
              <a:t>第</a:t>
            </a:r>
            <a:r>
              <a:rPr lang="en-US" altLang="zh-CN" sz="1600" dirty="0" smtClean="0">
                <a:latin typeface="微软雅黑" panose="020B0503020204020204" pitchFamily="34" charset="-122"/>
                <a:ea typeface="微软雅黑" panose="020B0503020204020204" pitchFamily="34" charset="-122"/>
              </a:rPr>
              <a:t>96</a:t>
            </a:r>
            <a:r>
              <a:rPr lang="zh-CN" altLang="en-US" sz="1600" dirty="0" smtClean="0">
                <a:latin typeface="微软雅黑" panose="020B0503020204020204" pitchFamily="34" charset="-122"/>
                <a:ea typeface="微软雅黑" panose="020B0503020204020204" pitchFamily="34" charset="-122"/>
              </a:rPr>
              <a:t>号</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par>
                                <p:cTn id="21" presetID="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Vertical)">
                                      <p:cBhvr>
                                        <p:cTn id="29" dur="500"/>
                                        <p:tgtEl>
                                          <p:spTgt spid="7"/>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P spid="14" grpId="0"/>
      <p:bldP spid="1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395535" y="2084851"/>
            <a:ext cx="8496000" cy="2062103"/>
          </a:xfrm>
          <a:prstGeom prst="rect">
            <a:avLst/>
          </a:prstGeom>
          <a:noFill/>
          <a:ln>
            <a:solidFill>
              <a:schemeClr val="bg1">
                <a:lumMod val="50000"/>
              </a:schemeClr>
            </a:solidFill>
          </a:ln>
        </p:spPr>
        <p:txBody>
          <a:bodyPr wrap="square" rtlCol="0">
            <a:spAutoFit/>
          </a:bodyPr>
          <a:lstStyle/>
          <a:p>
            <a:pPr algn="ctr">
              <a:lnSpc>
                <a:spcPct val="150000"/>
              </a:lnSpc>
              <a:spcBef>
                <a:spcPts val="1200"/>
              </a:spcBef>
            </a:pPr>
            <a:endParaRPr lang="en-US" altLang="zh-CN" dirty="0">
              <a:latin typeface="微软雅黑" pitchFamily="34" charset="-122"/>
              <a:ea typeface="微软雅黑" pitchFamily="34" charset="-122"/>
            </a:endParaRPr>
          </a:p>
          <a:p>
            <a:pPr algn="ctr">
              <a:lnSpc>
                <a:spcPct val="150000"/>
              </a:lnSpc>
              <a:spcBef>
                <a:spcPts val="1200"/>
              </a:spcBef>
            </a:pPr>
            <a:endParaRPr lang="en-US" altLang="zh-CN" dirty="0">
              <a:latin typeface="微软雅黑" pitchFamily="34" charset="-122"/>
              <a:ea typeface="微软雅黑" pitchFamily="34" charset="-122"/>
            </a:endParaRPr>
          </a:p>
          <a:p>
            <a:pPr>
              <a:lnSpc>
                <a:spcPct val="150000"/>
              </a:lnSpc>
              <a:spcBef>
                <a:spcPts val="1200"/>
              </a:spcBef>
            </a:pPr>
            <a:r>
              <a:rPr lang="zh-CN" altLang="en-US" dirty="0">
                <a:latin typeface="微软雅黑" pitchFamily="34" charset="-122"/>
                <a:ea typeface="微软雅黑" pitchFamily="34" charset="-122"/>
              </a:rPr>
              <a:t>    </a:t>
            </a:r>
            <a:endParaRPr lang="en-US" altLang="zh-CN" dirty="0">
              <a:latin typeface="微软雅黑" pitchFamily="34" charset="-122"/>
              <a:ea typeface="微软雅黑" pitchFamily="34" charset="-122"/>
            </a:endParaRPr>
          </a:p>
          <a:p>
            <a:pPr>
              <a:lnSpc>
                <a:spcPct val="150000"/>
              </a:lnSpc>
            </a:pPr>
            <a:r>
              <a:rPr lang="en-US" altLang="zh-CN" dirty="0">
                <a:solidFill>
                  <a:srgbClr val="FF0000"/>
                </a:solidFill>
                <a:latin typeface="微软雅黑" pitchFamily="34" charset="-122"/>
                <a:ea typeface="微软雅黑" pitchFamily="34" charset="-122"/>
              </a:rPr>
              <a:t>                </a:t>
            </a:r>
          </a:p>
        </p:txBody>
      </p:sp>
      <p:sp>
        <p:nvSpPr>
          <p:cNvPr id="8" name="矩形 7"/>
          <p:cNvSpPr/>
          <p:nvPr/>
        </p:nvSpPr>
        <p:spPr>
          <a:xfrm>
            <a:off x="929802" y="1031055"/>
            <a:ext cx="7962678" cy="646331"/>
          </a:xfrm>
          <a:prstGeom prst="rect">
            <a:avLst/>
          </a:prstGeom>
        </p:spPr>
        <p:txBody>
          <a:bodyPr wrap="square">
            <a:spAutoFit/>
          </a:bodyPr>
          <a:lstStyle/>
          <a:p>
            <a:pPr algn="just"/>
            <a:r>
              <a:rPr lang="zh-CN" altLang="en-US" dirty="0">
                <a:latin typeface="微软雅黑" pitchFamily="34" charset="-122"/>
                <a:ea typeface="微软雅黑" pitchFamily="34" charset="-122"/>
              </a:rPr>
              <a:t>每一笔质押都会产生唯一的</a:t>
            </a:r>
            <a:r>
              <a:rPr lang="zh-CN" altLang="zh-CN" dirty="0">
                <a:latin typeface="微软雅黑" pitchFamily="34" charset="-122"/>
                <a:ea typeface="微软雅黑" pitchFamily="34" charset="-122"/>
              </a:rPr>
              <a:t>质押序列号。</a:t>
            </a:r>
            <a:r>
              <a:rPr lang="zh-CN" altLang="en-US" dirty="0">
                <a:latin typeface="微软雅黑" pitchFamily="34" charset="-122"/>
                <a:ea typeface="微软雅黑" pitchFamily="34" charset="-122"/>
              </a:rPr>
              <a:t>所以我们填报数据时</a:t>
            </a:r>
            <a:r>
              <a:rPr lang="zh-CN" altLang="zh-CN" dirty="0">
                <a:latin typeface="微软雅黑" pitchFamily="34" charset="-122"/>
                <a:ea typeface="微软雅黑" pitchFamily="34" charset="-122"/>
              </a:rPr>
              <a:t>，</a:t>
            </a:r>
            <a:r>
              <a:rPr lang="zh-CN" altLang="zh-CN" dirty="0">
                <a:solidFill>
                  <a:srgbClr val="FF0000"/>
                </a:solidFill>
                <a:latin typeface="微软雅黑" pitchFamily="34" charset="-122"/>
                <a:ea typeface="微软雅黑" pitchFamily="34" charset="-122"/>
              </a:rPr>
              <a:t>一个质押序列号</a:t>
            </a:r>
            <a:r>
              <a:rPr lang="zh-CN" altLang="en-US" dirty="0">
                <a:solidFill>
                  <a:srgbClr val="FF0000"/>
                </a:solidFill>
                <a:latin typeface="微软雅黑" pitchFamily="34" charset="-122"/>
                <a:ea typeface="微软雅黑" pitchFamily="34" charset="-122"/>
              </a:rPr>
              <a:t>下的股票</a:t>
            </a:r>
            <a:r>
              <a:rPr lang="zh-CN" altLang="zh-CN" dirty="0">
                <a:latin typeface="微软雅黑" pitchFamily="34" charset="-122"/>
                <a:ea typeface="微软雅黑" pitchFamily="34" charset="-122"/>
              </a:rPr>
              <a:t>只能作为</a:t>
            </a:r>
            <a:r>
              <a:rPr lang="zh-CN" altLang="zh-CN" dirty="0">
                <a:solidFill>
                  <a:srgbClr val="FF0000"/>
                </a:solidFill>
                <a:latin typeface="微软雅黑" pitchFamily="34" charset="-122"/>
                <a:ea typeface="微软雅黑" pitchFamily="34" charset="-122"/>
              </a:rPr>
              <a:t>一个整体</a:t>
            </a:r>
            <a:r>
              <a:rPr lang="zh-CN" altLang="zh-CN" dirty="0">
                <a:latin typeface="微软雅黑" pitchFamily="34" charset="-122"/>
                <a:ea typeface="微软雅黑" pitchFamily="34" charset="-122"/>
              </a:rPr>
              <a:t>解除限售</a:t>
            </a:r>
            <a:r>
              <a:rPr lang="zh-CN" altLang="en-US" dirty="0">
                <a:latin typeface="微软雅黑" pitchFamily="34" charset="-122"/>
                <a:ea typeface="微软雅黑" pitchFamily="34" charset="-122"/>
              </a:rPr>
              <a:t>，不支持部分质押股解除限售。</a:t>
            </a:r>
            <a:endParaRPr lang="zh-CN" altLang="en-US" b="1" dirty="0">
              <a:latin typeface="微软雅黑" pitchFamily="34" charset="-122"/>
              <a:ea typeface="微软雅黑" pitchFamily="34" charset="-122"/>
            </a:endParaRPr>
          </a:p>
        </p:txBody>
      </p:sp>
      <p:sp>
        <p:nvSpPr>
          <p:cNvPr id="9" name="五角星 8"/>
          <p:cNvSpPr/>
          <p:nvPr/>
        </p:nvSpPr>
        <p:spPr bwMode="gray">
          <a:xfrm>
            <a:off x="541832" y="1223035"/>
            <a:ext cx="285752" cy="285752"/>
          </a:xfrm>
          <a:prstGeom prst="star5">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TextBox 11"/>
          <p:cNvSpPr txBox="1"/>
          <p:nvPr/>
        </p:nvSpPr>
        <p:spPr>
          <a:xfrm>
            <a:off x="4429124" y="6429396"/>
            <a:ext cx="441146" cy="369332"/>
          </a:xfrm>
          <a:prstGeom prst="rect">
            <a:avLst/>
          </a:prstGeom>
          <a:noFill/>
        </p:spPr>
        <p:txBody>
          <a:bodyPr wrap="none" rtlCol="0">
            <a:spAutoFit/>
          </a:bodyPr>
          <a:lstStyle/>
          <a:p>
            <a:r>
              <a:rPr lang="en-US" altLang="zh-CN" dirty="0" smtClean="0"/>
              <a:t>60</a:t>
            </a:r>
            <a:endParaRPr lang="zh-CN" altLang="en-US" dirty="0"/>
          </a:p>
        </p:txBody>
      </p:sp>
      <p:pic>
        <p:nvPicPr>
          <p:cNvPr id="36" name="Picture 1" descr="C:\Users\chinaclear\Desktop\捕获.PNG"/>
          <p:cNvPicPr>
            <a:picLocks noChangeAspect="1" noChangeArrowheads="1"/>
          </p:cNvPicPr>
          <p:nvPr/>
        </p:nvPicPr>
        <p:blipFill>
          <a:blip r:embed="rId3" cstate="print"/>
          <a:srcRect/>
          <a:stretch>
            <a:fillRect/>
          </a:stretch>
        </p:blipFill>
        <p:spPr bwMode="auto">
          <a:xfrm>
            <a:off x="35496" y="1725267"/>
            <a:ext cx="1000100" cy="935648"/>
          </a:xfrm>
          <a:prstGeom prst="rect">
            <a:avLst/>
          </a:prstGeom>
          <a:noFill/>
        </p:spPr>
      </p:pic>
      <p:sp>
        <p:nvSpPr>
          <p:cNvPr id="37"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zh-CN" altLang="en-US" sz="2800" b="1" dirty="0">
                <a:solidFill>
                  <a:srgbClr val="FFFFFF"/>
                </a:solidFill>
                <a:latin typeface="微软雅黑" pitchFamily="34" charset="-122"/>
                <a:ea typeface="微软雅黑" pitchFamily="34" charset="-122"/>
              </a:rPr>
              <a:t>第二</a:t>
            </a:r>
            <a:r>
              <a:rPr lang="zh-CN" altLang="en-US" sz="2800" b="1" dirty="0" smtClean="0">
                <a:solidFill>
                  <a:srgbClr val="FFFFFF"/>
                </a:solidFill>
                <a:latin typeface="微软雅黑" pitchFamily="34" charset="-122"/>
                <a:ea typeface="微软雅黑" pitchFamily="34" charset="-122"/>
              </a:rPr>
              <a:t>节   股份</a:t>
            </a:r>
            <a:r>
              <a:rPr lang="zh-CN" altLang="en-US" sz="2800" b="1" dirty="0">
                <a:solidFill>
                  <a:srgbClr val="FFFFFF"/>
                </a:solidFill>
                <a:latin typeface="微软雅黑" pitchFamily="34" charset="-122"/>
                <a:ea typeface="微软雅黑" pitchFamily="34" charset="-122"/>
              </a:rPr>
              <a:t>解除限售</a:t>
            </a:r>
            <a:r>
              <a:rPr lang="en-US" altLang="zh-CN" sz="2800" b="1" dirty="0">
                <a:solidFill>
                  <a:srgbClr val="FFFFFF"/>
                </a:solidFill>
                <a:latin typeface="微软雅黑" pitchFamily="34" charset="-122"/>
                <a:ea typeface="微软雅黑" pitchFamily="34" charset="-122"/>
              </a:rPr>
              <a:t>—</a:t>
            </a:r>
            <a:r>
              <a:rPr lang="zh-CN" altLang="en-US" sz="2800" b="1" dirty="0">
                <a:solidFill>
                  <a:srgbClr val="FFFFFF"/>
                </a:solidFill>
                <a:latin typeface="微软雅黑" pitchFamily="34" charset="-122"/>
                <a:ea typeface="微软雅黑" pitchFamily="34" charset="-122"/>
              </a:rPr>
              <a:t>质押</a:t>
            </a:r>
            <a:r>
              <a:rPr lang="en-US" altLang="zh-CN" sz="2800" b="1" dirty="0">
                <a:solidFill>
                  <a:srgbClr val="FFFFFF"/>
                </a:solidFill>
                <a:latin typeface="微软雅黑" pitchFamily="34" charset="-122"/>
                <a:ea typeface="微软雅黑" pitchFamily="34" charset="-122"/>
              </a:rPr>
              <a:t>/</a:t>
            </a:r>
            <a:r>
              <a:rPr lang="zh-CN" altLang="en-US" sz="2800" b="1" dirty="0">
                <a:solidFill>
                  <a:srgbClr val="FFFFFF"/>
                </a:solidFill>
                <a:latin typeface="微软雅黑" pitchFamily="34" charset="-122"/>
                <a:ea typeface="微软雅黑" pitchFamily="34" charset="-122"/>
              </a:rPr>
              <a:t>冻结专题</a:t>
            </a:r>
            <a:endParaRPr lang="zh-CN" altLang="en-US" sz="2800" dirty="0">
              <a:solidFill>
                <a:schemeClr val="bg1"/>
              </a:solidFill>
              <a:latin typeface="黑体" pitchFamily="49" charset="-122"/>
              <a:ea typeface="黑体" pitchFamily="49" charset="-122"/>
            </a:endParaRPr>
          </a:p>
        </p:txBody>
      </p:sp>
      <p:sp>
        <p:nvSpPr>
          <p:cNvPr id="38" name="矩形 37"/>
          <p:cNvSpPr/>
          <p:nvPr/>
        </p:nvSpPr>
        <p:spPr>
          <a:xfrm>
            <a:off x="539552" y="2180862"/>
            <a:ext cx="8424936" cy="3139321"/>
          </a:xfrm>
          <a:prstGeom prst="rect">
            <a:avLst/>
          </a:prstGeom>
        </p:spPr>
        <p:txBody>
          <a:bodyPr wrap="square">
            <a:spAutoFit/>
          </a:bodyPr>
          <a:lstStyle/>
          <a:p>
            <a:r>
              <a:rPr lang="zh-CN" altLang="en-US" b="1" dirty="0">
                <a:solidFill>
                  <a:srgbClr val="000000"/>
                </a:solidFill>
                <a:latin typeface="Times New Roman" pitchFamily="18" charset="0"/>
                <a:cs typeface="Times New Roman" pitchFamily="18" charset="0"/>
              </a:rPr>
              <a:t>         例</a:t>
            </a:r>
            <a:r>
              <a:rPr lang="en-US" altLang="zh-CN" b="1" dirty="0">
                <a:solidFill>
                  <a:srgbClr val="000000"/>
                </a:solidFill>
                <a:latin typeface="Times New Roman" pitchFamily="18" charset="0"/>
                <a:cs typeface="Times New Roman" pitchFamily="18" charset="0"/>
              </a:rPr>
              <a:t>1</a:t>
            </a:r>
            <a:r>
              <a:rPr lang="zh-CN" altLang="en-US" b="1" dirty="0">
                <a:solidFill>
                  <a:srgbClr val="000000"/>
                </a:solidFill>
                <a:latin typeface="Times New Roman" pitchFamily="18" charset="0"/>
                <a:cs typeface="Times New Roman" pitchFamily="18" charset="0"/>
              </a:rPr>
              <a:t>：</a:t>
            </a:r>
            <a:r>
              <a:rPr lang="zh-CN" altLang="en-US" dirty="0"/>
              <a:t>甲</a:t>
            </a:r>
            <a:r>
              <a:rPr lang="zh-CN" altLang="zh-CN" dirty="0"/>
              <a:t>股东持有限售股</a:t>
            </a:r>
            <a:r>
              <a:rPr lang="en-US" altLang="zh-CN" dirty="0"/>
              <a:t>68</a:t>
            </a:r>
            <a:r>
              <a:rPr lang="zh-CN" altLang="zh-CN" dirty="0"/>
              <a:t>股，</a:t>
            </a:r>
            <a:r>
              <a:rPr lang="zh-CN" altLang="en-US" dirty="0"/>
              <a:t>其中</a:t>
            </a:r>
            <a:r>
              <a:rPr lang="zh-CN" altLang="zh-CN" dirty="0"/>
              <a:t>质押股份</a:t>
            </a:r>
            <a:r>
              <a:rPr lang="zh-CN" altLang="en-US" dirty="0"/>
              <a:t>为</a:t>
            </a:r>
            <a:r>
              <a:rPr lang="en-US" altLang="zh-CN" dirty="0"/>
              <a:t>50</a:t>
            </a:r>
            <a:r>
              <a:rPr lang="zh-CN" altLang="zh-CN" dirty="0"/>
              <a:t>股，未质押股份为</a:t>
            </a:r>
            <a:r>
              <a:rPr lang="en-US" altLang="zh-CN" dirty="0"/>
              <a:t>18</a:t>
            </a:r>
            <a:r>
              <a:rPr lang="zh-CN" altLang="zh-CN" dirty="0"/>
              <a:t>股。质押</a:t>
            </a:r>
            <a:r>
              <a:rPr lang="zh-CN" altLang="en-US" dirty="0"/>
              <a:t>的</a:t>
            </a:r>
            <a:r>
              <a:rPr lang="en-US" altLang="zh-CN" dirty="0"/>
              <a:t>50</a:t>
            </a:r>
            <a:r>
              <a:rPr lang="zh-CN" altLang="zh-CN" dirty="0"/>
              <a:t>股份分两</a:t>
            </a:r>
            <a:r>
              <a:rPr lang="zh-CN" altLang="en-US" dirty="0"/>
              <a:t>笔办理</a:t>
            </a:r>
            <a:r>
              <a:rPr lang="zh-CN" altLang="zh-CN" dirty="0"/>
              <a:t>：第一笔</a:t>
            </a:r>
            <a:r>
              <a:rPr lang="en-US" altLang="zh-CN" dirty="0"/>
              <a:t>20</a:t>
            </a:r>
            <a:r>
              <a:rPr lang="zh-CN" altLang="zh-CN" dirty="0"/>
              <a:t>股，质押序列号为</a:t>
            </a:r>
            <a:r>
              <a:rPr lang="en-US" altLang="zh-CN" dirty="0"/>
              <a:t>a</a:t>
            </a:r>
            <a:r>
              <a:rPr lang="zh-CN" altLang="zh-CN" dirty="0"/>
              <a:t>；第二笔为</a:t>
            </a:r>
            <a:r>
              <a:rPr lang="en-US" altLang="zh-CN" dirty="0"/>
              <a:t>30</a:t>
            </a:r>
            <a:r>
              <a:rPr lang="zh-CN" altLang="zh-CN" dirty="0"/>
              <a:t>股，质押序列号为</a:t>
            </a:r>
            <a:r>
              <a:rPr lang="en-US" altLang="zh-CN" dirty="0"/>
              <a:t>b</a:t>
            </a:r>
            <a:r>
              <a:rPr lang="zh-CN" altLang="zh-CN" dirty="0"/>
              <a:t>。</a:t>
            </a:r>
            <a:r>
              <a:rPr lang="zh-CN" altLang="en-US" dirty="0">
                <a:solidFill>
                  <a:srgbClr val="FF0000"/>
                </a:solidFill>
              </a:rPr>
              <a:t>（</a:t>
            </a:r>
            <a:r>
              <a:rPr lang="en-US" altLang="zh-CN" dirty="0">
                <a:solidFill>
                  <a:srgbClr val="FF0000"/>
                </a:solidFill>
              </a:rPr>
              <a:t>20</a:t>
            </a:r>
            <a:r>
              <a:rPr lang="zh-CN" altLang="en-US" dirty="0">
                <a:solidFill>
                  <a:srgbClr val="FF0000"/>
                </a:solidFill>
              </a:rPr>
              <a:t>质押</a:t>
            </a:r>
            <a:r>
              <a:rPr lang="en-US" altLang="zh-CN" dirty="0">
                <a:solidFill>
                  <a:srgbClr val="FF0000"/>
                </a:solidFill>
              </a:rPr>
              <a:t>+30</a:t>
            </a:r>
            <a:r>
              <a:rPr lang="zh-CN" altLang="en-US" dirty="0">
                <a:solidFill>
                  <a:srgbClr val="FF0000"/>
                </a:solidFill>
              </a:rPr>
              <a:t>质押</a:t>
            </a:r>
            <a:r>
              <a:rPr lang="en-US" altLang="zh-CN" dirty="0">
                <a:solidFill>
                  <a:srgbClr val="FF0000"/>
                </a:solidFill>
              </a:rPr>
              <a:t>+18</a:t>
            </a:r>
            <a:r>
              <a:rPr lang="zh-CN" altLang="en-US" dirty="0">
                <a:solidFill>
                  <a:srgbClr val="FF0000"/>
                </a:solidFill>
              </a:rPr>
              <a:t>）股</a:t>
            </a:r>
            <a:endParaRPr lang="zh-CN" altLang="zh-CN" dirty="0">
              <a:solidFill>
                <a:srgbClr val="FF0000"/>
              </a:solidFill>
            </a:endParaRPr>
          </a:p>
          <a:p>
            <a:r>
              <a:rPr lang="zh-CN" altLang="zh-CN" dirty="0"/>
              <a:t>（</a:t>
            </a:r>
            <a:r>
              <a:rPr lang="en-US" altLang="zh-CN" dirty="0"/>
              <a:t>1</a:t>
            </a:r>
            <a:r>
              <a:rPr lang="zh-CN" altLang="zh-CN" dirty="0"/>
              <a:t>）如要解除限售</a:t>
            </a:r>
            <a:r>
              <a:rPr lang="en-US" altLang="zh-CN" dirty="0"/>
              <a:t>60</a:t>
            </a:r>
            <a:r>
              <a:rPr lang="zh-CN" altLang="zh-CN" dirty="0"/>
              <a:t>股，需选择序列号</a:t>
            </a:r>
            <a:r>
              <a:rPr lang="en-US" altLang="zh-CN" dirty="0"/>
              <a:t>a</a:t>
            </a:r>
            <a:r>
              <a:rPr lang="zh-CN" altLang="zh-CN" dirty="0"/>
              <a:t>下</a:t>
            </a:r>
            <a:r>
              <a:rPr lang="en-US" altLang="zh-CN" dirty="0"/>
              <a:t>20</a:t>
            </a:r>
            <a:r>
              <a:rPr lang="zh-CN" altLang="zh-CN" dirty="0"/>
              <a:t>股，序列号</a:t>
            </a:r>
            <a:r>
              <a:rPr lang="en-US" altLang="zh-CN" dirty="0"/>
              <a:t>b</a:t>
            </a:r>
            <a:r>
              <a:rPr lang="zh-CN" altLang="zh-CN" dirty="0"/>
              <a:t>下</a:t>
            </a:r>
            <a:r>
              <a:rPr lang="en-US" altLang="zh-CN" dirty="0"/>
              <a:t>30</a:t>
            </a:r>
            <a:r>
              <a:rPr lang="zh-CN" altLang="zh-CN" dirty="0"/>
              <a:t>股，另从未质押股份中选择</a:t>
            </a:r>
            <a:r>
              <a:rPr lang="en-US" altLang="zh-CN" dirty="0"/>
              <a:t>10</a:t>
            </a:r>
            <a:r>
              <a:rPr lang="zh-CN" altLang="zh-CN" dirty="0"/>
              <a:t>股；</a:t>
            </a:r>
          </a:p>
          <a:p>
            <a:r>
              <a:rPr lang="zh-CN" altLang="zh-CN" dirty="0"/>
              <a:t>（</a:t>
            </a:r>
            <a:r>
              <a:rPr lang="en-US" altLang="zh-CN" dirty="0"/>
              <a:t>2</a:t>
            </a:r>
            <a:r>
              <a:rPr lang="zh-CN" altLang="zh-CN" dirty="0"/>
              <a:t>）如要解除限售</a:t>
            </a:r>
            <a:r>
              <a:rPr lang="en-US" altLang="zh-CN" dirty="0"/>
              <a:t>25</a:t>
            </a:r>
            <a:r>
              <a:rPr lang="zh-CN" altLang="zh-CN" dirty="0"/>
              <a:t>股，需选择序列号</a:t>
            </a:r>
            <a:r>
              <a:rPr lang="en-US" altLang="zh-CN" dirty="0"/>
              <a:t>a</a:t>
            </a:r>
            <a:r>
              <a:rPr lang="zh-CN" altLang="zh-CN" dirty="0"/>
              <a:t>下</a:t>
            </a:r>
            <a:r>
              <a:rPr lang="en-US" altLang="zh-CN" dirty="0"/>
              <a:t>20</a:t>
            </a:r>
            <a:r>
              <a:rPr lang="zh-CN" altLang="zh-CN" dirty="0"/>
              <a:t>股，另从未质押股份中选择</a:t>
            </a:r>
            <a:r>
              <a:rPr lang="en-US" altLang="zh-CN" dirty="0"/>
              <a:t>5</a:t>
            </a:r>
            <a:r>
              <a:rPr lang="zh-CN" altLang="zh-CN" dirty="0"/>
              <a:t>股；</a:t>
            </a:r>
          </a:p>
          <a:p>
            <a:r>
              <a:rPr lang="zh-CN" altLang="zh-CN" dirty="0"/>
              <a:t>（</a:t>
            </a:r>
            <a:r>
              <a:rPr lang="en-US" altLang="zh-CN" dirty="0"/>
              <a:t>3</a:t>
            </a:r>
            <a:r>
              <a:rPr lang="zh-CN" altLang="zh-CN" dirty="0"/>
              <a:t>）如要解除限售</a:t>
            </a:r>
            <a:r>
              <a:rPr lang="en-US" altLang="zh-CN" dirty="0"/>
              <a:t>15</a:t>
            </a:r>
            <a:r>
              <a:rPr lang="zh-CN" altLang="zh-CN" dirty="0"/>
              <a:t>股，则可以从未质押股份中直接选择</a:t>
            </a:r>
            <a:r>
              <a:rPr lang="en-US" altLang="zh-CN" dirty="0"/>
              <a:t>15</a:t>
            </a:r>
            <a:r>
              <a:rPr lang="zh-CN" altLang="zh-CN" dirty="0"/>
              <a:t>股。</a:t>
            </a:r>
            <a:endParaRPr lang="en-US" altLang="zh-CN" dirty="0"/>
          </a:p>
          <a:p>
            <a:r>
              <a:rPr lang="en-US" altLang="zh-CN" b="1" dirty="0"/>
              <a:t>     </a:t>
            </a:r>
          </a:p>
          <a:p>
            <a:r>
              <a:rPr lang="en-US" altLang="zh-CN" b="1" dirty="0"/>
              <a:t>        </a:t>
            </a:r>
            <a:r>
              <a:rPr lang="zh-CN" altLang="zh-CN" b="1" dirty="0"/>
              <a:t>例</a:t>
            </a:r>
            <a:r>
              <a:rPr lang="en-US" altLang="zh-CN" b="1" dirty="0"/>
              <a:t>2</a:t>
            </a:r>
            <a:r>
              <a:rPr lang="zh-CN" altLang="zh-CN" b="1" dirty="0"/>
              <a:t>：</a:t>
            </a:r>
            <a:r>
              <a:rPr lang="zh-CN" altLang="en-US" dirty="0"/>
              <a:t>乙</a:t>
            </a:r>
            <a:r>
              <a:rPr lang="zh-CN" altLang="zh-CN" dirty="0"/>
              <a:t>股东持有限售股</a:t>
            </a:r>
            <a:r>
              <a:rPr lang="en-US" altLang="zh-CN" dirty="0"/>
              <a:t>68</a:t>
            </a:r>
            <a:r>
              <a:rPr lang="zh-CN" altLang="zh-CN" dirty="0"/>
              <a:t>股，</a:t>
            </a:r>
            <a:r>
              <a:rPr lang="zh-CN" altLang="en-US" dirty="0"/>
              <a:t>全部为一笔</a:t>
            </a:r>
            <a:r>
              <a:rPr lang="zh-CN" altLang="zh-CN" dirty="0"/>
              <a:t>质押，质押序列号为</a:t>
            </a:r>
            <a:r>
              <a:rPr lang="en-US" altLang="zh-CN" dirty="0"/>
              <a:t>c</a:t>
            </a:r>
            <a:r>
              <a:rPr lang="zh-CN" altLang="zh-CN" dirty="0"/>
              <a:t>。</a:t>
            </a:r>
            <a:endParaRPr lang="zh-CN" altLang="zh-CN" dirty="0">
              <a:solidFill>
                <a:srgbClr val="FF0000"/>
              </a:solidFill>
            </a:endParaRPr>
          </a:p>
          <a:p>
            <a:r>
              <a:rPr lang="zh-CN" altLang="zh-CN" dirty="0"/>
              <a:t>（</a:t>
            </a:r>
            <a:r>
              <a:rPr lang="en-US" altLang="zh-CN" dirty="0"/>
              <a:t>1</a:t>
            </a:r>
            <a:r>
              <a:rPr lang="zh-CN" altLang="zh-CN" dirty="0"/>
              <a:t>）如要解除限售</a:t>
            </a:r>
            <a:r>
              <a:rPr lang="en-US" altLang="zh-CN" dirty="0"/>
              <a:t>68</a:t>
            </a:r>
            <a:r>
              <a:rPr lang="zh-CN" altLang="zh-CN" dirty="0"/>
              <a:t>股，可全部选择；</a:t>
            </a:r>
          </a:p>
          <a:p>
            <a:r>
              <a:rPr lang="zh-CN" altLang="zh-CN" dirty="0"/>
              <a:t>（</a:t>
            </a:r>
            <a:r>
              <a:rPr lang="en-US" altLang="zh-CN" dirty="0"/>
              <a:t>2</a:t>
            </a:r>
            <a:r>
              <a:rPr lang="zh-CN" altLang="zh-CN" dirty="0"/>
              <a:t>）如要解除限售</a:t>
            </a:r>
            <a:r>
              <a:rPr lang="en-US" altLang="zh-CN" dirty="0"/>
              <a:t>68</a:t>
            </a:r>
            <a:r>
              <a:rPr lang="zh-CN" altLang="zh-CN" dirty="0"/>
              <a:t>股以下股份数量，则本次无法办理。</a:t>
            </a:r>
            <a:endParaRPr lang="zh-CN" altLang="en-US" dirty="0"/>
          </a:p>
        </p:txBody>
      </p:sp>
    </p:spTree>
    <p:extLst>
      <p:ext uri="{BB962C8B-B14F-4D97-AF65-F5344CB8AC3E}">
        <p14:creationId xmlns="" xmlns:p14="http://schemas.microsoft.com/office/powerpoint/2010/main" val="71727002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1052736"/>
            <a:ext cx="9144000" cy="646331"/>
          </a:xfrm>
          <a:prstGeom prst="rect">
            <a:avLst/>
          </a:prstGeom>
          <a:noFill/>
        </p:spPr>
        <p:txBody>
          <a:bodyPr wrap="square" rtlCol="0">
            <a:spAutoFit/>
          </a:bodyPr>
          <a:lstStyle/>
          <a:p>
            <a:pPr algn="ctr"/>
            <a:r>
              <a:rPr lang="zh-CN" altLang="en-US" sz="3600" dirty="0">
                <a:latin typeface="微软雅黑" pitchFamily="34" charset="-122"/>
                <a:ea typeface="微软雅黑" pitchFamily="34" charset="-122"/>
              </a:rPr>
              <a:t>第二</a:t>
            </a:r>
            <a:r>
              <a:rPr lang="zh-CN" altLang="en-US" sz="3600" dirty="0" smtClean="0">
                <a:latin typeface="微软雅黑" pitchFamily="34" charset="-122"/>
                <a:ea typeface="微软雅黑" pitchFamily="34" charset="-122"/>
              </a:rPr>
              <a:t>章  业务办理流程</a:t>
            </a:r>
            <a:endParaRPr lang="zh-CN" altLang="en-US" sz="3600" dirty="0">
              <a:latin typeface="微软雅黑" pitchFamily="34" charset="-122"/>
              <a:ea typeface="微软雅黑" pitchFamily="34" charset="-122"/>
            </a:endParaRPr>
          </a:p>
        </p:txBody>
      </p:sp>
      <p:cxnSp>
        <p:nvCxnSpPr>
          <p:cNvPr id="10" name="直接连接符 9"/>
          <p:cNvCxnSpPr/>
          <p:nvPr/>
        </p:nvCxnSpPr>
        <p:spPr bwMode="auto">
          <a:xfrm>
            <a:off x="2085653" y="1844826"/>
            <a:ext cx="5072098" cy="1588"/>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9" name="TextBox 16">
            <a:extLst>
              <a:ext uri="{FF2B5EF4-FFF2-40B4-BE49-F238E27FC236}">
                <a16:creationId xmlns="" xmlns:a16="http://schemas.microsoft.com/office/drawing/2014/main" id="{53F3E0D6-5320-4E79-A301-705791A20EC6}"/>
              </a:ext>
            </a:extLst>
          </p:cNvPr>
          <p:cNvSpPr txBox="1"/>
          <p:nvPr/>
        </p:nvSpPr>
        <p:spPr>
          <a:xfrm>
            <a:off x="1691680" y="2174205"/>
            <a:ext cx="5184576" cy="646331"/>
          </a:xfrm>
          <a:prstGeom prst="rect">
            <a:avLst/>
          </a:prstGeom>
          <a:noFill/>
          <a:ln>
            <a:noFill/>
          </a:ln>
        </p:spPr>
        <p:txBody>
          <a:bodyPr wrap="square" rtlCol="0">
            <a:spAutoFit/>
          </a:bodyPr>
          <a:lstStyle/>
          <a:p>
            <a:pPr lvl="2">
              <a:lnSpc>
                <a:spcPct val="150000"/>
              </a:lnSpc>
              <a:buClr>
                <a:srgbClr val="002060"/>
              </a:buClr>
            </a:pPr>
            <a:r>
              <a:rPr lang="zh-CN" altLang="en-US" sz="2400" b="1" dirty="0">
                <a:solidFill>
                  <a:srgbClr val="CC0018"/>
                </a:solidFill>
                <a:latin typeface="微软雅黑" pitchFamily="34" charset="-122"/>
                <a:ea typeface="微软雅黑" pitchFamily="34" charset="-122"/>
              </a:rPr>
              <a:t>   第一节 </a:t>
            </a:r>
            <a:r>
              <a:rPr lang="en-US" altLang="zh-CN" sz="2400" b="1" dirty="0">
                <a:solidFill>
                  <a:srgbClr val="CC0018"/>
                </a:solidFill>
                <a:latin typeface="微软雅黑" pitchFamily="34" charset="-122"/>
                <a:ea typeface="微软雅黑" pitchFamily="34" charset="-122"/>
              </a:rPr>
              <a:t>  </a:t>
            </a:r>
            <a:r>
              <a:rPr lang="zh-CN" altLang="en-US" sz="2400" b="1" dirty="0">
                <a:solidFill>
                  <a:srgbClr val="CC0018"/>
                </a:solidFill>
                <a:latin typeface="微软雅黑" pitchFamily="34" charset="-122"/>
                <a:ea typeface="微软雅黑" pitchFamily="34" charset="-122"/>
              </a:rPr>
              <a:t>新增股份登记</a:t>
            </a:r>
            <a:endParaRPr lang="en-US" altLang="zh-CN" sz="2400" b="1" dirty="0">
              <a:solidFill>
                <a:srgbClr val="002060"/>
              </a:solidFill>
              <a:latin typeface="微软雅黑" pitchFamily="34" charset="-122"/>
              <a:ea typeface="微软雅黑" pitchFamily="34" charset="-122"/>
            </a:endParaRPr>
          </a:p>
        </p:txBody>
      </p:sp>
      <p:sp>
        <p:nvSpPr>
          <p:cNvPr id="11" name="TextBox 16">
            <a:extLst>
              <a:ext uri="{FF2B5EF4-FFF2-40B4-BE49-F238E27FC236}">
                <a16:creationId xmlns="" xmlns:a16="http://schemas.microsoft.com/office/drawing/2014/main" id="{D7BABB7C-3E9C-489F-93EE-544ACC36B916}"/>
              </a:ext>
            </a:extLst>
          </p:cNvPr>
          <p:cNvSpPr txBox="1"/>
          <p:nvPr/>
        </p:nvSpPr>
        <p:spPr>
          <a:xfrm>
            <a:off x="1691680" y="3332990"/>
            <a:ext cx="5184576" cy="646331"/>
          </a:xfrm>
          <a:prstGeom prst="rect">
            <a:avLst/>
          </a:prstGeom>
          <a:noFill/>
          <a:ln>
            <a:noFill/>
          </a:ln>
        </p:spPr>
        <p:txBody>
          <a:bodyPr wrap="square" rtlCol="0">
            <a:spAutoFit/>
          </a:bodyPr>
          <a:lstStyle/>
          <a:p>
            <a:pPr lvl="2">
              <a:lnSpc>
                <a:spcPct val="150000"/>
              </a:lnSpc>
              <a:buClr>
                <a:srgbClr val="002060"/>
              </a:buClr>
            </a:pPr>
            <a:r>
              <a:rPr lang="zh-CN" altLang="en-US" sz="2400" b="1" dirty="0">
                <a:solidFill>
                  <a:srgbClr val="CC0018"/>
                </a:solidFill>
                <a:latin typeface="微软雅黑" pitchFamily="34" charset="-122"/>
                <a:ea typeface="微软雅黑" pitchFamily="34" charset="-122"/>
              </a:rPr>
              <a:t>   第二节 </a:t>
            </a:r>
            <a:r>
              <a:rPr lang="en-US" altLang="zh-CN" sz="2400" b="1" dirty="0">
                <a:solidFill>
                  <a:srgbClr val="CC0018"/>
                </a:solidFill>
                <a:latin typeface="微软雅黑" pitchFamily="34" charset="-122"/>
                <a:ea typeface="微软雅黑" pitchFamily="34" charset="-122"/>
              </a:rPr>
              <a:t>  </a:t>
            </a:r>
            <a:r>
              <a:rPr lang="zh-CN" altLang="en-US" sz="2400" b="1" dirty="0">
                <a:solidFill>
                  <a:srgbClr val="CC0018"/>
                </a:solidFill>
                <a:latin typeface="微软雅黑" pitchFamily="34" charset="-122"/>
                <a:ea typeface="微软雅黑" pitchFamily="34" charset="-122"/>
              </a:rPr>
              <a:t>股份解除限售</a:t>
            </a:r>
            <a:endParaRPr lang="en-US" altLang="zh-CN" sz="2400" b="1" dirty="0">
              <a:solidFill>
                <a:srgbClr val="CC0018"/>
              </a:solidFill>
              <a:latin typeface="微软雅黑" pitchFamily="34" charset="-122"/>
              <a:ea typeface="微软雅黑" pitchFamily="34" charset="-122"/>
            </a:endParaRPr>
          </a:p>
        </p:txBody>
      </p:sp>
      <p:sp>
        <p:nvSpPr>
          <p:cNvPr id="12" name="TextBox 16">
            <a:extLst>
              <a:ext uri="{FF2B5EF4-FFF2-40B4-BE49-F238E27FC236}">
                <a16:creationId xmlns="" xmlns:a16="http://schemas.microsoft.com/office/drawing/2014/main" id="{2395B0EB-5B30-4C7C-8FA9-97084DC2B8CC}"/>
              </a:ext>
            </a:extLst>
          </p:cNvPr>
          <p:cNvSpPr txBox="1"/>
          <p:nvPr/>
        </p:nvSpPr>
        <p:spPr>
          <a:xfrm>
            <a:off x="1691680" y="4478461"/>
            <a:ext cx="5184576" cy="646331"/>
          </a:xfrm>
          <a:prstGeom prst="rect">
            <a:avLst/>
          </a:prstGeom>
          <a:noFill/>
          <a:ln>
            <a:noFill/>
          </a:ln>
        </p:spPr>
        <p:txBody>
          <a:bodyPr wrap="square" rtlCol="0">
            <a:spAutoFit/>
          </a:bodyPr>
          <a:lstStyle/>
          <a:p>
            <a:pPr lvl="2">
              <a:lnSpc>
                <a:spcPct val="150000"/>
              </a:lnSpc>
              <a:buClr>
                <a:srgbClr val="002060"/>
              </a:buClr>
              <a:buFont typeface="Wingdings" pitchFamily="2" charset="2"/>
              <a:buChar char="Ø"/>
            </a:pPr>
            <a:r>
              <a:rPr lang="zh-CN" altLang="en-US" sz="2400" b="1" dirty="0">
                <a:solidFill>
                  <a:srgbClr val="CC0018"/>
                </a:solidFill>
                <a:latin typeface="微软雅黑" pitchFamily="34" charset="-122"/>
                <a:ea typeface="微软雅黑" pitchFamily="34" charset="-122"/>
              </a:rPr>
              <a:t>第三节 </a:t>
            </a:r>
            <a:r>
              <a:rPr lang="en-US" altLang="zh-CN" sz="2400" b="1" dirty="0">
                <a:solidFill>
                  <a:srgbClr val="CC0018"/>
                </a:solidFill>
                <a:latin typeface="微软雅黑" pitchFamily="34" charset="-122"/>
                <a:ea typeface="微软雅黑" pitchFamily="34" charset="-122"/>
              </a:rPr>
              <a:t>  </a:t>
            </a:r>
            <a:r>
              <a:rPr lang="zh-CN" altLang="en-US" sz="2400" b="1" dirty="0">
                <a:solidFill>
                  <a:srgbClr val="CC0018"/>
                </a:solidFill>
                <a:latin typeface="微软雅黑" pitchFamily="34" charset="-122"/>
                <a:ea typeface="微软雅黑" pitchFamily="34" charset="-122"/>
              </a:rPr>
              <a:t>股份限售</a:t>
            </a:r>
            <a:endParaRPr lang="en-US" altLang="zh-CN" sz="2400" b="1" dirty="0">
              <a:solidFill>
                <a:srgbClr val="CC0018"/>
              </a:solidFill>
              <a:latin typeface="微软雅黑" pitchFamily="34" charset="-122"/>
              <a:ea typeface="微软雅黑" pitchFamily="34" charset="-122"/>
            </a:endParaRPr>
          </a:p>
        </p:txBody>
      </p:sp>
    </p:spTree>
    <p:extLst>
      <p:ext uri="{BB962C8B-B14F-4D97-AF65-F5344CB8AC3E}">
        <p14:creationId xmlns="" xmlns:p14="http://schemas.microsoft.com/office/powerpoint/2010/main" val="3329945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 xmlns:p14="http://schemas.microsoft.com/office/powerpoint/2010/main" val="4127478573"/>
              </p:ext>
            </p:extLst>
          </p:nvPr>
        </p:nvGraphicFramePr>
        <p:xfrm>
          <a:off x="249052" y="1220755"/>
          <a:ext cx="8715436" cy="33496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第三节   股份</a:t>
            </a:r>
            <a:r>
              <a:rPr lang="zh-CN" altLang="en-US" sz="2800" b="1" dirty="0">
                <a:solidFill>
                  <a:srgbClr val="FFFFFF"/>
                </a:solidFill>
                <a:latin typeface="微软雅黑" pitchFamily="34" charset="-122"/>
                <a:ea typeface="微软雅黑" pitchFamily="34" charset="-122"/>
              </a:rPr>
              <a:t>限</a:t>
            </a:r>
            <a:r>
              <a:rPr lang="zh-CN" altLang="en-US" sz="2800" b="1" dirty="0" smtClean="0">
                <a:solidFill>
                  <a:srgbClr val="FFFFFF"/>
                </a:solidFill>
                <a:latin typeface="微软雅黑" pitchFamily="34" charset="-122"/>
                <a:ea typeface="微软雅黑" pitchFamily="34" charset="-122"/>
              </a:rPr>
              <a:t>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业务流程</a:t>
            </a:r>
            <a:endParaRPr lang="zh-CN" altLang="en-US" sz="2800" b="1" dirty="0">
              <a:solidFill>
                <a:srgbClr val="FFFFFF"/>
              </a:solidFill>
              <a:latin typeface="微软雅黑" pitchFamily="34" charset="-122"/>
              <a:ea typeface="微软雅黑" pitchFamily="34" charset="-122"/>
            </a:endParaRPr>
          </a:p>
        </p:txBody>
      </p:sp>
      <p:sp>
        <p:nvSpPr>
          <p:cNvPr id="9" name="TextBox 9">
            <a:extLst>
              <a:ext uri="{FF2B5EF4-FFF2-40B4-BE49-F238E27FC236}">
                <a16:creationId xmlns="" xmlns:a16="http://schemas.microsoft.com/office/drawing/2014/main" id="{509E59F6-2862-4033-B597-207024A9B33D}"/>
              </a:ext>
            </a:extLst>
          </p:cNvPr>
          <p:cNvSpPr txBox="1"/>
          <p:nvPr/>
        </p:nvSpPr>
        <p:spPr>
          <a:xfrm>
            <a:off x="467544" y="5253203"/>
            <a:ext cx="8355396" cy="584775"/>
          </a:xfrm>
          <a:prstGeom prst="rect">
            <a:avLst/>
          </a:prstGeom>
          <a:noFill/>
        </p:spPr>
        <p:txBody>
          <a:bodyPr wrap="square" rtlCol="0">
            <a:spAutoFit/>
          </a:bodyPr>
          <a:lstStyle/>
          <a:p>
            <a:r>
              <a:rPr lang="zh-CN" altLang="en-US" sz="1600" dirty="0">
                <a:latin typeface="微软雅黑" pitchFamily="34" charset="-122"/>
                <a:ea typeface="微软雅黑" pitchFamily="34" charset="-122"/>
                <a:sym typeface="楷体_GB2312" pitchFamily="49" charset="-122"/>
              </a:rPr>
              <a:t>       </a:t>
            </a:r>
            <a:r>
              <a:rPr lang="zh-CN" altLang="en-US" sz="1600" dirty="0" smtClean="0">
                <a:latin typeface="微软雅黑" pitchFamily="34" charset="-122"/>
                <a:ea typeface="微软雅黑" pitchFamily="34" charset="-122"/>
                <a:sym typeface="楷体_GB2312" pitchFamily="49" charset="-122"/>
              </a:rPr>
              <a:t>总流程</a:t>
            </a:r>
            <a:r>
              <a:rPr lang="zh-CN" altLang="en-US" sz="1600" dirty="0">
                <a:latin typeface="微软雅黑" pitchFamily="34" charset="-122"/>
                <a:ea typeface="微软雅黑" pitchFamily="34" charset="-122"/>
                <a:sym typeface="楷体_GB2312" pitchFamily="49" charset="-122"/>
              </a:rPr>
              <a:t>是完全一样的，主办券商在股转公司业务系统中查询业务状态为“</a:t>
            </a:r>
            <a:r>
              <a:rPr lang="zh-CN" altLang="en-US" sz="1600" dirty="0">
                <a:solidFill>
                  <a:srgbClr val="FF0000"/>
                </a:solidFill>
                <a:latin typeface="微软雅黑" pitchFamily="34" charset="-122"/>
                <a:ea typeface="微软雅黑" pitchFamily="34" charset="-122"/>
                <a:sym typeface="楷体_GB2312" pitchFamily="49" charset="-122"/>
              </a:rPr>
              <a:t>待结算处理”</a:t>
            </a:r>
            <a:r>
              <a:rPr lang="zh-CN" altLang="en-US" sz="1600" dirty="0">
                <a:latin typeface="微软雅黑" pitchFamily="34" charset="-122"/>
                <a:ea typeface="微软雅黑" pitchFamily="34" charset="-122"/>
                <a:sym typeface="楷体_GB2312" pitchFamily="49" charset="-122"/>
              </a:rPr>
              <a:t>，就可以向我司申报业务了。</a:t>
            </a:r>
            <a:endParaRPr lang="en-US" altLang="zh-CN" sz="1600" dirty="0">
              <a:latin typeface="微软雅黑" pitchFamily="34" charset="-122"/>
              <a:ea typeface="微软雅黑" pitchFamily="34" charset="-122"/>
              <a:sym typeface="楷体_GB2312" pitchFamily="49" charset="-122"/>
            </a:endParaRPr>
          </a:p>
        </p:txBody>
      </p:sp>
      <p:sp>
        <p:nvSpPr>
          <p:cNvPr id="10" name="TextBox 9">
            <a:extLst>
              <a:ext uri="{FF2B5EF4-FFF2-40B4-BE49-F238E27FC236}">
                <a16:creationId xmlns="" xmlns:a16="http://schemas.microsoft.com/office/drawing/2014/main" id="{CAEC86AD-78D8-465A-9B59-9435CC5CFA64}"/>
              </a:ext>
            </a:extLst>
          </p:cNvPr>
          <p:cNvSpPr txBox="1"/>
          <p:nvPr/>
        </p:nvSpPr>
        <p:spPr>
          <a:xfrm>
            <a:off x="2987824" y="4609776"/>
            <a:ext cx="3456384" cy="338554"/>
          </a:xfrm>
          <a:prstGeom prst="rect">
            <a:avLst/>
          </a:prstGeom>
          <a:noFill/>
        </p:spPr>
        <p:txBody>
          <a:bodyPr wrap="square" rtlCol="0">
            <a:spAutoFit/>
          </a:bodyPr>
          <a:lstStyle/>
          <a:p>
            <a:r>
              <a:rPr lang="zh-CN" altLang="en-US" sz="1600" dirty="0">
                <a:latin typeface="微软雅黑" pitchFamily="34" charset="-122"/>
                <a:ea typeface="微软雅黑" pitchFamily="34" charset="-122"/>
                <a:sym typeface="楷体_GB2312" pitchFamily="49" charset="-122"/>
              </a:rPr>
              <a:t>限售</a:t>
            </a:r>
            <a:r>
              <a:rPr lang="zh-CN" altLang="en-US" sz="1600" dirty="0" smtClean="0">
                <a:latin typeface="微软雅黑" pitchFamily="34" charset="-122"/>
                <a:ea typeface="微软雅黑" pitchFamily="34" charset="-122"/>
                <a:sym typeface="楷体_GB2312" pitchFamily="49" charset="-122"/>
              </a:rPr>
              <a:t>总流程</a:t>
            </a:r>
            <a:r>
              <a:rPr lang="zh-CN" altLang="en-US" sz="1600" dirty="0">
                <a:latin typeface="微软雅黑" pitchFamily="34" charset="-122"/>
                <a:ea typeface="微软雅黑" pitchFamily="34" charset="-122"/>
                <a:sym typeface="楷体_GB2312" pitchFamily="49" charset="-122"/>
              </a:rPr>
              <a:t>是否与解除限售一样呢？</a:t>
            </a:r>
            <a:endParaRPr lang="en-US" altLang="zh-CN" sz="1600" dirty="0">
              <a:solidFill>
                <a:srgbClr val="FF0000"/>
              </a:solidFill>
              <a:latin typeface="微软雅黑" pitchFamily="34" charset="-122"/>
              <a:ea typeface="微软雅黑" pitchFamily="34" charset="-122"/>
              <a:sym typeface="楷体_GB2312" pitchFamily="49" charset="-122"/>
            </a:endParaRPr>
          </a:p>
        </p:txBody>
      </p:sp>
      <p:sp>
        <p:nvSpPr>
          <p:cNvPr id="8" name="TextBox 6">
            <a:extLst>
              <a:ext uri="{FF2B5EF4-FFF2-40B4-BE49-F238E27FC236}">
                <a16:creationId xmlns="" xmlns:a16="http://schemas.microsoft.com/office/drawing/2014/main" id="{EA007221-5F44-4EC5-8E86-0108F2732781}"/>
              </a:ext>
            </a:extLst>
          </p:cNvPr>
          <p:cNvSpPr txBox="1"/>
          <p:nvPr/>
        </p:nvSpPr>
        <p:spPr>
          <a:xfrm>
            <a:off x="4571677" y="6392941"/>
            <a:ext cx="441146" cy="369332"/>
          </a:xfrm>
          <a:prstGeom prst="rect">
            <a:avLst/>
          </a:prstGeom>
          <a:noFill/>
        </p:spPr>
        <p:txBody>
          <a:bodyPr wrap="none" rtlCol="0">
            <a:spAutoFit/>
          </a:bodyPr>
          <a:lstStyle/>
          <a:p>
            <a:r>
              <a:rPr lang="en-US" altLang="zh-CN" dirty="0" smtClean="0"/>
              <a:t>62</a:t>
            </a:r>
            <a:endParaRPr lang="zh-CN" altLang="en-US" dirty="0"/>
          </a:p>
        </p:txBody>
      </p:sp>
      <p:sp>
        <p:nvSpPr>
          <p:cNvPr id="7" name="TextBox 6"/>
          <p:cNvSpPr txBox="1"/>
          <p:nvPr/>
        </p:nvSpPr>
        <p:spPr>
          <a:xfrm>
            <a:off x="868040" y="1052736"/>
            <a:ext cx="2492990" cy="400110"/>
          </a:xfrm>
          <a:prstGeom prst="rect">
            <a:avLst/>
          </a:prstGeom>
          <a:noFill/>
        </p:spPr>
        <p:txBody>
          <a:bodyPr wrap="none" rtlCol="0">
            <a:spAutoFit/>
          </a:bodyPr>
          <a:lstStyle/>
          <a:p>
            <a:pPr algn="ctr"/>
            <a:r>
              <a:rPr lang="zh-CN" altLang="en-US" sz="2000" b="1" dirty="0" smtClean="0">
                <a:latin typeface="微软雅黑" pitchFamily="34" charset="-122"/>
                <a:ea typeface="微软雅黑" pitchFamily="34" charset="-122"/>
              </a:rPr>
              <a:t>一、股份限售总流程</a:t>
            </a:r>
            <a:endParaRPr lang="zh-CN" altLang="en-US" sz="2000" b="1" dirty="0">
              <a:latin typeface="微软雅黑" pitchFamily="34" charset="-122"/>
              <a:ea typeface="微软雅黑" pitchFamily="34" charset="-122"/>
            </a:endParaRPr>
          </a:p>
        </p:txBody>
      </p:sp>
    </p:spTree>
    <p:extLst>
      <p:ext uri="{BB962C8B-B14F-4D97-AF65-F5344CB8AC3E}">
        <p14:creationId xmlns="" xmlns:p14="http://schemas.microsoft.com/office/powerpoint/2010/main" val="243495451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4429124" y="6429396"/>
            <a:ext cx="441146" cy="369332"/>
          </a:xfrm>
          <a:prstGeom prst="rect">
            <a:avLst/>
          </a:prstGeom>
          <a:noFill/>
        </p:spPr>
        <p:txBody>
          <a:bodyPr wrap="none" rtlCol="0">
            <a:spAutoFit/>
          </a:bodyPr>
          <a:lstStyle/>
          <a:p>
            <a:r>
              <a:rPr lang="en-US" altLang="zh-CN" dirty="0" smtClean="0"/>
              <a:t>63</a:t>
            </a:r>
            <a:endParaRPr lang="zh-CN" altLang="en-US" dirty="0"/>
          </a:p>
        </p:txBody>
      </p:sp>
      <p:graphicFrame>
        <p:nvGraphicFramePr>
          <p:cNvPr id="26" name="图示 25">
            <a:extLst>
              <a:ext uri="{FF2B5EF4-FFF2-40B4-BE49-F238E27FC236}">
                <a16:creationId xmlns="" xmlns:a16="http://schemas.microsoft.com/office/drawing/2014/main" id="{1D3C03C2-5105-4269-A0A2-ABDC0EBE9F85}"/>
              </a:ext>
            </a:extLst>
          </p:cNvPr>
          <p:cNvGraphicFramePr/>
          <p:nvPr>
            <p:extLst>
              <p:ext uri="{D42A27DB-BD31-4B8C-83A1-F6EECF244321}">
                <p14:modId xmlns="" xmlns:p14="http://schemas.microsoft.com/office/powerpoint/2010/main" val="3809022013"/>
              </p:ext>
            </p:extLst>
          </p:nvPr>
        </p:nvGraphicFramePr>
        <p:xfrm>
          <a:off x="251518" y="2424310"/>
          <a:ext cx="8280920" cy="20750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9" name="TextBox 29">
            <a:extLst>
              <a:ext uri="{FF2B5EF4-FFF2-40B4-BE49-F238E27FC236}">
                <a16:creationId xmlns="" xmlns:a16="http://schemas.microsoft.com/office/drawing/2014/main" id="{FF76BB4B-E86B-40BC-A4A3-8657215B9A54}"/>
              </a:ext>
            </a:extLst>
          </p:cNvPr>
          <p:cNvSpPr txBox="1"/>
          <p:nvPr/>
        </p:nvSpPr>
        <p:spPr>
          <a:xfrm>
            <a:off x="618490" y="2084851"/>
            <a:ext cx="425116" cy="1015663"/>
          </a:xfrm>
          <a:prstGeom prst="rect">
            <a:avLst/>
          </a:prstGeom>
          <a:noFill/>
        </p:spPr>
        <p:txBody>
          <a:bodyPr wrap="square" rtlCol="0">
            <a:spAutoFit/>
          </a:bodyPr>
          <a:lstStyle/>
          <a:p>
            <a:r>
              <a:rPr lang="en-US" altLang="zh-CN" sz="6000" b="1" dirty="0">
                <a:latin typeface="Agency FB" pitchFamily="34" charset="0"/>
              </a:rPr>
              <a:t>1</a:t>
            </a:r>
            <a:endParaRPr lang="zh-CN" altLang="en-US" sz="6000" b="1" dirty="0">
              <a:latin typeface="Agency FB" pitchFamily="34" charset="0"/>
            </a:endParaRPr>
          </a:p>
        </p:txBody>
      </p:sp>
      <p:sp>
        <p:nvSpPr>
          <p:cNvPr id="31" name="TextBox 30">
            <a:extLst>
              <a:ext uri="{FF2B5EF4-FFF2-40B4-BE49-F238E27FC236}">
                <a16:creationId xmlns="" xmlns:a16="http://schemas.microsoft.com/office/drawing/2014/main" id="{FC4F25F5-DD8B-4FE6-8898-CAE9E836AEB5}"/>
              </a:ext>
            </a:extLst>
          </p:cNvPr>
          <p:cNvSpPr txBox="1"/>
          <p:nvPr/>
        </p:nvSpPr>
        <p:spPr>
          <a:xfrm>
            <a:off x="1599225" y="3621022"/>
            <a:ext cx="524503" cy="1015663"/>
          </a:xfrm>
          <a:prstGeom prst="rect">
            <a:avLst/>
          </a:prstGeom>
          <a:noFill/>
        </p:spPr>
        <p:txBody>
          <a:bodyPr wrap="none" rtlCol="0">
            <a:spAutoFit/>
          </a:bodyPr>
          <a:lstStyle/>
          <a:p>
            <a:r>
              <a:rPr lang="en-US" altLang="zh-CN" sz="6000" b="1" dirty="0">
                <a:solidFill>
                  <a:srgbClr val="00339A"/>
                </a:solidFill>
                <a:latin typeface="Agency FB" pitchFamily="34" charset="0"/>
              </a:rPr>
              <a:t>2</a:t>
            </a:r>
            <a:endParaRPr lang="zh-CN" altLang="en-US" sz="6000" b="1" dirty="0">
              <a:solidFill>
                <a:srgbClr val="00339A"/>
              </a:solidFill>
              <a:latin typeface="Agency FB" pitchFamily="34" charset="0"/>
            </a:endParaRPr>
          </a:p>
        </p:txBody>
      </p:sp>
      <p:sp>
        <p:nvSpPr>
          <p:cNvPr id="32" name="TextBox 31">
            <a:extLst>
              <a:ext uri="{FF2B5EF4-FFF2-40B4-BE49-F238E27FC236}">
                <a16:creationId xmlns="" xmlns:a16="http://schemas.microsoft.com/office/drawing/2014/main" id="{85F03381-8F9F-4F4F-B63A-4B871EDFC6B9}"/>
              </a:ext>
            </a:extLst>
          </p:cNvPr>
          <p:cNvSpPr txBox="1"/>
          <p:nvPr/>
        </p:nvSpPr>
        <p:spPr>
          <a:xfrm>
            <a:off x="2736924" y="2084851"/>
            <a:ext cx="538930" cy="1015663"/>
          </a:xfrm>
          <a:prstGeom prst="rect">
            <a:avLst/>
          </a:prstGeom>
          <a:noFill/>
        </p:spPr>
        <p:txBody>
          <a:bodyPr wrap="none" rtlCol="0">
            <a:spAutoFit/>
          </a:bodyPr>
          <a:lstStyle/>
          <a:p>
            <a:r>
              <a:rPr lang="en-US" altLang="zh-CN" sz="6000" b="1" dirty="0">
                <a:latin typeface="Agency FB" pitchFamily="34" charset="0"/>
              </a:rPr>
              <a:t>3</a:t>
            </a:r>
            <a:endParaRPr lang="zh-CN" altLang="en-US" sz="6000" b="1" dirty="0">
              <a:latin typeface="Agency FB" pitchFamily="34" charset="0"/>
            </a:endParaRPr>
          </a:p>
        </p:txBody>
      </p:sp>
      <p:sp>
        <p:nvSpPr>
          <p:cNvPr id="33" name="TextBox 32">
            <a:extLst>
              <a:ext uri="{FF2B5EF4-FFF2-40B4-BE49-F238E27FC236}">
                <a16:creationId xmlns="" xmlns:a16="http://schemas.microsoft.com/office/drawing/2014/main" id="{A64C6892-2A48-45AB-9FE6-8FC910F34E76}"/>
              </a:ext>
            </a:extLst>
          </p:cNvPr>
          <p:cNvSpPr txBox="1"/>
          <p:nvPr/>
        </p:nvSpPr>
        <p:spPr>
          <a:xfrm>
            <a:off x="3923927" y="3621022"/>
            <a:ext cx="534121" cy="1015663"/>
          </a:xfrm>
          <a:prstGeom prst="rect">
            <a:avLst/>
          </a:prstGeom>
          <a:noFill/>
        </p:spPr>
        <p:txBody>
          <a:bodyPr wrap="none" rtlCol="0">
            <a:spAutoFit/>
          </a:bodyPr>
          <a:lstStyle/>
          <a:p>
            <a:r>
              <a:rPr lang="en-US" altLang="zh-CN" sz="6000" b="1" dirty="0">
                <a:solidFill>
                  <a:srgbClr val="FF0000"/>
                </a:solidFill>
                <a:latin typeface="Agency FB" pitchFamily="34" charset="0"/>
              </a:rPr>
              <a:t>4</a:t>
            </a:r>
            <a:endParaRPr lang="zh-CN" altLang="en-US" sz="6000" b="1" dirty="0">
              <a:solidFill>
                <a:srgbClr val="FF0000"/>
              </a:solidFill>
              <a:latin typeface="Agency FB" pitchFamily="34" charset="0"/>
            </a:endParaRPr>
          </a:p>
        </p:txBody>
      </p:sp>
      <p:sp>
        <p:nvSpPr>
          <p:cNvPr id="34" name="TextBox 33">
            <a:extLst>
              <a:ext uri="{FF2B5EF4-FFF2-40B4-BE49-F238E27FC236}">
                <a16:creationId xmlns="" xmlns:a16="http://schemas.microsoft.com/office/drawing/2014/main" id="{C88020CB-8CC0-44F5-AB03-2CD32EBA9DD2}"/>
              </a:ext>
            </a:extLst>
          </p:cNvPr>
          <p:cNvSpPr txBox="1"/>
          <p:nvPr/>
        </p:nvSpPr>
        <p:spPr>
          <a:xfrm>
            <a:off x="197017" y="3861049"/>
            <a:ext cx="1319592" cy="707886"/>
          </a:xfrm>
          <a:prstGeom prst="rect">
            <a:avLst/>
          </a:prstGeom>
          <a:noFill/>
        </p:spPr>
        <p:txBody>
          <a:bodyPr wrap="none" rtlCol="0">
            <a:spAutoFit/>
          </a:bodyPr>
          <a:lstStyle/>
          <a:p>
            <a:pPr lvl="0" algn="ct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 提交申请</a:t>
            </a:r>
            <a:endParaRPr lang="zh-CN" altLang="en-US" sz="2000" dirty="0">
              <a:latin typeface="微软雅黑" pitchFamily="34" charset="-122"/>
              <a:ea typeface="微软雅黑" pitchFamily="34" charset="-122"/>
            </a:endParaRPr>
          </a:p>
        </p:txBody>
      </p:sp>
      <p:sp>
        <p:nvSpPr>
          <p:cNvPr id="35" name="矩形 34">
            <a:extLst>
              <a:ext uri="{FF2B5EF4-FFF2-40B4-BE49-F238E27FC236}">
                <a16:creationId xmlns="" xmlns:a16="http://schemas.microsoft.com/office/drawing/2014/main" id="{62B8B43E-E4F0-44B7-B442-C0C58232CD01}"/>
              </a:ext>
            </a:extLst>
          </p:cNvPr>
          <p:cNvSpPr/>
          <p:nvPr/>
        </p:nvSpPr>
        <p:spPr>
          <a:xfrm>
            <a:off x="1996811" y="3861048"/>
            <a:ext cx="2143141"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确认信息</a:t>
            </a:r>
            <a:endParaRPr lang="en-US" altLang="zh-CN" sz="2000" dirty="0">
              <a:latin typeface="微软雅黑" pitchFamily="34" charset="-122"/>
              <a:ea typeface="微软雅黑" pitchFamily="34" charset="-122"/>
            </a:endParaRPr>
          </a:p>
        </p:txBody>
      </p:sp>
      <p:sp>
        <p:nvSpPr>
          <p:cNvPr id="36" name="矩形 35">
            <a:extLst>
              <a:ext uri="{FF2B5EF4-FFF2-40B4-BE49-F238E27FC236}">
                <a16:creationId xmlns="" xmlns:a16="http://schemas.microsoft.com/office/drawing/2014/main" id="{55936947-31B7-4FB2-A134-2DDBB6CC3628}"/>
              </a:ext>
            </a:extLst>
          </p:cNvPr>
          <p:cNvSpPr/>
          <p:nvPr/>
        </p:nvSpPr>
        <p:spPr>
          <a:xfrm>
            <a:off x="4211958" y="3898211"/>
            <a:ext cx="2448272"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确认提交</a:t>
            </a:r>
            <a:endParaRPr lang="en-US" altLang="zh-CN" sz="2000" dirty="0">
              <a:latin typeface="微软雅黑" pitchFamily="34" charset="-122"/>
              <a:ea typeface="微软雅黑" pitchFamily="34" charset="-122"/>
            </a:endParaRPr>
          </a:p>
        </p:txBody>
      </p:sp>
      <p:sp>
        <p:nvSpPr>
          <p:cNvPr id="37" name="TextBox 17">
            <a:extLst>
              <a:ext uri="{FF2B5EF4-FFF2-40B4-BE49-F238E27FC236}">
                <a16:creationId xmlns="" xmlns:a16="http://schemas.microsoft.com/office/drawing/2014/main" id="{F8D5A6BC-6798-477C-A4D4-29D29669F663}"/>
              </a:ext>
            </a:extLst>
          </p:cNvPr>
          <p:cNvSpPr txBox="1"/>
          <p:nvPr/>
        </p:nvSpPr>
        <p:spPr>
          <a:xfrm>
            <a:off x="5148063" y="2084851"/>
            <a:ext cx="534121" cy="1015663"/>
          </a:xfrm>
          <a:prstGeom prst="rect">
            <a:avLst/>
          </a:prstGeom>
          <a:noFill/>
        </p:spPr>
        <p:txBody>
          <a:bodyPr wrap="square" rtlCol="0">
            <a:spAutoFit/>
          </a:bodyPr>
          <a:lstStyle/>
          <a:p>
            <a:r>
              <a:rPr lang="en-US" altLang="zh-CN" sz="6000" b="1" dirty="0">
                <a:latin typeface="Agency FB" pitchFamily="34" charset="0"/>
              </a:rPr>
              <a:t>5</a:t>
            </a:r>
            <a:endParaRPr lang="zh-CN" altLang="en-US" sz="6000" b="1" dirty="0">
              <a:latin typeface="Agency FB" pitchFamily="34" charset="0"/>
            </a:endParaRPr>
          </a:p>
        </p:txBody>
      </p:sp>
      <p:sp>
        <p:nvSpPr>
          <p:cNvPr id="39" name="TextBox 23">
            <a:extLst>
              <a:ext uri="{FF2B5EF4-FFF2-40B4-BE49-F238E27FC236}">
                <a16:creationId xmlns="" xmlns:a16="http://schemas.microsoft.com/office/drawing/2014/main" id="{1A577659-6281-42ED-B693-9E63C776A514}"/>
              </a:ext>
            </a:extLst>
          </p:cNvPr>
          <p:cNvSpPr txBox="1"/>
          <p:nvPr/>
        </p:nvSpPr>
        <p:spPr>
          <a:xfrm>
            <a:off x="6300191" y="3621022"/>
            <a:ext cx="534121" cy="1015663"/>
          </a:xfrm>
          <a:prstGeom prst="rect">
            <a:avLst/>
          </a:prstGeom>
          <a:noFill/>
        </p:spPr>
        <p:txBody>
          <a:bodyPr wrap="square" rtlCol="0">
            <a:spAutoFit/>
          </a:bodyPr>
          <a:lstStyle/>
          <a:p>
            <a:r>
              <a:rPr lang="en-US" altLang="zh-CN" sz="6000" b="1" dirty="0">
                <a:solidFill>
                  <a:srgbClr val="FF0000"/>
                </a:solidFill>
                <a:latin typeface="Agency FB" pitchFamily="34" charset="0"/>
              </a:rPr>
              <a:t>6</a:t>
            </a:r>
            <a:endParaRPr lang="zh-CN" altLang="en-US" sz="6000" b="1" dirty="0">
              <a:solidFill>
                <a:srgbClr val="FF0000"/>
              </a:solidFill>
              <a:latin typeface="Agency FB" pitchFamily="34" charset="0"/>
            </a:endParaRPr>
          </a:p>
        </p:txBody>
      </p:sp>
      <p:sp>
        <p:nvSpPr>
          <p:cNvPr id="40" name="TextBox 25">
            <a:extLst>
              <a:ext uri="{FF2B5EF4-FFF2-40B4-BE49-F238E27FC236}">
                <a16:creationId xmlns="" xmlns:a16="http://schemas.microsoft.com/office/drawing/2014/main" id="{2B97DD19-69F0-4309-968D-9B6B7F7483DB}"/>
              </a:ext>
            </a:extLst>
          </p:cNvPr>
          <p:cNvSpPr txBox="1"/>
          <p:nvPr/>
        </p:nvSpPr>
        <p:spPr>
          <a:xfrm>
            <a:off x="7380311" y="2084851"/>
            <a:ext cx="534121" cy="1015663"/>
          </a:xfrm>
          <a:prstGeom prst="rect">
            <a:avLst/>
          </a:prstGeom>
          <a:noFill/>
        </p:spPr>
        <p:txBody>
          <a:bodyPr wrap="square" rtlCol="0">
            <a:spAutoFit/>
          </a:bodyPr>
          <a:lstStyle/>
          <a:p>
            <a:r>
              <a:rPr lang="en-US" altLang="zh-CN" sz="6000" b="1" dirty="0">
                <a:latin typeface="Agency FB" pitchFamily="34" charset="0"/>
              </a:rPr>
              <a:t>7</a:t>
            </a:r>
            <a:endParaRPr lang="zh-CN" altLang="en-US" sz="6000" b="1" dirty="0">
              <a:latin typeface="Agency FB" pitchFamily="34" charset="0"/>
            </a:endParaRPr>
          </a:p>
        </p:txBody>
      </p:sp>
      <p:sp>
        <p:nvSpPr>
          <p:cNvPr id="41" name="TextBox 26">
            <a:extLst>
              <a:ext uri="{FF2B5EF4-FFF2-40B4-BE49-F238E27FC236}">
                <a16:creationId xmlns="" xmlns:a16="http://schemas.microsoft.com/office/drawing/2014/main" id="{D9EF1ED2-7BB2-4387-8A6B-BB826D292342}"/>
              </a:ext>
            </a:extLst>
          </p:cNvPr>
          <p:cNvSpPr txBox="1"/>
          <p:nvPr/>
        </p:nvSpPr>
        <p:spPr>
          <a:xfrm>
            <a:off x="1069869" y="2276872"/>
            <a:ext cx="1734129" cy="1077218"/>
          </a:xfrm>
          <a:prstGeom prst="rect">
            <a:avLst/>
          </a:prstGeom>
          <a:noFill/>
        </p:spPr>
        <p:txBody>
          <a:bodyPr wrap="square" rtlCol="0">
            <a:spAutoFit/>
          </a:bodyPr>
          <a:lstStyle/>
          <a:p>
            <a:pPr lvl="0" algn="ctr"/>
            <a:r>
              <a:rPr lang="zh-CN" altLang="en-US" sz="2000" dirty="0">
                <a:solidFill>
                  <a:srgbClr val="00339A"/>
                </a:solidFill>
                <a:latin typeface="微软雅黑" pitchFamily="34" charset="-122"/>
                <a:ea typeface="微软雅黑" pitchFamily="34" charset="-122"/>
              </a:rPr>
              <a:t>主办券商</a:t>
            </a:r>
            <a:endParaRPr lang="en-US" altLang="zh-CN" sz="2000" dirty="0">
              <a:solidFill>
                <a:srgbClr val="00339A"/>
              </a:solidFill>
              <a:latin typeface="微软雅黑" pitchFamily="34" charset="-122"/>
              <a:ea typeface="微软雅黑" pitchFamily="34" charset="-122"/>
            </a:endParaRPr>
          </a:p>
          <a:p>
            <a:pPr lvl="0" algn="ctr"/>
            <a:r>
              <a:rPr lang="zh-CN" altLang="en-US" sz="2000" dirty="0">
                <a:solidFill>
                  <a:srgbClr val="00339A"/>
                </a:solidFill>
                <a:latin typeface="微软雅黑" pitchFamily="34" charset="-122"/>
                <a:ea typeface="微软雅黑" pitchFamily="34" charset="-122"/>
              </a:rPr>
              <a:t>填写明细</a:t>
            </a:r>
          </a:p>
          <a:p>
            <a:endParaRPr lang="zh-CN" altLang="en-US" sz="2400" dirty="0">
              <a:solidFill>
                <a:srgbClr val="00339A"/>
              </a:solidFill>
            </a:endParaRPr>
          </a:p>
        </p:txBody>
      </p:sp>
      <p:sp>
        <p:nvSpPr>
          <p:cNvPr id="42" name="TextBox 27">
            <a:extLst>
              <a:ext uri="{FF2B5EF4-FFF2-40B4-BE49-F238E27FC236}">
                <a16:creationId xmlns="" xmlns:a16="http://schemas.microsoft.com/office/drawing/2014/main" id="{B93D13E0-4735-4F9E-983D-EBE8FBC3C304}"/>
              </a:ext>
            </a:extLst>
          </p:cNvPr>
          <p:cNvSpPr txBox="1"/>
          <p:nvPr/>
        </p:nvSpPr>
        <p:spPr>
          <a:xfrm>
            <a:off x="3419872" y="2276872"/>
            <a:ext cx="1734129" cy="1077218"/>
          </a:xfrm>
          <a:prstGeom prst="rect">
            <a:avLst/>
          </a:prstGeom>
          <a:noFill/>
        </p:spPr>
        <p:txBody>
          <a:bodyPr wrap="square" rtlCol="0">
            <a:spAutoFit/>
          </a:bodyPr>
          <a:lstStyle/>
          <a:p>
            <a:pPr lvl="0" algn="ctr"/>
            <a:r>
              <a:rPr lang="zh-CN" altLang="en-US" sz="2000" dirty="0" smtClean="0">
                <a:solidFill>
                  <a:srgbClr val="FF0000"/>
                </a:solidFill>
                <a:latin typeface="微软雅黑" pitchFamily="34" charset="-122"/>
                <a:ea typeface="微软雅黑" pitchFamily="34" charset="-122"/>
              </a:rPr>
              <a:t>中国结算</a:t>
            </a:r>
            <a:endParaRPr lang="en-US" altLang="zh-CN" sz="2000" dirty="0" smtClean="0">
              <a:solidFill>
                <a:srgbClr val="FF0000"/>
              </a:solidFill>
              <a:latin typeface="微软雅黑" pitchFamily="34" charset="-122"/>
              <a:ea typeface="微软雅黑" pitchFamily="34" charset="-122"/>
            </a:endParaRPr>
          </a:p>
          <a:p>
            <a:pPr lvl="0" algn="ctr"/>
            <a:r>
              <a:rPr lang="zh-CN" altLang="en-US" sz="2000" dirty="0" smtClean="0">
                <a:solidFill>
                  <a:srgbClr val="FF0000"/>
                </a:solidFill>
                <a:latin typeface="微软雅黑" pitchFamily="34" charset="-122"/>
                <a:ea typeface="微软雅黑" pitchFamily="34" charset="-122"/>
              </a:rPr>
              <a:t>审核</a:t>
            </a:r>
            <a:endParaRPr lang="zh-CN" altLang="en-US" sz="2000" dirty="0">
              <a:solidFill>
                <a:srgbClr val="FF0000"/>
              </a:solidFill>
              <a:latin typeface="微软雅黑" pitchFamily="34" charset="-122"/>
              <a:ea typeface="微软雅黑" pitchFamily="34" charset="-122"/>
            </a:endParaRPr>
          </a:p>
          <a:p>
            <a:endParaRPr lang="zh-CN" altLang="en-US" sz="2400" dirty="0">
              <a:solidFill>
                <a:srgbClr val="FF0000"/>
              </a:solidFill>
            </a:endParaRPr>
          </a:p>
        </p:txBody>
      </p:sp>
      <p:sp>
        <p:nvSpPr>
          <p:cNvPr id="43" name="TextBox 28">
            <a:extLst>
              <a:ext uri="{FF2B5EF4-FFF2-40B4-BE49-F238E27FC236}">
                <a16:creationId xmlns="" xmlns:a16="http://schemas.microsoft.com/office/drawing/2014/main" id="{D8203FBC-ACCA-4831-A94B-B540E9976C0C}"/>
              </a:ext>
            </a:extLst>
          </p:cNvPr>
          <p:cNvSpPr txBox="1"/>
          <p:nvPr/>
        </p:nvSpPr>
        <p:spPr>
          <a:xfrm>
            <a:off x="5868144" y="2276872"/>
            <a:ext cx="1734129" cy="1077218"/>
          </a:xfrm>
          <a:prstGeom prst="rect">
            <a:avLst/>
          </a:prstGeom>
          <a:noFill/>
        </p:spPr>
        <p:txBody>
          <a:bodyPr wrap="square" rtlCol="0">
            <a:spAutoFit/>
          </a:bodyPr>
          <a:lstStyle/>
          <a:p>
            <a:pPr lvl="0" algn="ctr"/>
            <a:r>
              <a:rPr lang="zh-CN" altLang="en-US" sz="2000" dirty="0">
                <a:solidFill>
                  <a:srgbClr val="FF0000"/>
                </a:solidFill>
                <a:latin typeface="微软雅黑" pitchFamily="34" charset="-122"/>
                <a:ea typeface="微软雅黑" pitchFamily="34" charset="-122"/>
              </a:rPr>
              <a:t>结算公司</a:t>
            </a:r>
            <a:endParaRPr lang="en-US" altLang="zh-CN" sz="2000" dirty="0">
              <a:solidFill>
                <a:srgbClr val="FF0000"/>
              </a:solidFill>
              <a:latin typeface="微软雅黑" pitchFamily="34" charset="-122"/>
              <a:ea typeface="微软雅黑" pitchFamily="34" charset="-122"/>
            </a:endParaRPr>
          </a:p>
          <a:p>
            <a:pPr lvl="0" algn="ctr"/>
            <a:r>
              <a:rPr lang="zh-CN" altLang="en-US" sz="2000" dirty="0" smtClean="0">
                <a:solidFill>
                  <a:srgbClr val="FF0000"/>
                </a:solidFill>
                <a:latin typeface="微软雅黑" pitchFamily="34" charset="-122"/>
                <a:ea typeface="微软雅黑" pitchFamily="34" charset="-122"/>
              </a:rPr>
              <a:t>办理</a:t>
            </a:r>
            <a:endParaRPr lang="zh-CN" altLang="en-US" sz="2000" dirty="0">
              <a:solidFill>
                <a:srgbClr val="FF0000"/>
              </a:solidFill>
              <a:latin typeface="微软雅黑" pitchFamily="34" charset="-122"/>
              <a:ea typeface="微软雅黑" pitchFamily="34" charset="-122"/>
            </a:endParaRPr>
          </a:p>
          <a:p>
            <a:endParaRPr lang="zh-CN" altLang="en-US" sz="2400" dirty="0">
              <a:solidFill>
                <a:srgbClr val="FF0000"/>
              </a:solidFill>
            </a:endParaRPr>
          </a:p>
        </p:txBody>
      </p:sp>
      <p:sp>
        <p:nvSpPr>
          <p:cNvPr id="44" name="矩形 43">
            <a:extLst>
              <a:ext uri="{FF2B5EF4-FFF2-40B4-BE49-F238E27FC236}">
                <a16:creationId xmlns="" xmlns:a16="http://schemas.microsoft.com/office/drawing/2014/main" id="{FB3EA0D8-78E9-4F2A-B276-5767535ED5A5}"/>
              </a:ext>
            </a:extLst>
          </p:cNvPr>
          <p:cNvSpPr/>
          <p:nvPr/>
        </p:nvSpPr>
        <p:spPr>
          <a:xfrm>
            <a:off x="5682930" y="3919121"/>
            <a:ext cx="3857620"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查看</a:t>
            </a:r>
            <a:r>
              <a:rPr lang="zh-CN" altLang="en-US" sz="2000" dirty="0">
                <a:latin typeface="微软雅黑" pitchFamily="34" charset="-122"/>
                <a:ea typeface="微软雅黑" pitchFamily="34" charset="-122"/>
              </a:rPr>
              <a:t>结果</a:t>
            </a:r>
            <a:endParaRPr lang="en-US" altLang="zh-CN" sz="2000" dirty="0">
              <a:latin typeface="微软雅黑" pitchFamily="34" charset="-122"/>
              <a:ea typeface="微软雅黑" pitchFamily="34" charset="-122"/>
            </a:endParaRPr>
          </a:p>
        </p:txBody>
      </p:sp>
      <p:sp>
        <p:nvSpPr>
          <p:cNvPr id="21"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第三节   股份限</a:t>
            </a:r>
            <a:r>
              <a:rPr lang="zh-CN" altLang="en-US" sz="2800" b="1" dirty="0">
                <a:solidFill>
                  <a:srgbClr val="FFFFFF"/>
                </a:solidFill>
                <a:latin typeface="微软雅黑" pitchFamily="34" charset="-122"/>
                <a:ea typeface="微软雅黑" pitchFamily="34" charset="-122"/>
              </a:rPr>
              <a:t>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b="1" dirty="0">
              <a:solidFill>
                <a:srgbClr val="FFFFFF"/>
              </a:solidFill>
              <a:latin typeface="微软雅黑" pitchFamily="34" charset="-122"/>
              <a:ea typeface="微软雅黑" pitchFamily="34" charset="-122"/>
            </a:endParaRPr>
          </a:p>
        </p:txBody>
      </p:sp>
      <p:sp>
        <p:nvSpPr>
          <p:cNvPr id="20" name="矩形 19">
            <a:extLst>
              <a:ext uri="{FF2B5EF4-FFF2-40B4-BE49-F238E27FC236}">
                <a16:creationId xmlns="" xmlns:a16="http://schemas.microsoft.com/office/drawing/2014/main" id="{9A7B0088-6B04-4140-A101-EFF73FC2DDF8}"/>
              </a:ext>
            </a:extLst>
          </p:cNvPr>
          <p:cNvSpPr/>
          <p:nvPr/>
        </p:nvSpPr>
        <p:spPr>
          <a:xfrm>
            <a:off x="827584" y="4941168"/>
            <a:ext cx="6768752" cy="923330"/>
          </a:xfrm>
          <a:prstGeom prst="rect">
            <a:avLst/>
          </a:prstGeom>
        </p:spPr>
        <p:txBody>
          <a:bodyPr wrap="square">
            <a:spAutoFit/>
          </a:bodyPr>
          <a:lstStyle/>
          <a:p>
            <a:endParaRPr lang="en-US" altLang="zh-CN" dirty="0" smtClean="0">
              <a:latin typeface="微软雅黑" pitchFamily="34" charset="-122"/>
              <a:ea typeface="微软雅黑" pitchFamily="34" charset="-122"/>
            </a:endParaRPr>
          </a:p>
          <a:p>
            <a:pPr>
              <a:buFont typeface="Wingdings" pitchFamily="2" charset="2"/>
              <a:buChar char="l"/>
            </a:pPr>
            <a:r>
              <a:rPr lang="zh-CN" altLang="en-US" dirty="0" smtClean="0">
                <a:latin typeface="微软雅黑" pitchFamily="34" charset="-122"/>
                <a:ea typeface="微软雅黑" pitchFamily="34" charset="-122"/>
              </a:rPr>
              <a:t>限售登记流程与解除限售登记流程</a:t>
            </a:r>
            <a:r>
              <a:rPr lang="zh-CN" altLang="en-US" dirty="0" smtClean="0">
                <a:solidFill>
                  <a:srgbClr val="FF0000"/>
                </a:solidFill>
                <a:latin typeface="微软雅黑" pitchFamily="34" charset="-122"/>
                <a:ea typeface="微软雅黑" pitchFamily="34" charset="-122"/>
              </a:rPr>
              <a:t>唯一不同点</a:t>
            </a:r>
            <a:r>
              <a:rPr lang="zh-CN" altLang="en-US"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股份限售不需要披露公告，不涉及股转公司</a:t>
            </a:r>
            <a:r>
              <a:rPr lang="zh-CN" altLang="en-US" dirty="0" smtClean="0">
                <a:latin typeface="微软雅黑" pitchFamily="34" charset="-122"/>
                <a:ea typeface="微软雅黑" pitchFamily="34" charset="-122"/>
              </a:rPr>
              <a:t>审核。</a:t>
            </a:r>
            <a:endParaRPr lang="zh-CN" altLang="en-US" dirty="0">
              <a:latin typeface="华文楷体" pitchFamily="2" charset="-122"/>
              <a:ea typeface="华文楷体" pitchFamily="2" charset="-122"/>
            </a:endParaRPr>
          </a:p>
        </p:txBody>
      </p:sp>
      <p:sp>
        <p:nvSpPr>
          <p:cNvPr id="22" name="TextBox 21"/>
          <p:cNvSpPr txBox="1"/>
          <p:nvPr/>
        </p:nvSpPr>
        <p:spPr>
          <a:xfrm>
            <a:off x="442863" y="1268760"/>
            <a:ext cx="3262432" cy="400110"/>
          </a:xfrm>
          <a:prstGeom prst="rect">
            <a:avLst/>
          </a:prstGeom>
          <a:noFill/>
        </p:spPr>
        <p:txBody>
          <a:bodyPr wrap="none" rtlCol="0">
            <a:spAutoFit/>
          </a:bodyPr>
          <a:lstStyle/>
          <a:p>
            <a:pPr algn="ctr"/>
            <a:r>
              <a:rPr lang="zh-CN" altLang="en-US" sz="2000" b="1" dirty="0" smtClean="0">
                <a:latin typeface="微软雅黑" pitchFamily="34" charset="-122"/>
                <a:ea typeface="微软雅黑" pitchFamily="34" charset="-122"/>
              </a:rPr>
              <a:t>一、挂牌公司提交业务申请</a:t>
            </a:r>
            <a:endParaRPr lang="zh-CN" altLang="en-US" sz="2000" b="1" dirty="0">
              <a:latin typeface="微软雅黑" pitchFamily="34" charset="-122"/>
              <a:ea typeface="微软雅黑" pitchFamily="34" charset="-122"/>
            </a:endParaRPr>
          </a:p>
        </p:txBody>
      </p:sp>
    </p:spTree>
    <p:extLst>
      <p:ext uri="{BB962C8B-B14F-4D97-AF65-F5344CB8AC3E}">
        <p14:creationId xmlns="" xmlns:p14="http://schemas.microsoft.com/office/powerpoint/2010/main" val="426769075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00034" y="1124745"/>
            <a:ext cx="8248430" cy="4896543"/>
            <a:chOff x="500034" y="843558"/>
            <a:chExt cx="8248430" cy="3672407"/>
          </a:xfrm>
        </p:grpSpPr>
        <p:pic>
          <p:nvPicPr>
            <p:cNvPr id="6" name="图片 5" descr="9.JPG"/>
            <p:cNvPicPr>
              <a:picLocks noChangeAspect="1"/>
            </p:cNvPicPr>
            <p:nvPr/>
          </p:nvPicPr>
          <p:blipFill>
            <a:blip r:embed="rId2" cstate="print"/>
            <a:srcRect r="1945" b="7375"/>
            <a:stretch>
              <a:fillRect/>
            </a:stretch>
          </p:blipFill>
          <p:spPr>
            <a:xfrm>
              <a:off x="500034" y="843558"/>
              <a:ext cx="8248430" cy="3672407"/>
            </a:xfrm>
            <a:prstGeom prst="rect">
              <a:avLst/>
            </a:prstGeom>
          </p:spPr>
        </p:pic>
        <p:pic>
          <p:nvPicPr>
            <p:cNvPr id="10" name="图片 9"/>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83568" y="987574"/>
              <a:ext cx="1159154" cy="324036"/>
            </a:xfrm>
            <a:prstGeom prst="rect">
              <a:avLst/>
            </a:prstGeom>
          </p:spPr>
        </p:pic>
      </p:grpSp>
      <p:sp>
        <p:nvSpPr>
          <p:cNvPr id="12" name="矩形 11"/>
          <p:cNvSpPr/>
          <p:nvPr/>
        </p:nvSpPr>
        <p:spPr bwMode="gray">
          <a:xfrm>
            <a:off x="820558" y="4677139"/>
            <a:ext cx="1159154" cy="288032"/>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TextBox 10">
            <a:extLst>
              <a:ext uri="{FF2B5EF4-FFF2-40B4-BE49-F238E27FC236}">
                <a16:creationId xmlns="" xmlns:a16="http://schemas.microsoft.com/office/drawing/2014/main" id="{0334BE18-0299-4BDF-8D9A-BA404715EFDE}"/>
              </a:ext>
            </a:extLst>
          </p:cNvPr>
          <p:cNvSpPr txBox="1"/>
          <p:nvPr/>
        </p:nvSpPr>
        <p:spPr>
          <a:xfrm>
            <a:off x="539552" y="836712"/>
            <a:ext cx="1980029" cy="400110"/>
          </a:xfrm>
          <a:prstGeom prst="rect">
            <a:avLst/>
          </a:prstGeom>
          <a:noFill/>
        </p:spPr>
        <p:txBody>
          <a:bodyPr wrap="none" rtlCol="0">
            <a:spAutoFit/>
          </a:bodyPr>
          <a:lstStyle/>
          <a:p>
            <a:r>
              <a:rPr lang="zh-CN" altLang="en-US" sz="2000" b="1" dirty="0">
                <a:latin typeface="微软雅黑" pitchFamily="34" charset="-122"/>
                <a:ea typeface="微软雅黑" pitchFamily="34" charset="-122"/>
              </a:rPr>
              <a:t>（一）发起业务</a:t>
            </a:r>
          </a:p>
        </p:txBody>
      </p:sp>
      <p:sp>
        <p:nvSpPr>
          <p:cNvPr id="15" name="TextBox 6">
            <a:extLst>
              <a:ext uri="{FF2B5EF4-FFF2-40B4-BE49-F238E27FC236}">
                <a16:creationId xmlns="" xmlns:a16="http://schemas.microsoft.com/office/drawing/2014/main" id="{B868015A-BF2C-471D-839E-94094241AA5A}"/>
              </a:ext>
            </a:extLst>
          </p:cNvPr>
          <p:cNvSpPr txBox="1"/>
          <p:nvPr/>
        </p:nvSpPr>
        <p:spPr>
          <a:xfrm>
            <a:off x="4571677" y="6392941"/>
            <a:ext cx="441146" cy="369332"/>
          </a:xfrm>
          <a:prstGeom prst="rect">
            <a:avLst/>
          </a:prstGeom>
          <a:noFill/>
        </p:spPr>
        <p:txBody>
          <a:bodyPr wrap="none" rtlCol="0">
            <a:spAutoFit/>
          </a:bodyPr>
          <a:lstStyle/>
          <a:p>
            <a:r>
              <a:rPr lang="en-US" altLang="zh-CN" dirty="0" smtClean="0"/>
              <a:t>64</a:t>
            </a:r>
            <a:endParaRPr lang="zh-CN" altLang="en-US" dirty="0"/>
          </a:p>
        </p:txBody>
      </p:sp>
      <p:sp>
        <p:nvSpPr>
          <p:cNvPr id="11"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第三节   股份限</a:t>
            </a:r>
            <a:r>
              <a:rPr lang="zh-CN" altLang="en-US" sz="2800" b="1" dirty="0">
                <a:solidFill>
                  <a:srgbClr val="FFFFFF"/>
                </a:solidFill>
                <a:latin typeface="微软雅黑" pitchFamily="34" charset="-122"/>
                <a:ea typeface="微软雅黑" pitchFamily="34" charset="-122"/>
              </a:rPr>
              <a:t>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b="1" dirty="0">
              <a:solidFill>
                <a:srgbClr val="FFFF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67941735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p:nvPr/>
        </p:nvPicPr>
        <p:blipFill>
          <a:blip r:embed="rId2" cstate="print"/>
          <a:srcRect b="11066"/>
          <a:stretch>
            <a:fillRect/>
          </a:stretch>
        </p:blipFill>
        <p:spPr bwMode="auto">
          <a:xfrm>
            <a:off x="1259632" y="1028733"/>
            <a:ext cx="6138406" cy="5208579"/>
          </a:xfrm>
          <a:prstGeom prst="rect">
            <a:avLst/>
          </a:prstGeom>
          <a:noFill/>
          <a:ln w="9525">
            <a:noFill/>
            <a:miter lim="800000"/>
            <a:headEnd/>
            <a:tailEnd/>
          </a:ln>
        </p:spPr>
      </p:pic>
      <p:sp>
        <p:nvSpPr>
          <p:cNvPr id="2052" name="Rectangle 4"/>
          <p:cNvSpPr>
            <a:spLocks noChangeArrowheads="1"/>
          </p:cNvSpPr>
          <p:nvPr/>
        </p:nvSpPr>
        <p:spPr bwMode="auto">
          <a:xfrm>
            <a:off x="2557130" y="5157193"/>
            <a:ext cx="1006758" cy="678692"/>
          </a:xfrm>
          <a:prstGeom prst="rect">
            <a:avLst/>
          </a:prstGeom>
          <a:solidFill>
            <a:srgbClr val="FFFFFF"/>
          </a:solidFill>
          <a:ln w="38100">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53" name="Rectangle 5"/>
          <p:cNvSpPr>
            <a:spLocks noChangeArrowheads="1"/>
          </p:cNvSpPr>
          <p:nvPr/>
        </p:nvSpPr>
        <p:spPr bwMode="auto">
          <a:xfrm>
            <a:off x="5508104" y="5157192"/>
            <a:ext cx="1013195" cy="672075"/>
          </a:xfrm>
          <a:prstGeom prst="rect">
            <a:avLst/>
          </a:prstGeom>
          <a:solidFill>
            <a:srgbClr val="FFFFFF"/>
          </a:solidFill>
          <a:ln w="38100">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55" name="Rectangle 7"/>
          <p:cNvSpPr>
            <a:spLocks noChangeArrowheads="1"/>
          </p:cNvSpPr>
          <p:nvPr/>
        </p:nvSpPr>
        <p:spPr bwMode="auto">
          <a:xfrm>
            <a:off x="5497990" y="2784610"/>
            <a:ext cx="1087264" cy="224367"/>
          </a:xfrm>
          <a:prstGeom prst="rect">
            <a:avLst/>
          </a:prstGeom>
          <a:solidFill>
            <a:srgbClr val="FFFFFF"/>
          </a:solidFill>
          <a:ln w="38100">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Rectangle 7"/>
          <p:cNvSpPr>
            <a:spLocks noChangeArrowheads="1"/>
          </p:cNvSpPr>
          <p:nvPr/>
        </p:nvSpPr>
        <p:spPr bwMode="auto">
          <a:xfrm>
            <a:off x="2627784" y="1892830"/>
            <a:ext cx="1087264" cy="224367"/>
          </a:xfrm>
          <a:prstGeom prst="rect">
            <a:avLst/>
          </a:prstGeom>
          <a:solidFill>
            <a:srgbClr val="FFFFFF"/>
          </a:solidFill>
          <a:ln w="38100">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3" name="组合 2060">
            <a:extLst>
              <a:ext uri="{FF2B5EF4-FFF2-40B4-BE49-F238E27FC236}">
                <a16:creationId xmlns="" xmlns:a16="http://schemas.microsoft.com/office/drawing/2014/main" id="{C9155799-A784-4A9D-8621-5F1FD37C22F3}"/>
              </a:ext>
            </a:extLst>
          </p:cNvPr>
          <p:cNvGrpSpPr/>
          <p:nvPr/>
        </p:nvGrpSpPr>
        <p:grpSpPr>
          <a:xfrm>
            <a:off x="107504" y="2770093"/>
            <a:ext cx="1972244" cy="2195079"/>
            <a:chOff x="323528" y="1933553"/>
            <a:chExt cx="1972244" cy="1646309"/>
          </a:xfrm>
        </p:grpSpPr>
        <p:cxnSp>
          <p:nvCxnSpPr>
            <p:cNvPr id="22" name="直接箭头连接符 21">
              <a:extLst>
                <a:ext uri="{FF2B5EF4-FFF2-40B4-BE49-F238E27FC236}">
                  <a16:creationId xmlns="" xmlns:a16="http://schemas.microsoft.com/office/drawing/2014/main" id="{A830C49F-5381-4C9C-9FAB-8BD223CFE1A1}"/>
                </a:ext>
              </a:extLst>
            </p:cNvPr>
            <p:cNvCxnSpPr>
              <a:cxnSpLocks/>
            </p:cNvCxnSpPr>
            <p:nvPr/>
          </p:nvCxnSpPr>
          <p:spPr bwMode="auto">
            <a:xfrm flipV="1">
              <a:off x="1323664" y="1933553"/>
              <a:ext cx="483768" cy="869528"/>
            </a:xfrm>
            <a:prstGeom prst="straightConnector1">
              <a:avLst/>
            </a:prstGeom>
            <a:gradFill rotWithShape="1">
              <a:gsLst>
                <a:gs pos="0">
                  <a:srgbClr val="FF9933"/>
                </a:gs>
                <a:gs pos="100000">
                  <a:srgbClr val="FF6600"/>
                </a:gs>
              </a:gsLst>
              <a:lin ang="5400000" scaled="1"/>
            </a:gradFill>
            <a:ln w="22225" cap="flat" cmpd="sng" algn="ctr">
              <a:solidFill>
                <a:srgbClr val="FF0000"/>
              </a:solidFill>
              <a:prstDash val="solid"/>
              <a:round/>
              <a:headEnd type="none" w="med" len="med"/>
              <a:tailEnd type="arrow"/>
            </a:ln>
            <a:effectLst/>
          </p:spPr>
        </p:cxnSp>
        <p:sp>
          <p:nvSpPr>
            <p:cNvPr id="24" name="文本框 1">
              <a:extLst>
                <a:ext uri="{FF2B5EF4-FFF2-40B4-BE49-F238E27FC236}">
                  <a16:creationId xmlns="" xmlns:a16="http://schemas.microsoft.com/office/drawing/2014/main" id="{B5D910B1-858C-40D7-8889-0E0752C570DA}"/>
                </a:ext>
              </a:extLst>
            </p:cNvPr>
            <p:cNvSpPr txBox="1"/>
            <p:nvPr/>
          </p:nvSpPr>
          <p:spPr>
            <a:xfrm>
              <a:off x="323528" y="2159591"/>
              <a:ext cx="1008112" cy="1038746"/>
            </a:xfrm>
            <a:prstGeom prst="rect">
              <a:avLst/>
            </a:prstGeom>
            <a:noFill/>
            <a:ln w="19050">
              <a:solidFill>
                <a:srgbClr val="FF0000"/>
              </a:solidFill>
            </a:ln>
          </p:spPr>
          <p:txBody>
            <a:bodyPr wrap="square" rtlCol="0">
              <a:spAutoFit/>
            </a:bodyPr>
            <a:lstStyle/>
            <a:p>
              <a:pPr>
                <a:lnSpc>
                  <a:spcPct val="150000"/>
                </a:lnSpc>
              </a:pPr>
              <a:r>
                <a:rPr lang="zh-CN" altLang="en-US" sz="1400" dirty="0">
                  <a:latin typeface="微软雅黑" pitchFamily="34" charset="-122"/>
                  <a:ea typeface="微软雅黑" pitchFamily="34" charset="-122"/>
                </a:rPr>
                <a:t>与解除限售填写的信息没有区别</a:t>
              </a:r>
              <a:endParaRPr lang="en-US" altLang="zh-CN" sz="1400" dirty="0">
                <a:solidFill>
                  <a:srgbClr val="FF0000"/>
                </a:solidFill>
                <a:latin typeface="微软雅黑" pitchFamily="34" charset="-122"/>
                <a:ea typeface="微软雅黑" pitchFamily="34" charset="-122"/>
              </a:endParaRPr>
            </a:p>
          </p:txBody>
        </p:sp>
        <p:cxnSp>
          <p:nvCxnSpPr>
            <p:cNvPr id="28" name="直接箭头连接符 27">
              <a:extLst>
                <a:ext uri="{FF2B5EF4-FFF2-40B4-BE49-F238E27FC236}">
                  <a16:creationId xmlns="" xmlns:a16="http://schemas.microsoft.com/office/drawing/2014/main" id="{3F2DCCB4-E373-4857-8F48-25181A7CA34E}"/>
                </a:ext>
              </a:extLst>
            </p:cNvPr>
            <p:cNvCxnSpPr>
              <a:cxnSpLocks/>
            </p:cNvCxnSpPr>
            <p:nvPr/>
          </p:nvCxnSpPr>
          <p:spPr bwMode="auto">
            <a:xfrm>
              <a:off x="1352056" y="2813156"/>
              <a:ext cx="483640" cy="766706"/>
            </a:xfrm>
            <a:prstGeom prst="straightConnector1">
              <a:avLst/>
            </a:prstGeom>
            <a:gradFill rotWithShape="1">
              <a:gsLst>
                <a:gs pos="0">
                  <a:srgbClr val="FF9933"/>
                </a:gs>
                <a:gs pos="100000">
                  <a:srgbClr val="FF6600"/>
                </a:gs>
              </a:gsLst>
              <a:lin ang="5400000" scaled="1"/>
            </a:gradFill>
            <a:ln w="22225" cap="flat" cmpd="sng" algn="ctr">
              <a:solidFill>
                <a:srgbClr val="FF0000"/>
              </a:solidFill>
              <a:prstDash val="solid"/>
              <a:round/>
              <a:headEnd type="none" w="med" len="med"/>
              <a:tailEnd type="arrow"/>
            </a:ln>
            <a:effectLst/>
          </p:spPr>
        </p:cxnSp>
        <p:cxnSp>
          <p:nvCxnSpPr>
            <p:cNvPr id="29" name="直接箭头连接符 28">
              <a:extLst>
                <a:ext uri="{FF2B5EF4-FFF2-40B4-BE49-F238E27FC236}">
                  <a16:creationId xmlns="" xmlns:a16="http://schemas.microsoft.com/office/drawing/2014/main" id="{8C2B7E04-735A-4529-9759-98D879CC8320}"/>
                </a:ext>
              </a:extLst>
            </p:cNvPr>
            <p:cNvCxnSpPr>
              <a:cxnSpLocks/>
            </p:cNvCxnSpPr>
            <p:nvPr/>
          </p:nvCxnSpPr>
          <p:spPr bwMode="auto">
            <a:xfrm flipV="1">
              <a:off x="1327652" y="2793003"/>
              <a:ext cx="968120" cy="12015"/>
            </a:xfrm>
            <a:prstGeom prst="straightConnector1">
              <a:avLst/>
            </a:prstGeom>
            <a:ln w="19050">
              <a:solidFill>
                <a:srgbClr val="FF0000"/>
              </a:solidFill>
              <a:headEnd type="none" w="med" len="med"/>
              <a:tailEnd type="triangle"/>
            </a:ln>
          </p:spPr>
          <p:style>
            <a:lnRef idx="1">
              <a:schemeClr val="dk1"/>
            </a:lnRef>
            <a:fillRef idx="0">
              <a:schemeClr val="dk1"/>
            </a:fillRef>
            <a:effectRef idx="0">
              <a:schemeClr val="dk1"/>
            </a:effectRef>
            <a:fontRef idx="minor">
              <a:schemeClr val="tx1"/>
            </a:fontRef>
          </p:style>
        </p:cxnSp>
      </p:grpSp>
      <p:sp>
        <p:nvSpPr>
          <p:cNvPr id="46" name="文本框 1">
            <a:extLst>
              <a:ext uri="{FF2B5EF4-FFF2-40B4-BE49-F238E27FC236}">
                <a16:creationId xmlns="" xmlns:a16="http://schemas.microsoft.com/office/drawing/2014/main" id="{7877A11D-D5EA-4B46-9403-F7DB80080750}"/>
              </a:ext>
            </a:extLst>
          </p:cNvPr>
          <p:cNvSpPr txBox="1"/>
          <p:nvPr/>
        </p:nvSpPr>
        <p:spPr>
          <a:xfrm>
            <a:off x="7236296" y="2180861"/>
            <a:ext cx="1954560" cy="3000821"/>
          </a:xfrm>
          <a:prstGeom prst="rect">
            <a:avLst/>
          </a:prstGeom>
          <a:noFill/>
        </p:spPr>
        <p:txBody>
          <a:bodyPr wrap="square" rtlCol="0">
            <a:spAutoFit/>
          </a:bodyPr>
          <a:lstStyle/>
          <a:p>
            <a:pPr>
              <a:lnSpc>
                <a:spcPct val="150000"/>
              </a:lnSpc>
            </a:pPr>
            <a:r>
              <a:rPr lang="zh-CN" altLang="zh-CN" sz="1400" dirty="0">
                <a:latin typeface="微软雅黑" pitchFamily="34" charset="-122"/>
                <a:ea typeface="微软雅黑" pitchFamily="34" charset="-122"/>
              </a:rPr>
              <a:t>特别注意：对于股东</a:t>
            </a:r>
            <a:r>
              <a:rPr lang="zh-CN" altLang="zh-CN" sz="1400" dirty="0">
                <a:solidFill>
                  <a:srgbClr val="FF0000"/>
                </a:solidFill>
                <a:latin typeface="微软雅黑" pitchFamily="34" charset="-122"/>
                <a:ea typeface="微软雅黑" pitchFamily="34" charset="-122"/>
              </a:rPr>
              <a:t>自愿承诺追加限售</a:t>
            </a:r>
            <a:r>
              <a:rPr lang="zh-CN" altLang="zh-CN" sz="1400" dirty="0">
                <a:latin typeface="微软雅黑" pitchFamily="34" charset="-122"/>
                <a:ea typeface="微软雅黑" pitchFamily="34" charset="-122"/>
              </a:rPr>
              <a:t>的</a:t>
            </a:r>
            <a:r>
              <a:rPr lang="zh-CN" altLang="en-US" sz="1400" dirty="0">
                <a:latin typeface="微软雅黑" pitchFamily="34" charset="-122"/>
                <a:ea typeface="微软雅黑" pitchFamily="34" charset="-122"/>
              </a:rPr>
              <a:t>，</a:t>
            </a:r>
            <a:r>
              <a:rPr lang="zh-CN" altLang="zh-CN" sz="1400" dirty="0">
                <a:latin typeface="微软雅黑" pitchFamily="34" charset="-122"/>
                <a:ea typeface="微软雅黑" pitchFamily="34" charset="-122"/>
              </a:rPr>
              <a:t>《股份限售登记明细申报表》交给对应股东签字盖章，</a:t>
            </a:r>
            <a:r>
              <a:rPr lang="zh-CN" altLang="en-US" sz="1400" dirty="0">
                <a:latin typeface="微软雅黑" pitchFamily="34" charset="-122"/>
                <a:ea typeface="微软雅黑" pitchFamily="34" charset="-122"/>
              </a:rPr>
              <a:t>与身份证明文件一起，交由</a:t>
            </a:r>
            <a:r>
              <a:rPr lang="zh-CN" altLang="en-US" sz="1400" dirty="0">
                <a:solidFill>
                  <a:srgbClr val="FF0000"/>
                </a:solidFill>
                <a:latin typeface="微软雅黑" pitchFamily="34" charset="-122"/>
                <a:ea typeface="微软雅黑" pitchFamily="34" charset="-122"/>
              </a:rPr>
              <a:t>主办券商</a:t>
            </a:r>
            <a:r>
              <a:rPr lang="zh-CN" altLang="en-US" sz="1400" dirty="0">
                <a:latin typeface="微软雅黑" pitchFamily="34" charset="-122"/>
                <a:ea typeface="微软雅黑" pitchFamily="34" charset="-122"/>
              </a:rPr>
              <a:t>在附件栏上</a:t>
            </a:r>
            <a:r>
              <a:rPr lang="zh-CN" altLang="zh-CN" sz="1400" dirty="0">
                <a:latin typeface="微软雅黑" pitchFamily="34" charset="-122"/>
                <a:ea typeface="微软雅黑" pitchFamily="34" charset="-122"/>
              </a:rPr>
              <a:t>传扫描件。</a:t>
            </a:r>
          </a:p>
          <a:p>
            <a:pPr>
              <a:lnSpc>
                <a:spcPct val="150000"/>
              </a:lnSpc>
            </a:pPr>
            <a:endParaRPr lang="en-US" altLang="zh-CN" sz="1400" b="1" dirty="0">
              <a:solidFill>
                <a:srgbClr val="005426"/>
              </a:solidFill>
              <a:latin typeface="微软雅黑" pitchFamily="34" charset="-122"/>
              <a:ea typeface="微软雅黑" pitchFamily="34" charset="-122"/>
            </a:endParaRPr>
          </a:p>
        </p:txBody>
      </p:sp>
      <p:sp>
        <p:nvSpPr>
          <p:cNvPr id="54" name="Rectangle 7">
            <a:extLst>
              <a:ext uri="{FF2B5EF4-FFF2-40B4-BE49-F238E27FC236}">
                <a16:creationId xmlns="" xmlns:a16="http://schemas.microsoft.com/office/drawing/2014/main" id="{9C222057-6BF9-44D1-9D3B-A883B8CF418F}"/>
              </a:ext>
            </a:extLst>
          </p:cNvPr>
          <p:cNvSpPr>
            <a:spLocks noChangeArrowheads="1"/>
          </p:cNvSpPr>
          <p:nvPr/>
        </p:nvSpPr>
        <p:spPr bwMode="auto">
          <a:xfrm>
            <a:off x="2555776" y="2756926"/>
            <a:ext cx="1087264" cy="224367"/>
          </a:xfrm>
          <a:prstGeom prst="rect">
            <a:avLst/>
          </a:prstGeom>
          <a:solidFill>
            <a:srgbClr val="FFFFFF"/>
          </a:solidFill>
          <a:ln w="38100">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TextBox 10">
            <a:extLst>
              <a:ext uri="{FF2B5EF4-FFF2-40B4-BE49-F238E27FC236}">
                <a16:creationId xmlns="" xmlns:a16="http://schemas.microsoft.com/office/drawing/2014/main" id="{D639C568-157D-469F-9E78-C906C9478594}"/>
              </a:ext>
            </a:extLst>
          </p:cNvPr>
          <p:cNvSpPr txBox="1"/>
          <p:nvPr/>
        </p:nvSpPr>
        <p:spPr>
          <a:xfrm>
            <a:off x="539552" y="764704"/>
            <a:ext cx="2492990" cy="400110"/>
          </a:xfrm>
          <a:prstGeom prst="rect">
            <a:avLst/>
          </a:prstGeom>
          <a:noFill/>
        </p:spPr>
        <p:txBody>
          <a:bodyPr wrap="none" rtlCol="0">
            <a:spAutoFit/>
          </a:bodyPr>
          <a:lstStyle/>
          <a:p>
            <a:r>
              <a:rPr lang="zh-CN" altLang="en-US" sz="2000" b="1" dirty="0">
                <a:latin typeface="微软雅黑" pitchFamily="34" charset="-122"/>
                <a:ea typeface="微软雅黑" pitchFamily="34" charset="-122"/>
              </a:rPr>
              <a:t>（二）填写股东信息</a:t>
            </a:r>
          </a:p>
        </p:txBody>
      </p:sp>
      <p:sp>
        <p:nvSpPr>
          <p:cNvPr id="56" name="矩形 55">
            <a:extLst>
              <a:ext uri="{FF2B5EF4-FFF2-40B4-BE49-F238E27FC236}">
                <a16:creationId xmlns="" xmlns:a16="http://schemas.microsoft.com/office/drawing/2014/main" id="{257D506B-CDF6-43A4-9516-A94A87DC653F}"/>
              </a:ext>
            </a:extLst>
          </p:cNvPr>
          <p:cNvSpPr/>
          <p:nvPr/>
        </p:nvSpPr>
        <p:spPr bwMode="gray">
          <a:xfrm>
            <a:off x="3923928" y="4677139"/>
            <a:ext cx="783024" cy="239672"/>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8" name="TextBox 6">
            <a:extLst>
              <a:ext uri="{FF2B5EF4-FFF2-40B4-BE49-F238E27FC236}">
                <a16:creationId xmlns="" xmlns:a16="http://schemas.microsoft.com/office/drawing/2014/main" id="{8AEE534E-0F02-4D79-BEA0-9EB1A57C61B2}"/>
              </a:ext>
            </a:extLst>
          </p:cNvPr>
          <p:cNvSpPr txBox="1"/>
          <p:nvPr/>
        </p:nvSpPr>
        <p:spPr>
          <a:xfrm>
            <a:off x="4571677" y="6392941"/>
            <a:ext cx="441146" cy="369332"/>
          </a:xfrm>
          <a:prstGeom prst="rect">
            <a:avLst/>
          </a:prstGeom>
          <a:noFill/>
        </p:spPr>
        <p:txBody>
          <a:bodyPr wrap="none" rtlCol="0">
            <a:spAutoFit/>
          </a:bodyPr>
          <a:lstStyle/>
          <a:p>
            <a:r>
              <a:rPr lang="en-US" altLang="zh-CN" dirty="0" smtClean="0"/>
              <a:t>65</a:t>
            </a:r>
            <a:endParaRPr lang="zh-CN" altLang="en-US" dirty="0"/>
          </a:p>
        </p:txBody>
      </p:sp>
      <p:grpSp>
        <p:nvGrpSpPr>
          <p:cNvPr id="4" name="组合 2">
            <a:extLst>
              <a:ext uri="{FF2B5EF4-FFF2-40B4-BE49-F238E27FC236}">
                <a16:creationId xmlns="" xmlns:a16="http://schemas.microsoft.com/office/drawing/2014/main" id="{91FF9EFA-275A-4C1E-BA08-9A94DA2018EC}"/>
              </a:ext>
            </a:extLst>
          </p:cNvPr>
          <p:cNvGrpSpPr/>
          <p:nvPr/>
        </p:nvGrpSpPr>
        <p:grpSpPr>
          <a:xfrm>
            <a:off x="1728280" y="2997200"/>
            <a:ext cx="1763600" cy="239779"/>
            <a:chOff x="1728280" y="2247900"/>
            <a:chExt cx="1763600" cy="179834"/>
          </a:xfrm>
        </p:grpSpPr>
        <p:sp>
          <p:nvSpPr>
            <p:cNvPr id="14" name="矩形 13">
              <a:extLst>
                <a:ext uri="{FF2B5EF4-FFF2-40B4-BE49-F238E27FC236}">
                  <a16:creationId xmlns="" xmlns:a16="http://schemas.microsoft.com/office/drawing/2014/main" id="{48C9C19E-1EA5-454E-9AF6-62E630BCE0CD}"/>
                </a:ext>
              </a:extLst>
            </p:cNvPr>
            <p:cNvSpPr/>
            <p:nvPr/>
          </p:nvSpPr>
          <p:spPr bwMode="gray">
            <a:xfrm>
              <a:off x="1728280" y="2247900"/>
              <a:ext cx="1519312" cy="164084"/>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 name="五角星 8">
              <a:extLst>
                <a:ext uri="{FF2B5EF4-FFF2-40B4-BE49-F238E27FC236}">
                  <a16:creationId xmlns="" xmlns:a16="http://schemas.microsoft.com/office/drawing/2014/main" id="{8646AE2B-0AFE-4B78-895E-882299DCFFCF}"/>
                </a:ext>
              </a:extLst>
            </p:cNvPr>
            <p:cNvSpPr/>
            <p:nvPr/>
          </p:nvSpPr>
          <p:spPr bwMode="gray">
            <a:xfrm>
              <a:off x="3302230" y="2263650"/>
              <a:ext cx="189650" cy="164084"/>
            </a:xfrm>
            <a:prstGeom prst="star5">
              <a:avLst/>
            </a:prstGeom>
            <a:solidFill>
              <a:srgbClr val="C0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23"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第三节   股份限</a:t>
            </a:r>
            <a:r>
              <a:rPr lang="zh-CN" altLang="en-US" sz="2800" b="1" dirty="0">
                <a:solidFill>
                  <a:srgbClr val="FFFFFF"/>
                </a:solidFill>
                <a:latin typeface="微软雅黑" pitchFamily="34" charset="-122"/>
                <a:ea typeface="微软雅黑" pitchFamily="34" charset="-122"/>
              </a:rPr>
              <a:t>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b="1" dirty="0">
              <a:solidFill>
                <a:srgbClr val="FFFF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425726712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DFFC017-1CDA-4904-B166-DD9953D7AAF5}"/>
              </a:ext>
            </a:extLst>
          </p:cNvPr>
          <p:cNvPicPr/>
          <p:nvPr/>
        </p:nvPicPr>
        <p:blipFill>
          <a:blip r:embed="rId2" cstate="print"/>
          <a:srcRect b="28493"/>
          <a:stretch>
            <a:fillRect/>
          </a:stretch>
        </p:blipFill>
        <p:spPr bwMode="auto">
          <a:xfrm>
            <a:off x="1403648" y="1412777"/>
            <a:ext cx="5688632" cy="4702009"/>
          </a:xfrm>
          <a:prstGeom prst="rect">
            <a:avLst/>
          </a:prstGeom>
          <a:noFill/>
          <a:ln w="9525">
            <a:noFill/>
            <a:miter lim="800000"/>
            <a:headEnd/>
            <a:tailEnd/>
          </a:ln>
        </p:spPr>
      </p:pic>
      <p:sp>
        <p:nvSpPr>
          <p:cNvPr id="3" name="Rectangle 7">
            <a:extLst>
              <a:ext uri="{FF2B5EF4-FFF2-40B4-BE49-F238E27FC236}">
                <a16:creationId xmlns="" xmlns:a16="http://schemas.microsoft.com/office/drawing/2014/main" id="{9A09C65F-1401-43D7-92ED-3D10FDFCEEAE}"/>
              </a:ext>
            </a:extLst>
          </p:cNvPr>
          <p:cNvSpPr>
            <a:spLocks noChangeArrowheads="1"/>
          </p:cNvSpPr>
          <p:nvPr/>
        </p:nvSpPr>
        <p:spPr bwMode="auto">
          <a:xfrm>
            <a:off x="2620640" y="3236979"/>
            <a:ext cx="1087264" cy="224367"/>
          </a:xfrm>
          <a:prstGeom prst="rect">
            <a:avLst/>
          </a:prstGeom>
          <a:solidFill>
            <a:srgbClr val="FFFFFF"/>
          </a:solidFill>
          <a:ln w="38100">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 name="Rectangle 7">
            <a:extLst>
              <a:ext uri="{FF2B5EF4-FFF2-40B4-BE49-F238E27FC236}">
                <a16:creationId xmlns="" xmlns:a16="http://schemas.microsoft.com/office/drawing/2014/main" id="{A5051B7F-31A2-4D42-9CD3-04FB145CB062}"/>
              </a:ext>
            </a:extLst>
          </p:cNvPr>
          <p:cNvSpPr>
            <a:spLocks noChangeArrowheads="1"/>
          </p:cNvSpPr>
          <p:nvPr/>
        </p:nvSpPr>
        <p:spPr bwMode="auto">
          <a:xfrm>
            <a:off x="5292080" y="3236979"/>
            <a:ext cx="1087264" cy="224367"/>
          </a:xfrm>
          <a:prstGeom prst="rect">
            <a:avLst/>
          </a:prstGeom>
          <a:solidFill>
            <a:srgbClr val="FFFFFF"/>
          </a:solidFill>
          <a:ln w="38100">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Rectangle 7">
            <a:extLst>
              <a:ext uri="{FF2B5EF4-FFF2-40B4-BE49-F238E27FC236}">
                <a16:creationId xmlns="" xmlns:a16="http://schemas.microsoft.com/office/drawing/2014/main" id="{B171D9A9-6D83-49AE-96FC-18D5E0B3D21A}"/>
              </a:ext>
            </a:extLst>
          </p:cNvPr>
          <p:cNvSpPr>
            <a:spLocks noChangeArrowheads="1"/>
          </p:cNvSpPr>
          <p:nvPr/>
        </p:nvSpPr>
        <p:spPr bwMode="auto">
          <a:xfrm>
            <a:off x="1907704" y="5253203"/>
            <a:ext cx="4392488" cy="480053"/>
          </a:xfrm>
          <a:prstGeom prst="rect">
            <a:avLst/>
          </a:prstGeom>
          <a:solidFill>
            <a:srgbClr val="FFFFFF"/>
          </a:solidFill>
          <a:ln w="38100">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矩形 5">
            <a:extLst>
              <a:ext uri="{FF2B5EF4-FFF2-40B4-BE49-F238E27FC236}">
                <a16:creationId xmlns="" xmlns:a16="http://schemas.microsoft.com/office/drawing/2014/main" id="{BBCB53C4-6C99-4D24-92AF-1656A72AEB93}"/>
              </a:ext>
            </a:extLst>
          </p:cNvPr>
          <p:cNvSpPr/>
          <p:nvPr/>
        </p:nvSpPr>
        <p:spPr bwMode="gray">
          <a:xfrm>
            <a:off x="6300192" y="5039254"/>
            <a:ext cx="648072" cy="790012"/>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11" name="组合 10">
            <a:extLst>
              <a:ext uri="{FF2B5EF4-FFF2-40B4-BE49-F238E27FC236}">
                <a16:creationId xmlns="" xmlns:a16="http://schemas.microsoft.com/office/drawing/2014/main" id="{66D866B5-1E12-4C5B-B897-AA6E5ACE0B06}"/>
              </a:ext>
            </a:extLst>
          </p:cNvPr>
          <p:cNvGrpSpPr/>
          <p:nvPr/>
        </p:nvGrpSpPr>
        <p:grpSpPr>
          <a:xfrm>
            <a:off x="7020272" y="4965173"/>
            <a:ext cx="1656184" cy="738664"/>
            <a:chOff x="7020272" y="3723878"/>
            <a:chExt cx="1656184" cy="553998"/>
          </a:xfrm>
        </p:grpSpPr>
        <p:sp>
          <p:nvSpPr>
            <p:cNvPr id="7" name="文本框 1">
              <a:extLst>
                <a:ext uri="{FF2B5EF4-FFF2-40B4-BE49-F238E27FC236}">
                  <a16:creationId xmlns="" xmlns:a16="http://schemas.microsoft.com/office/drawing/2014/main" id="{946D9F40-BD3C-4924-9BF6-20B65AA39166}"/>
                </a:ext>
              </a:extLst>
            </p:cNvPr>
            <p:cNvSpPr txBox="1"/>
            <p:nvPr/>
          </p:nvSpPr>
          <p:spPr>
            <a:xfrm>
              <a:off x="7236296" y="3723878"/>
              <a:ext cx="1440160" cy="553998"/>
            </a:xfrm>
            <a:prstGeom prst="rect">
              <a:avLst/>
            </a:prstGeom>
            <a:noFill/>
          </p:spPr>
          <p:txBody>
            <a:bodyPr wrap="square" rtlCol="0">
              <a:spAutoFit/>
            </a:bodyPr>
            <a:lstStyle/>
            <a:p>
              <a:pPr>
                <a:lnSpc>
                  <a:spcPct val="150000"/>
                </a:lnSpc>
              </a:pPr>
              <a:r>
                <a:rPr lang="zh-CN" altLang="en-US" sz="1400" dirty="0">
                  <a:latin typeface="微软雅黑" pitchFamily="34" charset="-122"/>
                  <a:ea typeface="微软雅黑" pitchFamily="34" charset="-122"/>
                </a:rPr>
                <a:t>与解除限售操作方法一致！</a:t>
              </a:r>
              <a:endParaRPr lang="en-US" altLang="zh-CN" sz="1400" b="1" dirty="0">
                <a:solidFill>
                  <a:srgbClr val="005426"/>
                </a:solidFill>
                <a:latin typeface="微软雅黑" pitchFamily="34" charset="-122"/>
                <a:ea typeface="微软雅黑" pitchFamily="34" charset="-122"/>
              </a:endParaRPr>
            </a:p>
          </p:txBody>
        </p:sp>
        <p:sp>
          <p:nvSpPr>
            <p:cNvPr id="8" name="五角星 9">
              <a:extLst>
                <a:ext uri="{FF2B5EF4-FFF2-40B4-BE49-F238E27FC236}">
                  <a16:creationId xmlns="" xmlns:a16="http://schemas.microsoft.com/office/drawing/2014/main" id="{DC4F9C07-5D8D-4B61-9C17-FDE14B4DE126}"/>
                </a:ext>
              </a:extLst>
            </p:cNvPr>
            <p:cNvSpPr/>
            <p:nvPr/>
          </p:nvSpPr>
          <p:spPr>
            <a:xfrm>
              <a:off x="7020272" y="3795886"/>
              <a:ext cx="288032" cy="253118"/>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10">
            <a:extLst>
              <a:ext uri="{FF2B5EF4-FFF2-40B4-BE49-F238E27FC236}">
                <a16:creationId xmlns="" xmlns:a16="http://schemas.microsoft.com/office/drawing/2014/main" id="{E910FA27-E69A-42E6-ACE2-441F7C535B9A}"/>
              </a:ext>
            </a:extLst>
          </p:cNvPr>
          <p:cNvSpPr txBox="1"/>
          <p:nvPr/>
        </p:nvSpPr>
        <p:spPr>
          <a:xfrm>
            <a:off x="539552" y="908720"/>
            <a:ext cx="2492990" cy="400110"/>
          </a:xfrm>
          <a:prstGeom prst="rect">
            <a:avLst/>
          </a:prstGeom>
          <a:noFill/>
        </p:spPr>
        <p:txBody>
          <a:bodyPr wrap="none" rtlCol="0">
            <a:spAutoFit/>
          </a:bodyPr>
          <a:lstStyle/>
          <a:p>
            <a:r>
              <a:rPr lang="zh-CN" altLang="en-US" sz="2000" b="1" dirty="0">
                <a:latin typeface="微软雅黑" pitchFamily="34" charset="-122"/>
                <a:ea typeface="微软雅黑" pitchFamily="34" charset="-122"/>
              </a:rPr>
              <a:t>（二）填写股东信息</a:t>
            </a:r>
          </a:p>
        </p:txBody>
      </p:sp>
      <p:sp>
        <p:nvSpPr>
          <p:cNvPr id="12" name="TextBox 6">
            <a:extLst>
              <a:ext uri="{FF2B5EF4-FFF2-40B4-BE49-F238E27FC236}">
                <a16:creationId xmlns="" xmlns:a16="http://schemas.microsoft.com/office/drawing/2014/main" id="{900FE5B5-BE68-4A44-AA62-3F1C4C4DFD62}"/>
              </a:ext>
            </a:extLst>
          </p:cNvPr>
          <p:cNvSpPr txBox="1"/>
          <p:nvPr/>
        </p:nvSpPr>
        <p:spPr>
          <a:xfrm>
            <a:off x="4571677" y="6392941"/>
            <a:ext cx="441146" cy="369332"/>
          </a:xfrm>
          <a:prstGeom prst="rect">
            <a:avLst/>
          </a:prstGeom>
          <a:noFill/>
        </p:spPr>
        <p:txBody>
          <a:bodyPr wrap="none" rtlCol="0">
            <a:spAutoFit/>
          </a:bodyPr>
          <a:lstStyle/>
          <a:p>
            <a:r>
              <a:rPr lang="en-US" altLang="zh-CN" dirty="0" smtClean="0"/>
              <a:t>66</a:t>
            </a:r>
            <a:endParaRPr lang="zh-CN" altLang="en-US" dirty="0"/>
          </a:p>
        </p:txBody>
      </p:sp>
      <p:sp>
        <p:nvSpPr>
          <p:cNvPr id="13"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第三节   股份限</a:t>
            </a:r>
            <a:r>
              <a:rPr lang="zh-CN" altLang="en-US" sz="2800" b="1" dirty="0">
                <a:solidFill>
                  <a:srgbClr val="FFFFFF"/>
                </a:solidFill>
                <a:latin typeface="微软雅黑" pitchFamily="34" charset="-122"/>
                <a:ea typeface="微软雅黑" pitchFamily="34" charset="-122"/>
              </a:rPr>
              <a:t>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b="1" dirty="0">
              <a:solidFill>
                <a:srgbClr val="FFFF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193683140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 xmlns:a16="http://schemas.microsoft.com/office/drawing/2014/main" id="{F3ABA016-FF81-46BF-8FC2-4B083491DD02}"/>
              </a:ext>
            </a:extLst>
          </p:cNvPr>
          <p:cNvPicPr/>
          <p:nvPr/>
        </p:nvPicPr>
        <p:blipFill>
          <a:blip r:embed="rId2" cstate="print"/>
          <a:srcRect b="8750"/>
          <a:stretch>
            <a:fillRect/>
          </a:stretch>
        </p:blipFill>
        <p:spPr bwMode="auto">
          <a:xfrm>
            <a:off x="1259632" y="1124744"/>
            <a:ext cx="6138406" cy="5256584"/>
          </a:xfrm>
          <a:prstGeom prst="rect">
            <a:avLst/>
          </a:prstGeom>
          <a:noFill/>
          <a:ln w="9525">
            <a:noFill/>
            <a:miter lim="800000"/>
            <a:headEnd/>
            <a:tailEnd/>
          </a:ln>
        </p:spPr>
      </p:pic>
      <p:sp>
        <p:nvSpPr>
          <p:cNvPr id="9" name="TextBox 10">
            <a:extLst>
              <a:ext uri="{FF2B5EF4-FFF2-40B4-BE49-F238E27FC236}">
                <a16:creationId xmlns="" xmlns:a16="http://schemas.microsoft.com/office/drawing/2014/main" id="{DD2C4FF2-C82C-471E-AF2C-CD0473677E1D}"/>
              </a:ext>
            </a:extLst>
          </p:cNvPr>
          <p:cNvSpPr txBox="1"/>
          <p:nvPr/>
        </p:nvSpPr>
        <p:spPr>
          <a:xfrm>
            <a:off x="539552" y="836712"/>
            <a:ext cx="2492990" cy="400110"/>
          </a:xfrm>
          <a:prstGeom prst="rect">
            <a:avLst/>
          </a:prstGeom>
          <a:noFill/>
        </p:spPr>
        <p:txBody>
          <a:bodyPr wrap="none" rtlCol="0">
            <a:spAutoFit/>
          </a:bodyPr>
          <a:lstStyle/>
          <a:p>
            <a:r>
              <a:rPr lang="zh-CN" altLang="en-US" sz="2000" b="1" dirty="0">
                <a:latin typeface="微软雅黑" pitchFamily="34" charset="-122"/>
                <a:ea typeface="微软雅黑" pitchFamily="34" charset="-122"/>
              </a:rPr>
              <a:t>（二）填写股东信息</a:t>
            </a:r>
          </a:p>
        </p:txBody>
      </p:sp>
      <p:sp>
        <p:nvSpPr>
          <p:cNvPr id="12" name="Rectangle 4">
            <a:extLst>
              <a:ext uri="{FF2B5EF4-FFF2-40B4-BE49-F238E27FC236}">
                <a16:creationId xmlns="" xmlns:a16="http://schemas.microsoft.com/office/drawing/2014/main" id="{BECDC3D1-278F-4D0E-AE7F-9DE8DD8AA138}"/>
              </a:ext>
            </a:extLst>
          </p:cNvPr>
          <p:cNvSpPr>
            <a:spLocks noChangeArrowheads="1"/>
          </p:cNvSpPr>
          <p:nvPr/>
        </p:nvSpPr>
        <p:spPr bwMode="auto">
          <a:xfrm>
            <a:off x="2557130" y="5157193"/>
            <a:ext cx="1006758" cy="678692"/>
          </a:xfrm>
          <a:prstGeom prst="rect">
            <a:avLst/>
          </a:prstGeom>
          <a:solidFill>
            <a:srgbClr val="FFFFFF"/>
          </a:solidFill>
          <a:ln w="38100">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Rectangle 5">
            <a:extLst>
              <a:ext uri="{FF2B5EF4-FFF2-40B4-BE49-F238E27FC236}">
                <a16:creationId xmlns="" xmlns:a16="http://schemas.microsoft.com/office/drawing/2014/main" id="{E5ACAAA9-2152-42C7-B838-364A143E857B}"/>
              </a:ext>
            </a:extLst>
          </p:cNvPr>
          <p:cNvSpPr>
            <a:spLocks noChangeArrowheads="1"/>
          </p:cNvSpPr>
          <p:nvPr/>
        </p:nvSpPr>
        <p:spPr bwMode="auto">
          <a:xfrm>
            <a:off x="5508104" y="5157192"/>
            <a:ext cx="1013195" cy="672075"/>
          </a:xfrm>
          <a:prstGeom prst="rect">
            <a:avLst/>
          </a:prstGeom>
          <a:solidFill>
            <a:srgbClr val="FFFFFF"/>
          </a:solidFill>
          <a:ln w="38100">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Rectangle 7">
            <a:extLst>
              <a:ext uri="{FF2B5EF4-FFF2-40B4-BE49-F238E27FC236}">
                <a16:creationId xmlns="" xmlns:a16="http://schemas.microsoft.com/office/drawing/2014/main" id="{E948A759-AF62-45DF-A66F-9319A933EAC7}"/>
              </a:ext>
            </a:extLst>
          </p:cNvPr>
          <p:cNvSpPr>
            <a:spLocks noChangeArrowheads="1"/>
          </p:cNvSpPr>
          <p:nvPr/>
        </p:nvSpPr>
        <p:spPr bwMode="auto">
          <a:xfrm>
            <a:off x="5497990" y="2784610"/>
            <a:ext cx="1087264" cy="224367"/>
          </a:xfrm>
          <a:prstGeom prst="rect">
            <a:avLst/>
          </a:prstGeom>
          <a:solidFill>
            <a:srgbClr val="FFFFFF"/>
          </a:solidFill>
          <a:ln w="38100">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Rectangle 7">
            <a:extLst>
              <a:ext uri="{FF2B5EF4-FFF2-40B4-BE49-F238E27FC236}">
                <a16:creationId xmlns="" xmlns:a16="http://schemas.microsoft.com/office/drawing/2014/main" id="{C81859A6-8544-4ED7-BA34-9DFAE0670106}"/>
              </a:ext>
            </a:extLst>
          </p:cNvPr>
          <p:cNvSpPr>
            <a:spLocks noChangeArrowheads="1"/>
          </p:cNvSpPr>
          <p:nvPr/>
        </p:nvSpPr>
        <p:spPr bwMode="auto">
          <a:xfrm>
            <a:off x="2627784" y="1892830"/>
            <a:ext cx="1087264" cy="224367"/>
          </a:xfrm>
          <a:prstGeom prst="rect">
            <a:avLst/>
          </a:prstGeom>
          <a:solidFill>
            <a:srgbClr val="FFFFFF"/>
          </a:solidFill>
          <a:ln w="38100">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Rectangle 7">
            <a:extLst>
              <a:ext uri="{FF2B5EF4-FFF2-40B4-BE49-F238E27FC236}">
                <a16:creationId xmlns="" xmlns:a16="http://schemas.microsoft.com/office/drawing/2014/main" id="{6557BB80-3027-4167-B9E7-1EF6F99C11C6}"/>
              </a:ext>
            </a:extLst>
          </p:cNvPr>
          <p:cNvSpPr>
            <a:spLocks noChangeArrowheads="1"/>
          </p:cNvSpPr>
          <p:nvPr/>
        </p:nvSpPr>
        <p:spPr bwMode="auto">
          <a:xfrm>
            <a:off x="2555776" y="2756926"/>
            <a:ext cx="1087264" cy="224367"/>
          </a:xfrm>
          <a:prstGeom prst="rect">
            <a:avLst/>
          </a:prstGeom>
          <a:solidFill>
            <a:srgbClr val="FFFFFF"/>
          </a:solidFill>
          <a:ln w="38100">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3" name="组合 2">
            <a:extLst>
              <a:ext uri="{FF2B5EF4-FFF2-40B4-BE49-F238E27FC236}">
                <a16:creationId xmlns="" xmlns:a16="http://schemas.microsoft.com/office/drawing/2014/main" id="{2B2CDD1C-0189-4D33-897D-6022DBCF1E1A}"/>
              </a:ext>
            </a:extLst>
          </p:cNvPr>
          <p:cNvGrpSpPr/>
          <p:nvPr/>
        </p:nvGrpSpPr>
        <p:grpSpPr>
          <a:xfrm>
            <a:off x="3340882" y="5941722"/>
            <a:ext cx="799071" cy="271588"/>
            <a:chOff x="3340881" y="4456291"/>
            <a:chExt cx="799071" cy="203691"/>
          </a:xfrm>
        </p:grpSpPr>
        <p:sp>
          <p:nvSpPr>
            <p:cNvPr id="21" name="矩形 20">
              <a:extLst>
                <a:ext uri="{FF2B5EF4-FFF2-40B4-BE49-F238E27FC236}">
                  <a16:creationId xmlns="" xmlns:a16="http://schemas.microsoft.com/office/drawing/2014/main" id="{F6C72368-4BAF-4427-9C54-10A00D1677FA}"/>
                </a:ext>
              </a:extLst>
            </p:cNvPr>
            <p:cNvSpPr/>
            <p:nvPr/>
          </p:nvSpPr>
          <p:spPr bwMode="gray">
            <a:xfrm>
              <a:off x="3635896" y="4456291"/>
              <a:ext cx="504056" cy="203691"/>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26" name="图片 25">
              <a:extLst>
                <a:ext uri="{FF2B5EF4-FFF2-40B4-BE49-F238E27FC236}">
                  <a16:creationId xmlns="" xmlns:a16="http://schemas.microsoft.com/office/drawing/2014/main" id="{96B2B748-E4B7-42EA-9441-0C1FB870CA6F}"/>
                </a:ext>
              </a:extLst>
            </p:cNvPr>
            <p:cNvPicPr>
              <a:picLocks noChangeAspect="1"/>
            </p:cNvPicPr>
            <p:nvPr/>
          </p:nvPicPr>
          <p:blipFill>
            <a:blip r:embed="rId3" cstate="print"/>
            <a:stretch>
              <a:fillRect/>
            </a:stretch>
          </p:blipFill>
          <p:spPr>
            <a:xfrm>
              <a:off x="3340881" y="4483617"/>
              <a:ext cx="230667" cy="175983"/>
            </a:xfrm>
            <a:prstGeom prst="rect">
              <a:avLst/>
            </a:prstGeom>
          </p:spPr>
        </p:pic>
      </p:grpSp>
      <p:sp>
        <p:nvSpPr>
          <p:cNvPr id="27" name="TextBox 6">
            <a:extLst>
              <a:ext uri="{FF2B5EF4-FFF2-40B4-BE49-F238E27FC236}">
                <a16:creationId xmlns="" xmlns:a16="http://schemas.microsoft.com/office/drawing/2014/main" id="{7C08EE6A-A891-40C5-9EE5-012B594C5866}"/>
              </a:ext>
            </a:extLst>
          </p:cNvPr>
          <p:cNvSpPr txBox="1"/>
          <p:nvPr/>
        </p:nvSpPr>
        <p:spPr>
          <a:xfrm>
            <a:off x="4571677" y="6392941"/>
            <a:ext cx="441146" cy="369332"/>
          </a:xfrm>
          <a:prstGeom prst="rect">
            <a:avLst/>
          </a:prstGeom>
          <a:noFill/>
        </p:spPr>
        <p:txBody>
          <a:bodyPr wrap="none" rtlCol="0">
            <a:spAutoFit/>
          </a:bodyPr>
          <a:lstStyle/>
          <a:p>
            <a:r>
              <a:rPr lang="en-US" altLang="zh-CN" dirty="0" smtClean="0"/>
              <a:t>67</a:t>
            </a:r>
            <a:endParaRPr lang="zh-CN" altLang="en-US" dirty="0"/>
          </a:p>
        </p:txBody>
      </p:sp>
      <p:sp>
        <p:nvSpPr>
          <p:cNvPr id="16"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第三节   股份限</a:t>
            </a:r>
            <a:r>
              <a:rPr lang="zh-CN" altLang="en-US" sz="2800" b="1" dirty="0">
                <a:solidFill>
                  <a:srgbClr val="FFFFFF"/>
                </a:solidFill>
                <a:latin typeface="微软雅黑" pitchFamily="34" charset="-122"/>
                <a:ea typeface="微软雅黑" pitchFamily="34" charset="-122"/>
              </a:rPr>
              <a:t>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提交申请</a:t>
            </a:r>
            <a:endParaRPr lang="zh-CN" altLang="en-US" sz="2800" b="1" dirty="0">
              <a:solidFill>
                <a:srgbClr val="FFFF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296591793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a:extLst>
              <a:ext uri="{FF2B5EF4-FFF2-40B4-BE49-F238E27FC236}">
                <a16:creationId xmlns="" xmlns:a16="http://schemas.microsoft.com/office/drawing/2014/main" id="{1D3C03C2-5105-4269-A0A2-ABDC0EBE9F85}"/>
              </a:ext>
            </a:extLst>
          </p:cNvPr>
          <p:cNvGraphicFramePr/>
          <p:nvPr>
            <p:extLst>
              <p:ext uri="{D42A27DB-BD31-4B8C-83A1-F6EECF244321}">
                <p14:modId xmlns="" xmlns:p14="http://schemas.microsoft.com/office/powerpoint/2010/main" val="3809022013"/>
              </p:ext>
            </p:extLst>
          </p:nvPr>
        </p:nvGraphicFramePr>
        <p:xfrm>
          <a:off x="251518" y="2424310"/>
          <a:ext cx="8280920" cy="20750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9">
            <a:extLst>
              <a:ext uri="{FF2B5EF4-FFF2-40B4-BE49-F238E27FC236}">
                <a16:creationId xmlns="" xmlns:a16="http://schemas.microsoft.com/office/drawing/2014/main" id="{FF76BB4B-E86B-40BC-A4A3-8657215B9A54}"/>
              </a:ext>
            </a:extLst>
          </p:cNvPr>
          <p:cNvSpPr txBox="1"/>
          <p:nvPr/>
        </p:nvSpPr>
        <p:spPr>
          <a:xfrm>
            <a:off x="618490" y="2084851"/>
            <a:ext cx="425116" cy="1015663"/>
          </a:xfrm>
          <a:prstGeom prst="rect">
            <a:avLst/>
          </a:prstGeom>
          <a:noFill/>
        </p:spPr>
        <p:txBody>
          <a:bodyPr wrap="square" rtlCol="0">
            <a:spAutoFit/>
          </a:bodyPr>
          <a:lstStyle/>
          <a:p>
            <a:r>
              <a:rPr lang="en-US" altLang="zh-CN" sz="6000" b="1" dirty="0">
                <a:latin typeface="Agency FB" pitchFamily="34" charset="0"/>
              </a:rPr>
              <a:t>1</a:t>
            </a:r>
            <a:endParaRPr lang="zh-CN" altLang="en-US" sz="6000" b="1" dirty="0">
              <a:latin typeface="Agency FB" pitchFamily="34" charset="0"/>
            </a:endParaRPr>
          </a:p>
        </p:txBody>
      </p:sp>
      <p:sp>
        <p:nvSpPr>
          <p:cNvPr id="4" name="TextBox 3">
            <a:extLst>
              <a:ext uri="{FF2B5EF4-FFF2-40B4-BE49-F238E27FC236}">
                <a16:creationId xmlns="" xmlns:a16="http://schemas.microsoft.com/office/drawing/2014/main" id="{FC4F25F5-DD8B-4FE6-8898-CAE9E836AEB5}"/>
              </a:ext>
            </a:extLst>
          </p:cNvPr>
          <p:cNvSpPr txBox="1"/>
          <p:nvPr/>
        </p:nvSpPr>
        <p:spPr>
          <a:xfrm>
            <a:off x="1599225" y="3621022"/>
            <a:ext cx="524503" cy="1015663"/>
          </a:xfrm>
          <a:prstGeom prst="rect">
            <a:avLst/>
          </a:prstGeom>
          <a:noFill/>
        </p:spPr>
        <p:txBody>
          <a:bodyPr wrap="none" rtlCol="0">
            <a:spAutoFit/>
          </a:bodyPr>
          <a:lstStyle/>
          <a:p>
            <a:r>
              <a:rPr lang="en-US" altLang="zh-CN" sz="6000" b="1" dirty="0">
                <a:solidFill>
                  <a:srgbClr val="00339A"/>
                </a:solidFill>
                <a:latin typeface="Agency FB" pitchFamily="34" charset="0"/>
              </a:rPr>
              <a:t>2</a:t>
            </a:r>
            <a:endParaRPr lang="zh-CN" altLang="en-US" sz="6000" b="1" dirty="0">
              <a:solidFill>
                <a:srgbClr val="00339A"/>
              </a:solidFill>
              <a:latin typeface="Agency FB" pitchFamily="34" charset="0"/>
            </a:endParaRPr>
          </a:p>
        </p:txBody>
      </p:sp>
      <p:sp>
        <p:nvSpPr>
          <p:cNvPr id="5" name="TextBox 4">
            <a:extLst>
              <a:ext uri="{FF2B5EF4-FFF2-40B4-BE49-F238E27FC236}">
                <a16:creationId xmlns="" xmlns:a16="http://schemas.microsoft.com/office/drawing/2014/main" id="{85F03381-8F9F-4F4F-B63A-4B871EDFC6B9}"/>
              </a:ext>
            </a:extLst>
          </p:cNvPr>
          <p:cNvSpPr txBox="1"/>
          <p:nvPr/>
        </p:nvSpPr>
        <p:spPr>
          <a:xfrm>
            <a:off x="2736924" y="2084851"/>
            <a:ext cx="538930" cy="1015663"/>
          </a:xfrm>
          <a:prstGeom prst="rect">
            <a:avLst/>
          </a:prstGeom>
          <a:noFill/>
        </p:spPr>
        <p:txBody>
          <a:bodyPr wrap="none" rtlCol="0">
            <a:spAutoFit/>
          </a:bodyPr>
          <a:lstStyle/>
          <a:p>
            <a:r>
              <a:rPr lang="en-US" altLang="zh-CN" sz="6000" b="1" dirty="0">
                <a:latin typeface="Agency FB" pitchFamily="34" charset="0"/>
              </a:rPr>
              <a:t>3</a:t>
            </a:r>
            <a:endParaRPr lang="zh-CN" altLang="en-US" sz="6000" b="1" dirty="0">
              <a:latin typeface="Agency FB" pitchFamily="34" charset="0"/>
            </a:endParaRPr>
          </a:p>
        </p:txBody>
      </p:sp>
      <p:sp>
        <p:nvSpPr>
          <p:cNvPr id="6" name="TextBox 5">
            <a:extLst>
              <a:ext uri="{FF2B5EF4-FFF2-40B4-BE49-F238E27FC236}">
                <a16:creationId xmlns="" xmlns:a16="http://schemas.microsoft.com/office/drawing/2014/main" id="{A64C6892-2A48-45AB-9FE6-8FC910F34E76}"/>
              </a:ext>
            </a:extLst>
          </p:cNvPr>
          <p:cNvSpPr txBox="1"/>
          <p:nvPr/>
        </p:nvSpPr>
        <p:spPr>
          <a:xfrm>
            <a:off x="3923927" y="3621022"/>
            <a:ext cx="534121" cy="1015663"/>
          </a:xfrm>
          <a:prstGeom prst="rect">
            <a:avLst/>
          </a:prstGeom>
          <a:noFill/>
        </p:spPr>
        <p:txBody>
          <a:bodyPr wrap="none" rtlCol="0">
            <a:spAutoFit/>
          </a:bodyPr>
          <a:lstStyle/>
          <a:p>
            <a:r>
              <a:rPr lang="en-US" altLang="zh-CN" sz="6000" b="1" dirty="0">
                <a:solidFill>
                  <a:srgbClr val="FF0000"/>
                </a:solidFill>
                <a:latin typeface="Agency FB" pitchFamily="34" charset="0"/>
              </a:rPr>
              <a:t>4</a:t>
            </a:r>
            <a:endParaRPr lang="zh-CN" altLang="en-US" sz="6000" b="1" dirty="0">
              <a:solidFill>
                <a:srgbClr val="FF0000"/>
              </a:solidFill>
              <a:latin typeface="Agency FB" pitchFamily="34" charset="0"/>
            </a:endParaRPr>
          </a:p>
        </p:txBody>
      </p:sp>
      <p:sp>
        <p:nvSpPr>
          <p:cNvPr id="7" name="TextBox 6">
            <a:extLst>
              <a:ext uri="{FF2B5EF4-FFF2-40B4-BE49-F238E27FC236}">
                <a16:creationId xmlns="" xmlns:a16="http://schemas.microsoft.com/office/drawing/2014/main" id="{C88020CB-8CC0-44F5-AB03-2CD32EBA9DD2}"/>
              </a:ext>
            </a:extLst>
          </p:cNvPr>
          <p:cNvSpPr txBox="1"/>
          <p:nvPr/>
        </p:nvSpPr>
        <p:spPr>
          <a:xfrm>
            <a:off x="197017" y="3861049"/>
            <a:ext cx="1319592" cy="707886"/>
          </a:xfrm>
          <a:prstGeom prst="rect">
            <a:avLst/>
          </a:prstGeom>
          <a:noFill/>
        </p:spPr>
        <p:txBody>
          <a:bodyPr wrap="none" rtlCol="0">
            <a:spAutoFit/>
          </a:bodyPr>
          <a:lstStyle/>
          <a:p>
            <a:pPr lvl="0" algn="ct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 提交申请</a:t>
            </a:r>
            <a:endParaRPr lang="zh-CN" altLang="en-US" sz="2000" dirty="0">
              <a:latin typeface="微软雅黑" pitchFamily="34" charset="-122"/>
              <a:ea typeface="微软雅黑" pitchFamily="34" charset="-122"/>
            </a:endParaRPr>
          </a:p>
        </p:txBody>
      </p:sp>
      <p:sp>
        <p:nvSpPr>
          <p:cNvPr id="8" name="矩形 7">
            <a:extLst>
              <a:ext uri="{FF2B5EF4-FFF2-40B4-BE49-F238E27FC236}">
                <a16:creationId xmlns="" xmlns:a16="http://schemas.microsoft.com/office/drawing/2014/main" id="{62B8B43E-E4F0-44B7-B442-C0C58232CD01}"/>
              </a:ext>
            </a:extLst>
          </p:cNvPr>
          <p:cNvSpPr/>
          <p:nvPr/>
        </p:nvSpPr>
        <p:spPr>
          <a:xfrm>
            <a:off x="1996811" y="3861048"/>
            <a:ext cx="2143141"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确认信息</a:t>
            </a:r>
            <a:endParaRPr lang="en-US" altLang="zh-CN" sz="2000" dirty="0">
              <a:latin typeface="微软雅黑" pitchFamily="34" charset="-122"/>
              <a:ea typeface="微软雅黑" pitchFamily="34" charset="-122"/>
            </a:endParaRPr>
          </a:p>
        </p:txBody>
      </p:sp>
      <p:sp>
        <p:nvSpPr>
          <p:cNvPr id="9" name="矩形 8">
            <a:extLst>
              <a:ext uri="{FF2B5EF4-FFF2-40B4-BE49-F238E27FC236}">
                <a16:creationId xmlns="" xmlns:a16="http://schemas.microsoft.com/office/drawing/2014/main" id="{55936947-31B7-4FB2-A134-2DDBB6CC3628}"/>
              </a:ext>
            </a:extLst>
          </p:cNvPr>
          <p:cNvSpPr/>
          <p:nvPr/>
        </p:nvSpPr>
        <p:spPr>
          <a:xfrm>
            <a:off x="4211958" y="3898211"/>
            <a:ext cx="2448272"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确认提交</a:t>
            </a:r>
            <a:endParaRPr lang="en-US" altLang="zh-CN" sz="2000" dirty="0">
              <a:latin typeface="微软雅黑" pitchFamily="34" charset="-122"/>
              <a:ea typeface="微软雅黑" pitchFamily="34" charset="-122"/>
            </a:endParaRPr>
          </a:p>
        </p:txBody>
      </p:sp>
      <p:sp>
        <p:nvSpPr>
          <p:cNvPr id="10" name="TextBox 17">
            <a:extLst>
              <a:ext uri="{FF2B5EF4-FFF2-40B4-BE49-F238E27FC236}">
                <a16:creationId xmlns="" xmlns:a16="http://schemas.microsoft.com/office/drawing/2014/main" id="{F8D5A6BC-6798-477C-A4D4-29D29669F663}"/>
              </a:ext>
            </a:extLst>
          </p:cNvPr>
          <p:cNvSpPr txBox="1"/>
          <p:nvPr/>
        </p:nvSpPr>
        <p:spPr>
          <a:xfrm>
            <a:off x="5148063" y="2084851"/>
            <a:ext cx="534121" cy="1015663"/>
          </a:xfrm>
          <a:prstGeom prst="rect">
            <a:avLst/>
          </a:prstGeom>
          <a:noFill/>
        </p:spPr>
        <p:txBody>
          <a:bodyPr wrap="square" rtlCol="0">
            <a:spAutoFit/>
          </a:bodyPr>
          <a:lstStyle/>
          <a:p>
            <a:r>
              <a:rPr lang="en-US" altLang="zh-CN" sz="6000" b="1" dirty="0">
                <a:latin typeface="Agency FB" pitchFamily="34" charset="0"/>
              </a:rPr>
              <a:t>5</a:t>
            </a:r>
            <a:endParaRPr lang="zh-CN" altLang="en-US" sz="6000" b="1" dirty="0">
              <a:latin typeface="Agency FB" pitchFamily="34" charset="0"/>
            </a:endParaRPr>
          </a:p>
        </p:txBody>
      </p:sp>
      <p:sp>
        <p:nvSpPr>
          <p:cNvPr id="11" name="TextBox 23">
            <a:extLst>
              <a:ext uri="{FF2B5EF4-FFF2-40B4-BE49-F238E27FC236}">
                <a16:creationId xmlns="" xmlns:a16="http://schemas.microsoft.com/office/drawing/2014/main" id="{1A577659-6281-42ED-B693-9E63C776A514}"/>
              </a:ext>
            </a:extLst>
          </p:cNvPr>
          <p:cNvSpPr txBox="1"/>
          <p:nvPr/>
        </p:nvSpPr>
        <p:spPr>
          <a:xfrm>
            <a:off x="6300191" y="3621022"/>
            <a:ext cx="534121" cy="1015663"/>
          </a:xfrm>
          <a:prstGeom prst="rect">
            <a:avLst/>
          </a:prstGeom>
          <a:noFill/>
        </p:spPr>
        <p:txBody>
          <a:bodyPr wrap="square" rtlCol="0">
            <a:spAutoFit/>
          </a:bodyPr>
          <a:lstStyle/>
          <a:p>
            <a:r>
              <a:rPr lang="en-US" altLang="zh-CN" sz="6000" b="1" dirty="0">
                <a:solidFill>
                  <a:srgbClr val="FF0000"/>
                </a:solidFill>
                <a:latin typeface="Agency FB" pitchFamily="34" charset="0"/>
              </a:rPr>
              <a:t>6</a:t>
            </a:r>
            <a:endParaRPr lang="zh-CN" altLang="en-US" sz="6000" b="1" dirty="0">
              <a:solidFill>
                <a:srgbClr val="FF0000"/>
              </a:solidFill>
              <a:latin typeface="Agency FB" pitchFamily="34" charset="0"/>
            </a:endParaRPr>
          </a:p>
        </p:txBody>
      </p:sp>
      <p:sp>
        <p:nvSpPr>
          <p:cNvPr id="12" name="TextBox 25">
            <a:extLst>
              <a:ext uri="{FF2B5EF4-FFF2-40B4-BE49-F238E27FC236}">
                <a16:creationId xmlns="" xmlns:a16="http://schemas.microsoft.com/office/drawing/2014/main" id="{2B97DD19-69F0-4309-968D-9B6B7F7483DB}"/>
              </a:ext>
            </a:extLst>
          </p:cNvPr>
          <p:cNvSpPr txBox="1"/>
          <p:nvPr/>
        </p:nvSpPr>
        <p:spPr>
          <a:xfrm>
            <a:off x="7380311" y="2084851"/>
            <a:ext cx="534121" cy="1015663"/>
          </a:xfrm>
          <a:prstGeom prst="rect">
            <a:avLst/>
          </a:prstGeom>
          <a:noFill/>
        </p:spPr>
        <p:txBody>
          <a:bodyPr wrap="square" rtlCol="0">
            <a:spAutoFit/>
          </a:bodyPr>
          <a:lstStyle/>
          <a:p>
            <a:r>
              <a:rPr lang="en-US" altLang="zh-CN" sz="6000" b="1" dirty="0">
                <a:latin typeface="Agency FB" pitchFamily="34" charset="0"/>
              </a:rPr>
              <a:t>7</a:t>
            </a:r>
            <a:endParaRPr lang="zh-CN" altLang="en-US" sz="6000" b="1" dirty="0">
              <a:latin typeface="Agency FB" pitchFamily="34" charset="0"/>
            </a:endParaRPr>
          </a:p>
        </p:txBody>
      </p:sp>
      <p:sp>
        <p:nvSpPr>
          <p:cNvPr id="13" name="TextBox 26">
            <a:extLst>
              <a:ext uri="{FF2B5EF4-FFF2-40B4-BE49-F238E27FC236}">
                <a16:creationId xmlns="" xmlns:a16="http://schemas.microsoft.com/office/drawing/2014/main" id="{D9EF1ED2-7BB2-4387-8A6B-BB826D292342}"/>
              </a:ext>
            </a:extLst>
          </p:cNvPr>
          <p:cNvSpPr txBox="1"/>
          <p:nvPr/>
        </p:nvSpPr>
        <p:spPr>
          <a:xfrm>
            <a:off x="1069869" y="2276872"/>
            <a:ext cx="1734129" cy="1077218"/>
          </a:xfrm>
          <a:prstGeom prst="rect">
            <a:avLst/>
          </a:prstGeom>
          <a:noFill/>
        </p:spPr>
        <p:txBody>
          <a:bodyPr wrap="square" rtlCol="0">
            <a:spAutoFit/>
          </a:bodyPr>
          <a:lstStyle/>
          <a:p>
            <a:pPr lvl="0" algn="ctr"/>
            <a:r>
              <a:rPr lang="zh-CN" altLang="en-US" sz="2000" dirty="0">
                <a:solidFill>
                  <a:srgbClr val="00339A"/>
                </a:solidFill>
                <a:latin typeface="微软雅黑" pitchFamily="34" charset="-122"/>
                <a:ea typeface="微软雅黑" pitchFamily="34" charset="-122"/>
              </a:rPr>
              <a:t>主办券商</a:t>
            </a:r>
            <a:endParaRPr lang="en-US" altLang="zh-CN" sz="2000" dirty="0">
              <a:solidFill>
                <a:srgbClr val="00339A"/>
              </a:solidFill>
              <a:latin typeface="微软雅黑" pitchFamily="34" charset="-122"/>
              <a:ea typeface="微软雅黑" pitchFamily="34" charset="-122"/>
            </a:endParaRPr>
          </a:p>
          <a:p>
            <a:pPr lvl="0" algn="ctr"/>
            <a:r>
              <a:rPr lang="zh-CN" altLang="en-US" sz="2000" dirty="0">
                <a:solidFill>
                  <a:srgbClr val="00339A"/>
                </a:solidFill>
                <a:latin typeface="微软雅黑" pitchFamily="34" charset="-122"/>
                <a:ea typeface="微软雅黑" pitchFamily="34" charset="-122"/>
              </a:rPr>
              <a:t>填写明细</a:t>
            </a:r>
          </a:p>
          <a:p>
            <a:endParaRPr lang="zh-CN" altLang="en-US" sz="2400" dirty="0">
              <a:solidFill>
                <a:srgbClr val="00339A"/>
              </a:solidFill>
            </a:endParaRPr>
          </a:p>
        </p:txBody>
      </p:sp>
      <p:sp>
        <p:nvSpPr>
          <p:cNvPr id="14" name="TextBox 27">
            <a:extLst>
              <a:ext uri="{FF2B5EF4-FFF2-40B4-BE49-F238E27FC236}">
                <a16:creationId xmlns="" xmlns:a16="http://schemas.microsoft.com/office/drawing/2014/main" id="{B93D13E0-4735-4F9E-983D-EBE8FBC3C304}"/>
              </a:ext>
            </a:extLst>
          </p:cNvPr>
          <p:cNvSpPr txBox="1"/>
          <p:nvPr/>
        </p:nvSpPr>
        <p:spPr>
          <a:xfrm>
            <a:off x="3419872" y="2276872"/>
            <a:ext cx="1734129" cy="1077218"/>
          </a:xfrm>
          <a:prstGeom prst="rect">
            <a:avLst/>
          </a:prstGeom>
          <a:noFill/>
        </p:spPr>
        <p:txBody>
          <a:bodyPr wrap="square" rtlCol="0">
            <a:spAutoFit/>
          </a:bodyPr>
          <a:lstStyle/>
          <a:p>
            <a:pPr lvl="0" algn="ctr"/>
            <a:r>
              <a:rPr lang="zh-CN" altLang="en-US" sz="2000" dirty="0" smtClean="0">
                <a:solidFill>
                  <a:srgbClr val="FF0000"/>
                </a:solidFill>
                <a:latin typeface="微软雅黑" pitchFamily="34" charset="-122"/>
                <a:ea typeface="微软雅黑" pitchFamily="34" charset="-122"/>
              </a:rPr>
              <a:t>中国结算</a:t>
            </a:r>
            <a:endParaRPr lang="en-US" altLang="zh-CN" sz="2000" dirty="0" smtClean="0">
              <a:solidFill>
                <a:srgbClr val="FF0000"/>
              </a:solidFill>
              <a:latin typeface="微软雅黑" pitchFamily="34" charset="-122"/>
              <a:ea typeface="微软雅黑" pitchFamily="34" charset="-122"/>
            </a:endParaRPr>
          </a:p>
          <a:p>
            <a:pPr lvl="0" algn="ctr"/>
            <a:r>
              <a:rPr lang="zh-CN" altLang="en-US" sz="2000" dirty="0" smtClean="0">
                <a:solidFill>
                  <a:srgbClr val="FF0000"/>
                </a:solidFill>
                <a:latin typeface="微软雅黑" pitchFamily="34" charset="-122"/>
                <a:ea typeface="微软雅黑" pitchFamily="34" charset="-122"/>
              </a:rPr>
              <a:t>审核</a:t>
            </a:r>
            <a:endParaRPr lang="zh-CN" altLang="en-US" sz="2000" dirty="0">
              <a:solidFill>
                <a:srgbClr val="FF0000"/>
              </a:solidFill>
              <a:latin typeface="微软雅黑" pitchFamily="34" charset="-122"/>
              <a:ea typeface="微软雅黑" pitchFamily="34" charset="-122"/>
            </a:endParaRPr>
          </a:p>
          <a:p>
            <a:endParaRPr lang="zh-CN" altLang="en-US" sz="2400" dirty="0">
              <a:solidFill>
                <a:srgbClr val="FF0000"/>
              </a:solidFill>
            </a:endParaRPr>
          </a:p>
        </p:txBody>
      </p:sp>
      <p:sp>
        <p:nvSpPr>
          <p:cNvPr id="15" name="TextBox 28">
            <a:extLst>
              <a:ext uri="{FF2B5EF4-FFF2-40B4-BE49-F238E27FC236}">
                <a16:creationId xmlns="" xmlns:a16="http://schemas.microsoft.com/office/drawing/2014/main" id="{D8203FBC-ACCA-4831-A94B-B540E9976C0C}"/>
              </a:ext>
            </a:extLst>
          </p:cNvPr>
          <p:cNvSpPr txBox="1"/>
          <p:nvPr/>
        </p:nvSpPr>
        <p:spPr>
          <a:xfrm>
            <a:off x="5868144" y="2276872"/>
            <a:ext cx="1734129" cy="1077218"/>
          </a:xfrm>
          <a:prstGeom prst="rect">
            <a:avLst/>
          </a:prstGeom>
          <a:noFill/>
        </p:spPr>
        <p:txBody>
          <a:bodyPr wrap="square" rtlCol="0">
            <a:spAutoFit/>
          </a:bodyPr>
          <a:lstStyle/>
          <a:p>
            <a:pPr lvl="0" algn="ctr"/>
            <a:r>
              <a:rPr lang="zh-CN" altLang="en-US" sz="2000" dirty="0">
                <a:solidFill>
                  <a:srgbClr val="FF0000"/>
                </a:solidFill>
                <a:latin typeface="微软雅黑" pitchFamily="34" charset="-122"/>
                <a:ea typeface="微软雅黑" pitchFamily="34" charset="-122"/>
              </a:rPr>
              <a:t>结算公司</a:t>
            </a:r>
            <a:endParaRPr lang="en-US" altLang="zh-CN" sz="2000" dirty="0">
              <a:solidFill>
                <a:srgbClr val="FF0000"/>
              </a:solidFill>
              <a:latin typeface="微软雅黑" pitchFamily="34" charset="-122"/>
              <a:ea typeface="微软雅黑" pitchFamily="34" charset="-122"/>
            </a:endParaRPr>
          </a:p>
          <a:p>
            <a:pPr lvl="0" algn="ctr"/>
            <a:r>
              <a:rPr lang="zh-CN" altLang="en-US" sz="2000" dirty="0" smtClean="0">
                <a:solidFill>
                  <a:srgbClr val="FF0000"/>
                </a:solidFill>
                <a:latin typeface="微软雅黑" pitchFamily="34" charset="-122"/>
                <a:ea typeface="微软雅黑" pitchFamily="34" charset="-122"/>
              </a:rPr>
              <a:t>办理</a:t>
            </a:r>
            <a:endParaRPr lang="zh-CN" altLang="en-US" sz="2000" dirty="0">
              <a:solidFill>
                <a:srgbClr val="FF0000"/>
              </a:solidFill>
              <a:latin typeface="微软雅黑" pitchFamily="34" charset="-122"/>
              <a:ea typeface="微软雅黑" pitchFamily="34" charset="-122"/>
            </a:endParaRPr>
          </a:p>
          <a:p>
            <a:endParaRPr lang="zh-CN" altLang="en-US" sz="2400" dirty="0">
              <a:solidFill>
                <a:srgbClr val="FF0000"/>
              </a:solidFill>
            </a:endParaRPr>
          </a:p>
        </p:txBody>
      </p:sp>
      <p:sp>
        <p:nvSpPr>
          <p:cNvPr id="16" name="矩形 15">
            <a:extLst>
              <a:ext uri="{FF2B5EF4-FFF2-40B4-BE49-F238E27FC236}">
                <a16:creationId xmlns="" xmlns:a16="http://schemas.microsoft.com/office/drawing/2014/main" id="{FB3EA0D8-78E9-4F2A-B276-5767535ED5A5}"/>
              </a:ext>
            </a:extLst>
          </p:cNvPr>
          <p:cNvSpPr/>
          <p:nvPr/>
        </p:nvSpPr>
        <p:spPr>
          <a:xfrm>
            <a:off x="5682930" y="3919121"/>
            <a:ext cx="3857620"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查看</a:t>
            </a:r>
            <a:r>
              <a:rPr lang="zh-CN" altLang="en-US" sz="2000" dirty="0">
                <a:latin typeface="微软雅黑" pitchFamily="34" charset="-122"/>
                <a:ea typeface="微软雅黑" pitchFamily="34" charset="-122"/>
              </a:rPr>
              <a:t>结果</a:t>
            </a:r>
            <a:endParaRPr lang="en-US" altLang="zh-CN" sz="2000" dirty="0">
              <a:latin typeface="微软雅黑" pitchFamily="34" charset="-122"/>
              <a:ea typeface="微软雅黑" pitchFamily="34" charset="-122"/>
            </a:endParaRPr>
          </a:p>
        </p:txBody>
      </p:sp>
      <p:sp>
        <p:nvSpPr>
          <p:cNvPr id="17" name="TextBox 16"/>
          <p:cNvSpPr txBox="1"/>
          <p:nvPr/>
        </p:nvSpPr>
        <p:spPr>
          <a:xfrm>
            <a:off x="-612576" y="1268760"/>
            <a:ext cx="6514305"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一</a:t>
            </a:r>
            <a:r>
              <a:rPr lang="zh-CN" altLang="en-US" sz="2000" b="1" dirty="0" smtClean="0">
                <a:latin typeface="微软雅黑" pitchFamily="34" charset="-122"/>
                <a:ea typeface="微软雅黑" pitchFamily="34" charset="-122"/>
              </a:rPr>
              <a:t>、检查券商填写的信息并确认提交</a:t>
            </a:r>
            <a:endParaRPr lang="zh-CN" altLang="en-US" sz="2000" b="1" dirty="0">
              <a:latin typeface="微软雅黑" pitchFamily="34" charset="-122"/>
              <a:ea typeface="微软雅黑" pitchFamily="34" charset="-122"/>
            </a:endParaRPr>
          </a:p>
        </p:txBody>
      </p:sp>
      <p:sp>
        <p:nvSpPr>
          <p:cNvPr id="18"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第三节   股份限</a:t>
            </a:r>
            <a:r>
              <a:rPr lang="zh-CN" altLang="en-US" sz="2800" b="1" dirty="0">
                <a:solidFill>
                  <a:srgbClr val="FFFFFF"/>
                </a:solidFill>
                <a:latin typeface="微软雅黑" pitchFamily="34" charset="-122"/>
                <a:ea typeface="微软雅黑" pitchFamily="34" charset="-122"/>
              </a:rPr>
              <a:t>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确认信息</a:t>
            </a:r>
            <a:endParaRPr lang="zh-CN" altLang="en-US" sz="2800" b="1" dirty="0">
              <a:solidFill>
                <a:srgbClr val="FFFFFF"/>
              </a:solidFill>
              <a:latin typeface="微软雅黑" pitchFamily="34" charset="-122"/>
              <a:ea typeface="微软雅黑" pitchFamily="34" charset="-122"/>
            </a:endParaRPr>
          </a:p>
        </p:txBody>
      </p:sp>
      <p:sp>
        <p:nvSpPr>
          <p:cNvPr id="19" name="TextBox 6"/>
          <p:cNvSpPr txBox="1"/>
          <p:nvPr/>
        </p:nvSpPr>
        <p:spPr>
          <a:xfrm>
            <a:off x="4571677" y="6392941"/>
            <a:ext cx="441146" cy="369332"/>
          </a:xfrm>
          <a:prstGeom prst="rect">
            <a:avLst/>
          </a:prstGeom>
          <a:noFill/>
        </p:spPr>
        <p:txBody>
          <a:bodyPr wrap="none" rtlCol="0">
            <a:spAutoFit/>
          </a:bodyPr>
          <a:lstStyle/>
          <a:p>
            <a:r>
              <a:rPr lang="en-US" altLang="zh-CN" dirty="0" smtClean="0"/>
              <a:t>68</a:t>
            </a:r>
            <a:endParaRPr lang="zh-CN" alt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0" name="Rectangle 6"/>
          <p:cNvSpPr>
            <a:spLocks noChangeArrowheads="1"/>
          </p:cNvSpPr>
          <p:nvPr/>
        </p:nvSpPr>
        <p:spPr bwMode="auto">
          <a:xfrm>
            <a:off x="7596336" y="2948947"/>
            <a:ext cx="1046162" cy="418339"/>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2" name="组合 3">
            <a:extLst>
              <a:ext uri="{FF2B5EF4-FFF2-40B4-BE49-F238E27FC236}">
                <a16:creationId xmlns="" xmlns:a16="http://schemas.microsoft.com/office/drawing/2014/main" id="{973E957A-6178-42C1-BFF7-4D9A73D96953}"/>
              </a:ext>
            </a:extLst>
          </p:cNvPr>
          <p:cNvGrpSpPr/>
          <p:nvPr/>
        </p:nvGrpSpPr>
        <p:grpSpPr>
          <a:xfrm>
            <a:off x="5054705" y="751868"/>
            <a:ext cx="3672963" cy="5952661"/>
            <a:chOff x="5076056" y="555526"/>
            <a:chExt cx="3672963" cy="4464496"/>
          </a:xfrm>
        </p:grpSpPr>
        <p:pic>
          <p:nvPicPr>
            <p:cNvPr id="9" name="图片 8"/>
            <p:cNvPicPr/>
            <p:nvPr/>
          </p:nvPicPr>
          <p:blipFill>
            <a:blip r:embed="rId2" cstate="print"/>
            <a:srcRect l="1669" r="3336" b="13353"/>
            <a:stretch>
              <a:fillRect/>
            </a:stretch>
          </p:blipFill>
          <p:spPr bwMode="auto">
            <a:xfrm>
              <a:off x="5076056" y="555526"/>
              <a:ext cx="3672963" cy="2592288"/>
            </a:xfrm>
            <a:prstGeom prst="rect">
              <a:avLst/>
            </a:prstGeom>
            <a:noFill/>
            <a:ln w="9525">
              <a:noFill/>
              <a:miter lim="800000"/>
              <a:headEnd/>
              <a:tailEnd/>
            </a:ln>
          </p:spPr>
        </p:pic>
        <p:pic>
          <p:nvPicPr>
            <p:cNvPr id="10" name="图片 9"/>
            <p:cNvPicPr/>
            <p:nvPr/>
          </p:nvPicPr>
          <p:blipFill>
            <a:blip r:embed="rId3" cstate="print"/>
            <a:srcRect r="1670"/>
            <a:stretch>
              <a:fillRect/>
            </a:stretch>
          </p:blipFill>
          <p:spPr bwMode="auto">
            <a:xfrm>
              <a:off x="5076056" y="3219822"/>
              <a:ext cx="3672408" cy="1800200"/>
            </a:xfrm>
            <a:prstGeom prst="rect">
              <a:avLst/>
            </a:prstGeom>
            <a:noFill/>
            <a:ln w="9525">
              <a:noFill/>
              <a:miter lim="800000"/>
              <a:headEnd/>
              <a:tailEnd/>
            </a:ln>
          </p:spPr>
        </p:pic>
        <p:sp>
          <p:nvSpPr>
            <p:cNvPr id="6146" name="Rectangle 2"/>
            <p:cNvSpPr>
              <a:spLocks noChangeArrowheads="1"/>
            </p:cNvSpPr>
            <p:nvPr/>
          </p:nvSpPr>
          <p:spPr bwMode="auto">
            <a:xfrm>
              <a:off x="7596336" y="1707654"/>
              <a:ext cx="352425" cy="131763"/>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47" name="Rectangle 3"/>
            <p:cNvSpPr>
              <a:spLocks noChangeArrowheads="1"/>
            </p:cNvSpPr>
            <p:nvPr/>
          </p:nvSpPr>
          <p:spPr bwMode="auto">
            <a:xfrm>
              <a:off x="5796136" y="2211710"/>
              <a:ext cx="1120775" cy="31375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49" name="Rectangle 5"/>
            <p:cNvSpPr>
              <a:spLocks noChangeArrowheads="1"/>
            </p:cNvSpPr>
            <p:nvPr/>
          </p:nvSpPr>
          <p:spPr bwMode="auto">
            <a:xfrm>
              <a:off x="5796137" y="1707654"/>
              <a:ext cx="720080" cy="72008"/>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51" name="Rectangle 7"/>
            <p:cNvSpPr>
              <a:spLocks noChangeArrowheads="1"/>
            </p:cNvSpPr>
            <p:nvPr/>
          </p:nvSpPr>
          <p:spPr bwMode="auto">
            <a:xfrm>
              <a:off x="5220072" y="2859782"/>
              <a:ext cx="1080120" cy="288032"/>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54" name="Rectangle 10"/>
            <p:cNvSpPr>
              <a:spLocks noChangeArrowheads="1"/>
            </p:cNvSpPr>
            <p:nvPr/>
          </p:nvSpPr>
          <p:spPr bwMode="auto">
            <a:xfrm>
              <a:off x="5817592" y="3651870"/>
              <a:ext cx="338584" cy="288032"/>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Rectangle 10"/>
            <p:cNvSpPr>
              <a:spLocks noChangeArrowheads="1"/>
            </p:cNvSpPr>
            <p:nvPr/>
          </p:nvSpPr>
          <p:spPr bwMode="auto">
            <a:xfrm>
              <a:off x="7668344" y="3651870"/>
              <a:ext cx="792088" cy="288032"/>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4" name="TextBox 4">
            <a:extLst>
              <a:ext uri="{FF2B5EF4-FFF2-40B4-BE49-F238E27FC236}">
                <a16:creationId xmlns="" xmlns:a16="http://schemas.microsoft.com/office/drawing/2014/main" id="{30B6C540-182F-4541-A6BE-0E3919D34E5D}"/>
              </a:ext>
            </a:extLst>
          </p:cNvPr>
          <p:cNvSpPr txBox="1"/>
          <p:nvPr/>
        </p:nvSpPr>
        <p:spPr>
          <a:xfrm>
            <a:off x="1088736" y="1400387"/>
            <a:ext cx="3915313" cy="830997"/>
          </a:xfrm>
          <a:prstGeom prst="rect">
            <a:avLst/>
          </a:prstGeom>
          <a:noFill/>
        </p:spPr>
        <p:txBody>
          <a:bodyPr wrap="square" rtlCol="0">
            <a:spAutoFit/>
          </a:bodyPr>
          <a:lstStyle/>
          <a:p>
            <a:pPr>
              <a:lnSpc>
                <a:spcPct val="150000"/>
              </a:lnSpc>
            </a:pPr>
            <a:r>
              <a:rPr lang="zh-CN" altLang="en-US" sz="1600" dirty="0">
                <a:latin typeface="微软雅黑" pitchFamily="34" charset="-122"/>
                <a:ea typeface="微软雅黑" pitchFamily="34" charset="-122"/>
              </a:rPr>
              <a:t>       主办券商填写股份明细后，业务返回至发行人处理环节</a:t>
            </a:r>
            <a:endParaRPr lang="en-US" altLang="zh-CN" sz="1600" dirty="0">
              <a:latin typeface="微软雅黑" pitchFamily="34" charset="-122"/>
              <a:ea typeface="微软雅黑" pitchFamily="34" charset="-122"/>
            </a:endParaRPr>
          </a:p>
        </p:txBody>
      </p:sp>
      <p:sp>
        <p:nvSpPr>
          <p:cNvPr id="25" name="矩形标注 6">
            <a:extLst>
              <a:ext uri="{FF2B5EF4-FFF2-40B4-BE49-F238E27FC236}">
                <a16:creationId xmlns="" xmlns:a16="http://schemas.microsoft.com/office/drawing/2014/main" id="{708CB0E2-F4A9-48A4-B539-06DF78056708}"/>
              </a:ext>
            </a:extLst>
          </p:cNvPr>
          <p:cNvSpPr/>
          <p:nvPr/>
        </p:nvSpPr>
        <p:spPr bwMode="gray">
          <a:xfrm>
            <a:off x="517266" y="2852936"/>
            <a:ext cx="4126743" cy="1536171"/>
          </a:xfrm>
          <a:prstGeom prst="wedgeRectCallout">
            <a:avLst>
              <a:gd name="adj1" fmla="val 57427"/>
              <a:gd name="adj2" fmla="val -98765"/>
            </a:avLst>
          </a:prstGeom>
          <a:noFill/>
          <a:ln w="19050">
            <a:solidFill>
              <a:srgbClr val="FF0000"/>
            </a:solidFill>
            <a:round/>
            <a:headEnd/>
            <a:tailEnd/>
          </a:ln>
        </p:spPr>
        <p:txBody>
          <a:bodyPr wrap="none" rtlCol="0" anchor="ctr"/>
          <a:lstStyle/>
          <a:p>
            <a:pPr algn="ctr"/>
            <a:r>
              <a:rPr lang="zh-CN" altLang="en-US" sz="1600" dirty="0">
                <a:latin typeface="微软雅黑" pitchFamily="34" charset="-122"/>
                <a:ea typeface="微软雅黑" pitchFamily="34" charset="-122"/>
              </a:rPr>
              <a:t>下载并查看</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股份解除限售登记申请表</a:t>
            </a:r>
            <a:r>
              <a:rPr lang="en-US" altLang="zh-CN" sz="1600" dirty="0">
                <a:latin typeface="微软雅黑" pitchFamily="34" charset="-122"/>
                <a:ea typeface="微软雅黑" pitchFamily="34" charset="-122"/>
              </a:rPr>
              <a:t>》</a:t>
            </a:r>
            <a:endParaRPr lang="zh-CN" altLang="en-US" sz="160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 name="矩形标注 7">
            <a:extLst>
              <a:ext uri="{FF2B5EF4-FFF2-40B4-BE49-F238E27FC236}">
                <a16:creationId xmlns="" xmlns:a16="http://schemas.microsoft.com/office/drawing/2014/main" id="{769B6B0E-27B0-4093-8F7F-E061BA8CA38E}"/>
              </a:ext>
            </a:extLst>
          </p:cNvPr>
          <p:cNvSpPr/>
          <p:nvPr/>
        </p:nvSpPr>
        <p:spPr bwMode="gray">
          <a:xfrm>
            <a:off x="517265" y="4677139"/>
            <a:ext cx="4126743" cy="1536171"/>
          </a:xfrm>
          <a:prstGeom prst="wedgeRectCallout">
            <a:avLst>
              <a:gd name="adj1" fmla="val 71052"/>
              <a:gd name="adj2" fmla="val 43574"/>
            </a:avLst>
          </a:prstGeom>
          <a:noFill/>
          <a:ln w="19050">
            <a:solidFill>
              <a:srgbClr val="FF0000"/>
            </a:solidFill>
            <a:round/>
            <a:headEnd/>
            <a:tailEnd/>
          </a:ln>
        </p:spPr>
        <p:txBody>
          <a:bodyPr wrap="none" rtlCol="0" anchor="ctr"/>
          <a:lstStyle/>
          <a:p>
            <a:pPr algn="ctr"/>
            <a:r>
              <a:rPr lang="zh-CN" altLang="en-US" sz="1600" dirty="0">
                <a:latin typeface="微软雅黑" pitchFamily="34" charset="-122"/>
                <a:ea typeface="微软雅黑" pitchFamily="34" charset="-122"/>
              </a:rPr>
              <a:t>驳回主办券商修改</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提交结算审核</a:t>
            </a:r>
          </a:p>
        </p:txBody>
      </p:sp>
      <p:sp>
        <p:nvSpPr>
          <p:cNvPr id="27" name="矩形 26">
            <a:extLst>
              <a:ext uri="{FF2B5EF4-FFF2-40B4-BE49-F238E27FC236}">
                <a16:creationId xmlns="" xmlns:a16="http://schemas.microsoft.com/office/drawing/2014/main" id="{0041D3A5-2493-4FE4-81B2-70A8AB7E6F12}"/>
              </a:ext>
            </a:extLst>
          </p:cNvPr>
          <p:cNvSpPr/>
          <p:nvPr/>
        </p:nvSpPr>
        <p:spPr bwMode="gray">
          <a:xfrm>
            <a:off x="5054704" y="1908499"/>
            <a:ext cx="683890" cy="271588"/>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4" name="组合 1">
            <a:extLst>
              <a:ext uri="{FF2B5EF4-FFF2-40B4-BE49-F238E27FC236}">
                <a16:creationId xmlns="" xmlns:a16="http://schemas.microsoft.com/office/drawing/2014/main" id="{5A2E58E5-93CA-4095-B2F8-652CC18A34FE}"/>
              </a:ext>
            </a:extLst>
          </p:cNvPr>
          <p:cNvGrpSpPr/>
          <p:nvPr/>
        </p:nvGrpSpPr>
        <p:grpSpPr>
          <a:xfrm>
            <a:off x="7020272" y="3481420"/>
            <a:ext cx="1296144" cy="1054219"/>
            <a:chOff x="7020272" y="2611065"/>
            <a:chExt cx="1296144" cy="790664"/>
          </a:xfrm>
        </p:grpSpPr>
        <p:sp>
          <p:nvSpPr>
            <p:cNvPr id="19" name="TextBox 3"/>
            <p:cNvSpPr txBox="1"/>
            <p:nvPr/>
          </p:nvSpPr>
          <p:spPr>
            <a:xfrm>
              <a:off x="7020272" y="3147814"/>
              <a:ext cx="1296144" cy="253915"/>
            </a:xfrm>
            <a:prstGeom prst="rect">
              <a:avLst/>
            </a:prstGeom>
            <a:noFill/>
          </p:spPr>
          <p:txBody>
            <a:bodyPr wrap="square" rtlCol="0">
              <a:spAutoFit/>
            </a:bodyPr>
            <a:lstStyle/>
            <a:p>
              <a:r>
                <a:rPr lang="zh-CN" altLang="en-US" sz="1600" dirty="0">
                  <a:solidFill>
                    <a:srgbClr val="C00000"/>
                  </a:solidFill>
                  <a:latin typeface="微软雅黑" pitchFamily="34" charset="-122"/>
                  <a:ea typeface="微软雅黑" pitchFamily="34" charset="-122"/>
                </a:rPr>
                <a:t>仔细核对！</a:t>
              </a:r>
              <a:endParaRPr lang="en-US" altLang="zh-CN" sz="1600" dirty="0">
                <a:solidFill>
                  <a:srgbClr val="C00000"/>
                </a:solidFill>
                <a:latin typeface="微软雅黑" pitchFamily="34" charset="-122"/>
                <a:ea typeface="微软雅黑" pitchFamily="34" charset="-122"/>
              </a:endParaRPr>
            </a:p>
          </p:txBody>
        </p:sp>
        <p:sp>
          <p:nvSpPr>
            <p:cNvPr id="28" name="矩形 27">
              <a:extLst>
                <a:ext uri="{FF2B5EF4-FFF2-40B4-BE49-F238E27FC236}">
                  <a16:creationId xmlns="" xmlns:a16="http://schemas.microsoft.com/office/drawing/2014/main" id="{E4302F4C-CFD5-4EDD-A023-748F9CE694F7}"/>
                </a:ext>
              </a:extLst>
            </p:cNvPr>
            <p:cNvSpPr/>
            <p:nvPr/>
          </p:nvSpPr>
          <p:spPr bwMode="gray">
            <a:xfrm>
              <a:off x="7326399" y="2611065"/>
              <a:ext cx="413953" cy="536749"/>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31" name="矩形 30">
            <a:extLst>
              <a:ext uri="{FF2B5EF4-FFF2-40B4-BE49-F238E27FC236}">
                <a16:creationId xmlns="" xmlns:a16="http://schemas.microsoft.com/office/drawing/2014/main" id="{4576E78C-0BF4-4E1A-B08B-C0E51C4C39F0}"/>
              </a:ext>
            </a:extLst>
          </p:cNvPr>
          <p:cNvSpPr/>
          <p:nvPr/>
        </p:nvSpPr>
        <p:spPr bwMode="gray">
          <a:xfrm>
            <a:off x="5549130" y="6053820"/>
            <a:ext cx="463031" cy="159491"/>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 name="TextBox 6">
            <a:extLst>
              <a:ext uri="{FF2B5EF4-FFF2-40B4-BE49-F238E27FC236}">
                <a16:creationId xmlns="" xmlns:a16="http://schemas.microsoft.com/office/drawing/2014/main" id="{B7F29D7F-8167-40F5-8617-BC518FBFF5F4}"/>
              </a:ext>
            </a:extLst>
          </p:cNvPr>
          <p:cNvSpPr txBox="1"/>
          <p:nvPr/>
        </p:nvSpPr>
        <p:spPr>
          <a:xfrm>
            <a:off x="4571677" y="6392941"/>
            <a:ext cx="441146" cy="369332"/>
          </a:xfrm>
          <a:prstGeom prst="rect">
            <a:avLst/>
          </a:prstGeom>
          <a:noFill/>
        </p:spPr>
        <p:txBody>
          <a:bodyPr wrap="none" rtlCol="0">
            <a:spAutoFit/>
          </a:bodyPr>
          <a:lstStyle/>
          <a:p>
            <a:r>
              <a:rPr lang="en-US" altLang="zh-CN" dirty="0" smtClean="0"/>
              <a:t>69</a:t>
            </a:r>
            <a:endParaRPr lang="zh-CN" altLang="en-US" dirty="0"/>
          </a:p>
        </p:txBody>
      </p:sp>
      <p:sp>
        <p:nvSpPr>
          <p:cNvPr id="32" name="TextBox 10">
            <a:extLst>
              <a:ext uri="{FF2B5EF4-FFF2-40B4-BE49-F238E27FC236}">
                <a16:creationId xmlns="" xmlns:a16="http://schemas.microsoft.com/office/drawing/2014/main" id="{EE20C8E9-440C-4BC7-ACE7-38E5A9C10607}"/>
              </a:ext>
            </a:extLst>
          </p:cNvPr>
          <p:cNvSpPr txBox="1"/>
          <p:nvPr/>
        </p:nvSpPr>
        <p:spPr>
          <a:xfrm>
            <a:off x="539552" y="1052736"/>
            <a:ext cx="4288353"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一、检查券商填写的信息并确认提交</a:t>
            </a:r>
            <a:endParaRPr lang="zh-CN" altLang="en-US" sz="2000" b="1" dirty="0">
              <a:latin typeface="微软雅黑" pitchFamily="34" charset="-122"/>
              <a:ea typeface="微软雅黑" pitchFamily="34" charset="-122"/>
            </a:endParaRPr>
          </a:p>
        </p:txBody>
      </p:sp>
      <p:sp>
        <p:nvSpPr>
          <p:cNvPr id="33"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第三节   股份限</a:t>
            </a:r>
            <a:r>
              <a:rPr lang="zh-CN" altLang="en-US" sz="2800" b="1" dirty="0">
                <a:solidFill>
                  <a:srgbClr val="FFFFFF"/>
                </a:solidFill>
                <a:latin typeface="微软雅黑" pitchFamily="34" charset="-122"/>
                <a:ea typeface="微软雅黑" pitchFamily="34" charset="-122"/>
              </a:rPr>
              <a:t>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确认信息</a:t>
            </a:r>
            <a:endParaRPr lang="zh-CN" altLang="en-US" sz="2800" b="1" dirty="0">
              <a:solidFill>
                <a:srgbClr val="FFFF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29391701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
          <p:cNvSpPr txBox="1"/>
          <p:nvPr/>
        </p:nvSpPr>
        <p:spPr>
          <a:xfrm>
            <a:off x="539552" y="139085"/>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第二节   股份</a:t>
            </a:r>
            <a:r>
              <a:rPr kumimoji="1" lang="zh-CN" altLang="en-US" sz="2800" b="1" dirty="0">
                <a:solidFill>
                  <a:schemeClr val="bg1"/>
                </a:solidFill>
                <a:latin typeface="微软雅黑" pitchFamily="34" charset="-122"/>
                <a:ea typeface="微软雅黑" pitchFamily="34" charset="-122"/>
              </a:rPr>
              <a:t>登记九要素</a:t>
            </a:r>
          </a:p>
        </p:txBody>
      </p:sp>
      <p:graphicFrame>
        <p:nvGraphicFramePr>
          <p:cNvPr id="8" name="表格 7"/>
          <p:cNvGraphicFramePr>
            <a:graphicFrameLocks noGrp="1"/>
          </p:cNvGraphicFramePr>
          <p:nvPr>
            <p:extLst>
              <p:ext uri="{D42A27DB-BD31-4B8C-83A1-F6EECF244321}">
                <p14:modId xmlns="" xmlns:p14="http://schemas.microsoft.com/office/powerpoint/2010/main" val="2006893597"/>
              </p:ext>
            </p:extLst>
          </p:nvPr>
        </p:nvGraphicFramePr>
        <p:xfrm>
          <a:off x="755576" y="1796820"/>
          <a:ext cx="7848872" cy="4323467"/>
        </p:xfrm>
        <a:graphic>
          <a:graphicData uri="http://schemas.openxmlformats.org/drawingml/2006/table">
            <a:tbl>
              <a:tblPr firstRow="1" bandRow="1">
                <a:tableStyleId>{5C22544A-7EE6-4342-B048-85BDC9FD1C3A}</a:tableStyleId>
              </a:tblPr>
              <a:tblGrid>
                <a:gridCol w="1668843">
                  <a:extLst>
                    <a:ext uri="{9D8B030D-6E8A-4147-A177-3AD203B41FA5}">
                      <a16:colId xmlns="" xmlns:a16="http://schemas.microsoft.com/office/drawing/2014/main" val="20000"/>
                    </a:ext>
                  </a:extLst>
                </a:gridCol>
                <a:gridCol w="1684073">
                  <a:extLst>
                    <a:ext uri="{9D8B030D-6E8A-4147-A177-3AD203B41FA5}">
                      <a16:colId xmlns="" xmlns:a16="http://schemas.microsoft.com/office/drawing/2014/main" val="20001"/>
                    </a:ext>
                  </a:extLst>
                </a:gridCol>
                <a:gridCol w="4495956">
                  <a:extLst>
                    <a:ext uri="{9D8B030D-6E8A-4147-A177-3AD203B41FA5}">
                      <a16:colId xmlns="" xmlns:a16="http://schemas.microsoft.com/office/drawing/2014/main" val="20002"/>
                    </a:ext>
                  </a:extLst>
                </a:gridCol>
              </a:tblGrid>
              <a:tr h="921796">
                <a:tc rowSpan="3">
                  <a:txBody>
                    <a:bodyPr/>
                    <a:lstStyle/>
                    <a:p>
                      <a:pPr algn="l"/>
                      <a:endParaRPr lang="zh-CN" altLang="en-US" sz="2400" b="0" dirty="0">
                        <a:solidFill>
                          <a:srgbClr val="C00000"/>
                        </a:solidFill>
                        <a:latin typeface="微软雅黑" pitchFamily="34" charset="-122"/>
                        <a:ea typeface="微软雅黑" pitchFamily="34" charset="-122"/>
                      </a:endParaRPr>
                    </a:p>
                  </a:txBody>
                  <a:tcPr marT="60960" marB="60960" anchor="ctr">
                    <a:solidFill>
                      <a:schemeClr val="accent1">
                        <a:tint val="40000"/>
                      </a:schemeClr>
                    </a:solidFill>
                  </a:tcPr>
                </a:tc>
                <a:tc>
                  <a:txBody>
                    <a:bodyPr/>
                    <a:lstStyle/>
                    <a:p>
                      <a:pPr algn="l"/>
                      <a:endParaRPr lang="zh-CN" altLang="en-US" sz="2400" b="0" dirty="0">
                        <a:solidFill>
                          <a:schemeClr val="tx1"/>
                        </a:solidFill>
                        <a:latin typeface="微软雅黑" pitchFamily="34" charset="-122"/>
                        <a:ea typeface="微软雅黑" pitchFamily="34" charset="-122"/>
                      </a:endParaRPr>
                    </a:p>
                  </a:txBody>
                  <a:tcPr marT="60960" marB="60960" anchor="ctr">
                    <a:solidFill>
                      <a:schemeClr val="accent1">
                        <a:tint val="40000"/>
                      </a:schemeClr>
                    </a:solidFill>
                  </a:tcPr>
                </a:tc>
                <a:tc>
                  <a:txBody>
                    <a:bodyPr/>
                    <a:lstStyle/>
                    <a:p>
                      <a:endParaRPr lang="zh-CN" altLang="en-US" sz="2400" b="0" dirty="0">
                        <a:solidFill>
                          <a:schemeClr val="tx1"/>
                        </a:solidFill>
                        <a:latin typeface="微软雅黑" pitchFamily="34" charset="-122"/>
                        <a:ea typeface="微软雅黑" pitchFamily="34" charset="-122"/>
                      </a:endParaRPr>
                    </a:p>
                  </a:txBody>
                  <a:tcPr marT="60960" marB="60960" anchor="ctr">
                    <a:solidFill>
                      <a:schemeClr val="accent1">
                        <a:tint val="40000"/>
                      </a:schemeClr>
                    </a:solidFill>
                  </a:tcPr>
                </a:tc>
                <a:extLst>
                  <a:ext uri="{0D108BD9-81ED-4DB2-BD59-A6C34878D82A}">
                    <a16:rowId xmlns="" xmlns:a16="http://schemas.microsoft.com/office/drawing/2014/main" val="10000"/>
                  </a:ext>
                </a:extLst>
              </a:tr>
              <a:tr h="947400">
                <a:tc vMerge="1">
                  <a:txBody>
                    <a:bodyPr/>
                    <a:lstStyle/>
                    <a:p>
                      <a:endParaRPr lang="zh-CN" altLang="en-US" dirty="0"/>
                    </a:p>
                  </a:txBody>
                  <a:tcPr/>
                </a:tc>
                <a:tc>
                  <a:txBody>
                    <a:bodyPr/>
                    <a:lstStyle/>
                    <a:p>
                      <a:endParaRPr lang="zh-CN" altLang="en-US" sz="2400" b="0" dirty="0">
                        <a:latin typeface="微软雅黑" pitchFamily="34" charset="-122"/>
                        <a:ea typeface="微软雅黑" pitchFamily="34" charset="-122"/>
                      </a:endParaRPr>
                    </a:p>
                  </a:txBody>
                  <a:tcPr marT="60960" marB="60960" anchor="ctr">
                    <a:solidFill>
                      <a:schemeClr val="accent1">
                        <a:tint val="40000"/>
                      </a:schemeClr>
                    </a:solidFill>
                  </a:tcPr>
                </a:tc>
                <a:tc>
                  <a:txBody>
                    <a:bodyPr/>
                    <a:lstStyle/>
                    <a:p>
                      <a:endParaRPr lang="en-US" altLang="zh-CN" sz="2400" b="0" dirty="0">
                        <a:latin typeface="微软雅黑" pitchFamily="34" charset="-122"/>
                        <a:ea typeface="微软雅黑" pitchFamily="34" charset="-122"/>
                      </a:endParaRPr>
                    </a:p>
                  </a:txBody>
                  <a:tcPr marT="60960" marB="60960" anchor="ctr">
                    <a:solidFill>
                      <a:schemeClr val="accent1">
                        <a:tint val="40000"/>
                      </a:schemeClr>
                    </a:solidFill>
                  </a:tcPr>
                </a:tc>
                <a:extLst>
                  <a:ext uri="{0D108BD9-81ED-4DB2-BD59-A6C34878D82A}">
                    <a16:rowId xmlns="" xmlns:a16="http://schemas.microsoft.com/office/drawing/2014/main" val="10001"/>
                  </a:ext>
                </a:extLst>
              </a:tr>
              <a:tr h="1542271">
                <a:tc vMerge="1">
                  <a:txBody>
                    <a:bodyPr/>
                    <a:lstStyle/>
                    <a:p>
                      <a:endParaRPr lang="zh-CN" altLang="en-US" dirty="0"/>
                    </a:p>
                  </a:txBody>
                  <a:tcPr/>
                </a:tc>
                <a:tc>
                  <a:txBody>
                    <a:bodyPr/>
                    <a:lstStyle/>
                    <a:p>
                      <a:endParaRPr lang="zh-CN" altLang="en-US" sz="2400" b="0" dirty="0">
                        <a:latin typeface="微软雅黑" pitchFamily="34" charset="-122"/>
                        <a:ea typeface="微软雅黑" pitchFamily="34" charset="-122"/>
                      </a:endParaRPr>
                    </a:p>
                  </a:txBody>
                  <a:tcPr marT="60960" marB="60960" anchor="ctr">
                    <a:solidFill>
                      <a:schemeClr val="accent1">
                        <a:tint val="40000"/>
                      </a:schemeClr>
                    </a:solidFill>
                  </a:tcPr>
                </a:tc>
                <a:tc>
                  <a:txBody>
                    <a:bodyPr/>
                    <a:lstStyle/>
                    <a:p>
                      <a:pPr marL="342900" indent="-342900">
                        <a:buNone/>
                      </a:pPr>
                      <a:endParaRPr lang="zh-CN" altLang="en-US" sz="2400" b="0" dirty="0">
                        <a:latin typeface="微软雅黑" pitchFamily="34" charset="-122"/>
                        <a:ea typeface="微软雅黑" pitchFamily="34" charset="-122"/>
                      </a:endParaRPr>
                    </a:p>
                  </a:txBody>
                  <a:tcPr marT="60960" marB="60960" anchor="ctr">
                    <a:solidFill>
                      <a:schemeClr val="accent1">
                        <a:tint val="40000"/>
                      </a:schemeClr>
                    </a:solidFill>
                  </a:tcPr>
                </a:tc>
                <a:extLst>
                  <a:ext uri="{0D108BD9-81ED-4DB2-BD59-A6C34878D82A}">
                    <a16:rowId xmlns="" xmlns:a16="http://schemas.microsoft.com/office/drawing/2014/main" val="10002"/>
                  </a:ext>
                </a:extLst>
              </a:tr>
              <a:tr h="912000">
                <a:tc>
                  <a:txBody>
                    <a:bodyPr/>
                    <a:lstStyle/>
                    <a:p>
                      <a:endParaRPr lang="zh-CN" altLang="en-US" sz="2400" b="0" dirty="0">
                        <a:solidFill>
                          <a:srgbClr val="C00000"/>
                        </a:solidFill>
                        <a:latin typeface="微软雅黑" pitchFamily="34" charset="-122"/>
                        <a:ea typeface="微软雅黑" pitchFamily="34" charset="-122"/>
                      </a:endParaRPr>
                    </a:p>
                  </a:txBody>
                  <a:tcPr marT="60960" marB="60960" anchor="ctr">
                    <a:solidFill>
                      <a:schemeClr val="accent1">
                        <a:tint val="40000"/>
                      </a:schemeClr>
                    </a:solidFill>
                  </a:tcPr>
                </a:tc>
                <a:tc>
                  <a:txBody>
                    <a:bodyPr/>
                    <a:lstStyle/>
                    <a:p>
                      <a:pPr algn="l"/>
                      <a:endParaRPr lang="zh-CN" altLang="en-US" sz="2400" b="0" dirty="0">
                        <a:latin typeface="微软雅黑" pitchFamily="34" charset="-122"/>
                        <a:ea typeface="微软雅黑" pitchFamily="34" charset="-122"/>
                      </a:endParaRPr>
                    </a:p>
                  </a:txBody>
                  <a:tcPr marT="60960" marB="60960" anchor="ctr">
                    <a:solidFill>
                      <a:schemeClr val="accent1">
                        <a:tint val="40000"/>
                      </a:schemeClr>
                    </a:solidFill>
                  </a:tcPr>
                </a:tc>
                <a:tc>
                  <a:txBody>
                    <a:bodyPr/>
                    <a:lstStyle/>
                    <a:p>
                      <a:endParaRPr lang="zh-CN" altLang="en-US" sz="2400" b="0" dirty="0">
                        <a:latin typeface="微软雅黑" pitchFamily="34" charset="-122"/>
                        <a:ea typeface="微软雅黑" pitchFamily="34" charset="-122"/>
                      </a:endParaRPr>
                    </a:p>
                  </a:txBody>
                  <a:tcPr marT="60960" marB="60960" anchor="ctr">
                    <a:solidFill>
                      <a:schemeClr val="accent1">
                        <a:tint val="40000"/>
                      </a:schemeClr>
                    </a:solidFill>
                  </a:tcPr>
                </a:tc>
                <a:extLst>
                  <a:ext uri="{0D108BD9-81ED-4DB2-BD59-A6C34878D82A}">
                    <a16:rowId xmlns="" xmlns:a16="http://schemas.microsoft.com/office/drawing/2014/main" val="10003"/>
                  </a:ext>
                </a:extLst>
              </a:tr>
            </a:tbl>
          </a:graphicData>
        </a:graphic>
      </p:graphicFrame>
      <p:sp>
        <p:nvSpPr>
          <p:cNvPr id="9" name="矩形 8"/>
          <p:cNvSpPr/>
          <p:nvPr/>
        </p:nvSpPr>
        <p:spPr>
          <a:xfrm>
            <a:off x="755576" y="1124744"/>
            <a:ext cx="4801314" cy="400110"/>
          </a:xfrm>
          <a:prstGeom prst="rect">
            <a:avLst/>
          </a:prstGeom>
        </p:spPr>
        <p:txBody>
          <a:bodyPr wrap="none">
            <a:spAutoFit/>
          </a:bodyPr>
          <a:lstStyle/>
          <a:p>
            <a:r>
              <a:rPr lang="zh-CN" altLang="en-US" sz="2000" b="1" dirty="0" smtClean="0">
                <a:latin typeface="微软雅黑" pitchFamily="34" charset="-122"/>
                <a:ea typeface="微软雅黑" pitchFamily="34" charset="-122"/>
              </a:rPr>
              <a:t>一条完整的登记信息至少包括哪些要素？</a:t>
            </a:r>
            <a:endParaRPr lang="zh-CN" altLang="en-US" sz="2000" b="1" dirty="0">
              <a:latin typeface="华文楷体" pitchFamily="2" charset="-122"/>
              <a:ea typeface="华文楷体" pitchFamily="2" charset="-122"/>
            </a:endParaRPr>
          </a:p>
        </p:txBody>
      </p:sp>
      <p:sp>
        <p:nvSpPr>
          <p:cNvPr id="10" name="TextBox 9"/>
          <p:cNvSpPr txBox="1"/>
          <p:nvPr/>
        </p:nvSpPr>
        <p:spPr>
          <a:xfrm>
            <a:off x="827584" y="3128579"/>
            <a:ext cx="1368152" cy="338554"/>
          </a:xfrm>
          <a:prstGeom prst="rect">
            <a:avLst/>
          </a:prstGeom>
          <a:noFill/>
          <a:ln>
            <a:noFill/>
          </a:ln>
        </p:spPr>
        <p:txBody>
          <a:bodyPr wrap="square" rtlCol="0">
            <a:spAutoFit/>
          </a:bodyPr>
          <a:lstStyle/>
          <a:p>
            <a:pPr algn="ctr"/>
            <a:r>
              <a:rPr lang="zh-CN" altLang="en-US" sz="1600" dirty="0" smtClean="0">
                <a:latin typeface="微软雅黑" pitchFamily="34" charset="-122"/>
                <a:ea typeface="微软雅黑" pitchFamily="34" charset="-122"/>
              </a:rPr>
              <a:t>登记谁？</a:t>
            </a:r>
            <a:endParaRPr lang="en-US" altLang="zh-CN" sz="1600" dirty="0">
              <a:latin typeface="微软雅黑" pitchFamily="34" charset="-122"/>
              <a:ea typeface="微软雅黑" pitchFamily="34" charset="-122"/>
            </a:endParaRPr>
          </a:p>
        </p:txBody>
      </p:sp>
      <p:sp>
        <p:nvSpPr>
          <p:cNvPr id="11" name="TextBox 10"/>
          <p:cNvSpPr txBox="1"/>
          <p:nvPr/>
        </p:nvSpPr>
        <p:spPr>
          <a:xfrm>
            <a:off x="755576" y="5445224"/>
            <a:ext cx="1584176" cy="338554"/>
          </a:xfrm>
          <a:prstGeom prst="rect">
            <a:avLst/>
          </a:prstGeom>
          <a:noFill/>
          <a:ln>
            <a:noFill/>
          </a:ln>
        </p:spPr>
        <p:txBody>
          <a:bodyPr wrap="square" rtlCol="0">
            <a:spAutoFit/>
          </a:bodyPr>
          <a:lstStyle/>
          <a:p>
            <a:pPr algn="ctr"/>
            <a:r>
              <a:rPr lang="zh-CN" altLang="en-US" sz="1600" dirty="0">
                <a:latin typeface="微软雅黑" pitchFamily="34" charset="-122"/>
                <a:ea typeface="微软雅黑" pitchFamily="34" charset="-122"/>
              </a:rPr>
              <a:t>登多少？</a:t>
            </a:r>
            <a:endParaRPr lang="en-US" altLang="zh-CN" sz="1600" dirty="0">
              <a:latin typeface="微软雅黑" pitchFamily="34" charset="-122"/>
              <a:ea typeface="微软雅黑" pitchFamily="34" charset="-122"/>
            </a:endParaRPr>
          </a:p>
        </p:txBody>
      </p:sp>
      <p:sp>
        <p:nvSpPr>
          <p:cNvPr id="12" name="TextBox 11"/>
          <p:cNvSpPr txBox="1"/>
          <p:nvPr/>
        </p:nvSpPr>
        <p:spPr>
          <a:xfrm>
            <a:off x="2411760" y="1988840"/>
            <a:ext cx="1800200" cy="338554"/>
          </a:xfrm>
          <a:prstGeom prst="rect">
            <a:avLst/>
          </a:prstGeom>
          <a:noFill/>
          <a:ln>
            <a:noFill/>
          </a:ln>
        </p:spPr>
        <p:txBody>
          <a:bodyPr wrap="square" rtlCol="0">
            <a:spAutoFit/>
          </a:bodyPr>
          <a:lstStyle/>
          <a:p>
            <a:r>
              <a:rPr lang="en-US" altLang="zh-CN" sz="1600" dirty="0" smtClean="0">
                <a:latin typeface="微软雅黑" pitchFamily="34" charset="-122"/>
                <a:ea typeface="微软雅黑" pitchFamily="34" charset="-122"/>
              </a:rPr>
              <a:t>1</a:t>
            </a:r>
            <a:r>
              <a:rPr lang="zh-CN" altLang="en-US" sz="1600" dirty="0" smtClean="0">
                <a:latin typeface="微软雅黑" pitchFamily="34" charset="-122"/>
                <a:ea typeface="微软雅黑" pitchFamily="34" charset="-122"/>
              </a:rPr>
              <a:t>、证券</a:t>
            </a:r>
            <a:r>
              <a:rPr lang="zh-CN" altLang="en-US" sz="1600" dirty="0">
                <a:latin typeface="微软雅黑" pitchFamily="34" charset="-122"/>
                <a:ea typeface="微软雅黑" pitchFamily="34" charset="-122"/>
              </a:rPr>
              <a:t>账户名称</a:t>
            </a:r>
            <a:endParaRPr lang="en-US" altLang="zh-CN" sz="1600" dirty="0">
              <a:latin typeface="微软雅黑" pitchFamily="34" charset="-122"/>
              <a:ea typeface="微软雅黑" pitchFamily="34" charset="-122"/>
            </a:endParaRPr>
          </a:p>
        </p:txBody>
      </p:sp>
      <p:sp>
        <p:nvSpPr>
          <p:cNvPr id="13" name="TextBox 12"/>
          <p:cNvSpPr txBox="1"/>
          <p:nvPr/>
        </p:nvSpPr>
        <p:spPr>
          <a:xfrm>
            <a:off x="2411760" y="2948947"/>
            <a:ext cx="1656184" cy="338554"/>
          </a:xfrm>
          <a:prstGeom prst="rect">
            <a:avLst/>
          </a:prstGeom>
          <a:noFill/>
          <a:ln>
            <a:noFill/>
          </a:ln>
        </p:spPr>
        <p:txBody>
          <a:bodyPr wrap="square" rtlCol="0">
            <a:spAutoFit/>
          </a:bodyPr>
          <a:lstStyle/>
          <a:p>
            <a:r>
              <a:rPr lang="en-US" altLang="zh-CN" sz="1600" dirty="0" smtClean="0">
                <a:latin typeface="微软雅黑" pitchFamily="34" charset="-122"/>
                <a:ea typeface="微软雅黑" pitchFamily="34" charset="-122"/>
              </a:rPr>
              <a:t>2</a:t>
            </a:r>
            <a:r>
              <a:rPr lang="zh-CN" altLang="en-US" sz="1600" dirty="0" smtClean="0">
                <a:latin typeface="微软雅黑" pitchFamily="34" charset="-122"/>
                <a:ea typeface="微软雅黑" pitchFamily="34" charset="-122"/>
              </a:rPr>
              <a:t>、证件</a:t>
            </a:r>
            <a:r>
              <a:rPr lang="zh-CN" altLang="en-US" sz="1600" dirty="0">
                <a:latin typeface="微软雅黑" pitchFamily="34" charset="-122"/>
                <a:ea typeface="微软雅黑" pitchFamily="34" charset="-122"/>
              </a:rPr>
              <a:t>号码</a:t>
            </a:r>
            <a:endParaRPr lang="en-US" altLang="zh-CN" sz="1600" dirty="0">
              <a:latin typeface="微软雅黑" pitchFamily="34" charset="-122"/>
              <a:ea typeface="微软雅黑" pitchFamily="34" charset="-122"/>
            </a:endParaRPr>
          </a:p>
        </p:txBody>
      </p:sp>
      <p:sp>
        <p:nvSpPr>
          <p:cNvPr id="14" name="TextBox 13"/>
          <p:cNvSpPr txBox="1"/>
          <p:nvPr/>
        </p:nvSpPr>
        <p:spPr>
          <a:xfrm>
            <a:off x="2411760" y="4184696"/>
            <a:ext cx="1656184" cy="338554"/>
          </a:xfrm>
          <a:prstGeom prst="rect">
            <a:avLst/>
          </a:prstGeom>
          <a:noFill/>
          <a:ln>
            <a:noFill/>
          </a:ln>
        </p:spPr>
        <p:txBody>
          <a:bodyPr wrap="square" rtlCol="0">
            <a:spAutoFit/>
          </a:bodyPr>
          <a:lstStyle/>
          <a:p>
            <a:r>
              <a:rPr lang="en-US" altLang="zh-CN" sz="1600" dirty="0" smtClean="0">
                <a:latin typeface="微软雅黑" pitchFamily="34" charset="-122"/>
                <a:ea typeface="微软雅黑" pitchFamily="34" charset="-122"/>
              </a:rPr>
              <a:t>3</a:t>
            </a:r>
            <a:r>
              <a:rPr lang="zh-CN" altLang="en-US" sz="1600" dirty="0" smtClean="0">
                <a:latin typeface="微软雅黑" pitchFamily="34" charset="-122"/>
                <a:ea typeface="微软雅黑" pitchFamily="34" charset="-122"/>
              </a:rPr>
              <a:t>、股东</a:t>
            </a:r>
            <a:r>
              <a:rPr lang="zh-CN" altLang="en-US" sz="1600" dirty="0">
                <a:latin typeface="微软雅黑" pitchFamily="34" charset="-122"/>
                <a:ea typeface="微软雅黑" pitchFamily="34" charset="-122"/>
              </a:rPr>
              <a:t>性质</a:t>
            </a:r>
            <a:endParaRPr lang="en-US" altLang="zh-CN" sz="1600" dirty="0">
              <a:latin typeface="微软雅黑" pitchFamily="34" charset="-122"/>
              <a:ea typeface="微软雅黑" pitchFamily="34" charset="-122"/>
            </a:endParaRPr>
          </a:p>
        </p:txBody>
      </p:sp>
      <p:sp>
        <p:nvSpPr>
          <p:cNvPr id="15" name="TextBox 14"/>
          <p:cNvSpPr txBox="1"/>
          <p:nvPr/>
        </p:nvSpPr>
        <p:spPr>
          <a:xfrm>
            <a:off x="2411760" y="5445224"/>
            <a:ext cx="1656184" cy="338554"/>
          </a:xfrm>
          <a:prstGeom prst="rect">
            <a:avLst/>
          </a:prstGeom>
          <a:noFill/>
          <a:ln>
            <a:noFill/>
          </a:ln>
        </p:spPr>
        <p:txBody>
          <a:bodyPr wrap="square" rtlCol="0">
            <a:spAutoFit/>
          </a:bodyPr>
          <a:lstStyle/>
          <a:p>
            <a:r>
              <a:rPr lang="en-US" altLang="zh-CN" sz="1600" dirty="0" smtClean="0">
                <a:latin typeface="微软雅黑" pitchFamily="34" charset="-122"/>
                <a:ea typeface="微软雅黑" pitchFamily="34" charset="-122"/>
              </a:rPr>
              <a:t>4</a:t>
            </a:r>
            <a:r>
              <a:rPr lang="zh-CN" altLang="en-US" sz="1600" dirty="0" smtClean="0">
                <a:latin typeface="微软雅黑" pitchFamily="34" charset="-122"/>
                <a:ea typeface="微软雅黑" pitchFamily="34" charset="-122"/>
              </a:rPr>
              <a:t>、登记股数</a:t>
            </a:r>
            <a:endParaRPr lang="en-US" altLang="zh-CN" sz="1600" dirty="0">
              <a:latin typeface="微软雅黑" pitchFamily="34" charset="-122"/>
              <a:ea typeface="微软雅黑" pitchFamily="34" charset="-122"/>
            </a:endParaRPr>
          </a:p>
        </p:txBody>
      </p:sp>
      <p:sp>
        <p:nvSpPr>
          <p:cNvPr id="16" name="TextBox 15"/>
          <p:cNvSpPr txBox="1"/>
          <p:nvPr/>
        </p:nvSpPr>
        <p:spPr>
          <a:xfrm>
            <a:off x="4355976" y="5445224"/>
            <a:ext cx="4320480" cy="338554"/>
          </a:xfrm>
          <a:prstGeom prst="rect">
            <a:avLst/>
          </a:prstGeom>
          <a:noFill/>
          <a:ln>
            <a:noFill/>
          </a:ln>
        </p:spPr>
        <p:txBody>
          <a:bodyPr wrap="square" rtlCol="0">
            <a:spAutoFit/>
          </a:bodyPr>
          <a:lstStyle/>
          <a:p>
            <a:r>
              <a:rPr lang="zh-CN" altLang="en-US" sz="1600" dirty="0">
                <a:latin typeface="微软雅黑" pitchFamily="34" charset="-122"/>
                <a:ea typeface="微软雅黑" pitchFamily="34" charset="-122"/>
              </a:rPr>
              <a:t>持股数量</a:t>
            </a:r>
          </a:p>
        </p:txBody>
      </p:sp>
      <p:sp>
        <p:nvSpPr>
          <p:cNvPr id="17" name="TextBox 16"/>
          <p:cNvSpPr txBox="1"/>
          <p:nvPr/>
        </p:nvSpPr>
        <p:spPr>
          <a:xfrm>
            <a:off x="4139952" y="1988840"/>
            <a:ext cx="4320480" cy="369332"/>
          </a:xfrm>
          <a:prstGeom prst="rect">
            <a:avLst/>
          </a:prstGeom>
          <a:noFill/>
          <a:ln>
            <a:noFill/>
          </a:ln>
        </p:spPr>
        <p:txBody>
          <a:bodyPr wrap="square" rtlCol="0">
            <a:spAutoFit/>
          </a:bodyPr>
          <a:lstStyle/>
          <a:p>
            <a:r>
              <a:rPr lang="zh-CN" altLang="en-US" sz="1600" dirty="0" smtClean="0">
                <a:latin typeface="微软雅黑" pitchFamily="34" charset="-122"/>
                <a:ea typeface="微软雅黑" pitchFamily="34" charset="-122"/>
              </a:rPr>
              <a:t>“股东开户资料卡”</a:t>
            </a:r>
            <a:r>
              <a:rPr lang="zh-CN" altLang="en-US" dirty="0">
                <a:latin typeface="微软雅黑" pitchFamily="34" charset="-122"/>
                <a:ea typeface="微软雅黑" pitchFamily="34" charset="-122"/>
              </a:rPr>
              <a:t>中的名称   </a:t>
            </a:r>
          </a:p>
        </p:txBody>
      </p:sp>
      <p:sp>
        <p:nvSpPr>
          <p:cNvPr id="18" name="TextBox 17"/>
          <p:cNvSpPr txBox="1"/>
          <p:nvPr/>
        </p:nvSpPr>
        <p:spPr>
          <a:xfrm>
            <a:off x="4283968" y="2924944"/>
            <a:ext cx="4320480" cy="338554"/>
          </a:xfrm>
          <a:prstGeom prst="rect">
            <a:avLst/>
          </a:prstGeom>
          <a:noFill/>
          <a:ln>
            <a:noFill/>
          </a:ln>
        </p:spPr>
        <p:txBody>
          <a:bodyPr wrap="square" rtlCol="0">
            <a:spAutoFit/>
          </a:bodyPr>
          <a:lstStyle/>
          <a:p>
            <a:r>
              <a:rPr lang="zh-CN" altLang="en-US" sz="1600" dirty="0">
                <a:latin typeface="微软雅黑" pitchFamily="34" charset="-122"/>
                <a:ea typeface="微软雅黑" pitchFamily="34" charset="-122"/>
              </a:rPr>
              <a:t>身份证号码或社会统一信用代码</a:t>
            </a:r>
            <a:endParaRPr lang="en-US" altLang="zh-CN" sz="1600" dirty="0">
              <a:latin typeface="微软雅黑" pitchFamily="34" charset="-122"/>
              <a:ea typeface="微软雅黑" pitchFamily="34" charset="-122"/>
            </a:endParaRPr>
          </a:p>
        </p:txBody>
      </p:sp>
      <p:sp>
        <p:nvSpPr>
          <p:cNvPr id="19" name="TextBox 18"/>
          <p:cNvSpPr txBox="1"/>
          <p:nvPr/>
        </p:nvSpPr>
        <p:spPr>
          <a:xfrm>
            <a:off x="4355976" y="3789040"/>
            <a:ext cx="5580112" cy="830997"/>
          </a:xfrm>
          <a:prstGeom prst="rect">
            <a:avLst/>
          </a:prstGeom>
          <a:noFill/>
          <a:ln>
            <a:noFill/>
          </a:ln>
        </p:spPr>
        <p:txBody>
          <a:bodyPr wrap="square" rtlCol="0">
            <a:spAutoFit/>
          </a:bodyPr>
          <a:lstStyle/>
          <a:p>
            <a:pPr marL="342900" indent="-342900"/>
            <a:r>
              <a:rPr lang="en-US" altLang="zh-CN" sz="1600" dirty="0">
                <a:solidFill>
                  <a:srgbClr val="005426"/>
                </a:solidFill>
                <a:latin typeface="微软雅黑" pitchFamily="34" charset="-122"/>
                <a:ea typeface="微软雅黑" pitchFamily="34" charset="-122"/>
              </a:rPr>
              <a:t>01   </a:t>
            </a:r>
            <a:r>
              <a:rPr lang="zh-CN" altLang="en-US" sz="1600" dirty="0">
                <a:solidFill>
                  <a:srgbClr val="005426"/>
                </a:solidFill>
                <a:latin typeface="微软雅黑" pitchFamily="34" charset="-122"/>
                <a:ea typeface="微软雅黑" pitchFamily="34" charset="-122"/>
              </a:rPr>
              <a:t>国有法人          </a:t>
            </a:r>
            <a:r>
              <a:rPr lang="en-US" altLang="zh-CN" sz="1600" dirty="0">
                <a:solidFill>
                  <a:srgbClr val="005426"/>
                </a:solidFill>
                <a:latin typeface="微软雅黑" pitchFamily="34" charset="-122"/>
                <a:ea typeface="微软雅黑" pitchFamily="34" charset="-122"/>
              </a:rPr>
              <a:t>02  </a:t>
            </a:r>
            <a:r>
              <a:rPr lang="zh-CN" altLang="en-US" sz="1600" dirty="0">
                <a:solidFill>
                  <a:srgbClr val="005426"/>
                </a:solidFill>
                <a:latin typeface="微软雅黑" pitchFamily="34" charset="-122"/>
                <a:ea typeface="微软雅黑" pitchFamily="34" charset="-122"/>
              </a:rPr>
              <a:t>境内非国有法人</a:t>
            </a:r>
            <a:endParaRPr lang="en-US" altLang="zh-CN" sz="1600" dirty="0">
              <a:solidFill>
                <a:srgbClr val="005426"/>
              </a:solidFill>
              <a:latin typeface="微软雅黑" pitchFamily="34" charset="-122"/>
              <a:ea typeface="微软雅黑" pitchFamily="34" charset="-122"/>
            </a:endParaRPr>
          </a:p>
          <a:p>
            <a:pPr marL="342900" indent="-342900"/>
            <a:r>
              <a:rPr lang="en-US" altLang="zh-CN" sz="1600" dirty="0">
                <a:solidFill>
                  <a:srgbClr val="005426"/>
                </a:solidFill>
                <a:latin typeface="微软雅黑" pitchFamily="34" charset="-122"/>
                <a:ea typeface="微软雅黑" pitchFamily="34" charset="-122"/>
              </a:rPr>
              <a:t>03   </a:t>
            </a:r>
            <a:r>
              <a:rPr lang="zh-CN" altLang="en-US" sz="1600" dirty="0">
                <a:solidFill>
                  <a:srgbClr val="005426"/>
                </a:solidFill>
                <a:latin typeface="微软雅黑" pitchFamily="34" charset="-122"/>
                <a:ea typeface="微软雅黑" pitchFamily="34" charset="-122"/>
              </a:rPr>
              <a:t>境内自然人       </a:t>
            </a:r>
            <a:r>
              <a:rPr lang="en-US" altLang="zh-CN" sz="1600" dirty="0">
                <a:solidFill>
                  <a:srgbClr val="00339A"/>
                </a:solidFill>
                <a:latin typeface="微软雅黑" pitchFamily="34" charset="-122"/>
                <a:ea typeface="微软雅黑" pitchFamily="34" charset="-122"/>
              </a:rPr>
              <a:t>04  </a:t>
            </a:r>
            <a:r>
              <a:rPr lang="zh-CN" altLang="en-US" sz="1600" dirty="0">
                <a:solidFill>
                  <a:srgbClr val="00339A"/>
                </a:solidFill>
                <a:latin typeface="微软雅黑" pitchFamily="34" charset="-122"/>
                <a:ea typeface="微软雅黑" pitchFamily="34" charset="-122"/>
              </a:rPr>
              <a:t>境外法人</a:t>
            </a:r>
            <a:endParaRPr lang="en-US" altLang="zh-CN" sz="1600" dirty="0">
              <a:solidFill>
                <a:srgbClr val="00339A"/>
              </a:solidFill>
              <a:latin typeface="微软雅黑" pitchFamily="34" charset="-122"/>
              <a:ea typeface="微软雅黑" pitchFamily="34" charset="-122"/>
            </a:endParaRPr>
          </a:p>
          <a:p>
            <a:pPr marL="342900" indent="-342900">
              <a:buNone/>
            </a:pPr>
            <a:r>
              <a:rPr lang="en-US" altLang="zh-CN" sz="1600" dirty="0">
                <a:solidFill>
                  <a:srgbClr val="00339A"/>
                </a:solidFill>
                <a:latin typeface="微软雅黑" pitchFamily="34" charset="-122"/>
                <a:ea typeface="微软雅黑" pitchFamily="34" charset="-122"/>
              </a:rPr>
              <a:t>05   </a:t>
            </a:r>
            <a:r>
              <a:rPr lang="zh-CN" altLang="en-US" sz="1600" dirty="0">
                <a:solidFill>
                  <a:srgbClr val="00339A"/>
                </a:solidFill>
                <a:latin typeface="微软雅黑" pitchFamily="34" charset="-122"/>
                <a:ea typeface="微软雅黑" pitchFamily="34" charset="-122"/>
              </a:rPr>
              <a:t>境外自然人</a:t>
            </a:r>
            <a:r>
              <a:rPr lang="zh-CN" altLang="en-US" sz="1600" dirty="0">
                <a:latin typeface="微软雅黑" pitchFamily="34" charset="-122"/>
                <a:ea typeface="微软雅黑" pitchFamily="34" charset="-122"/>
              </a:rPr>
              <a:t>       </a:t>
            </a:r>
            <a:r>
              <a:rPr lang="en-US" altLang="zh-CN" sz="1600" dirty="0">
                <a:solidFill>
                  <a:srgbClr val="FF0000"/>
                </a:solidFill>
                <a:latin typeface="微软雅黑" pitchFamily="34" charset="-122"/>
                <a:ea typeface="微软雅黑" pitchFamily="34" charset="-122"/>
              </a:rPr>
              <a:t>06  </a:t>
            </a:r>
            <a:r>
              <a:rPr lang="zh-CN" altLang="en-US" sz="1600" dirty="0">
                <a:solidFill>
                  <a:srgbClr val="FF0000"/>
                </a:solidFill>
                <a:latin typeface="微软雅黑" pitchFamily="34" charset="-122"/>
                <a:ea typeface="微软雅黑" pitchFamily="34" charset="-122"/>
              </a:rPr>
              <a:t>基金、理财产品</a:t>
            </a:r>
            <a:endParaRPr lang="en-US" altLang="zh-CN" sz="1600" dirty="0">
              <a:solidFill>
                <a:srgbClr val="FF0000"/>
              </a:solidFill>
              <a:latin typeface="微软雅黑" pitchFamily="34" charset="-122"/>
              <a:ea typeface="微软雅黑" pitchFamily="34" charset="-122"/>
            </a:endParaRPr>
          </a:p>
        </p:txBody>
      </p:sp>
      <p:sp>
        <p:nvSpPr>
          <p:cNvPr id="20" name="TextBox 6"/>
          <p:cNvSpPr txBox="1"/>
          <p:nvPr/>
        </p:nvSpPr>
        <p:spPr>
          <a:xfrm>
            <a:off x="4499992" y="6392941"/>
            <a:ext cx="319318" cy="369332"/>
          </a:xfrm>
          <a:prstGeom prst="rect">
            <a:avLst/>
          </a:prstGeom>
          <a:noFill/>
        </p:spPr>
        <p:txBody>
          <a:bodyPr wrap="none" rtlCol="0">
            <a:spAutoFit/>
          </a:bodyPr>
          <a:lstStyle/>
          <a:p>
            <a:r>
              <a:rPr lang="en-US" altLang="zh-CN" dirty="0" smtClean="0">
                <a:latin typeface="微软雅黑"/>
                <a:ea typeface="微软雅黑"/>
                <a:cs typeface="微软雅黑"/>
              </a:rPr>
              <a:t>7</a:t>
            </a:r>
            <a:endParaRPr lang="zh-CN" altLang="en-US" dirty="0">
              <a:latin typeface="微软雅黑"/>
              <a:ea typeface="微软雅黑"/>
              <a:cs typeface="微软雅黑"/>
            </a:endParaRPr>
          </a:p>
        </p:txBody>
      </p:sp>
    </p:spTree>
    <p:extLst>
      <p:ext uri="{BB962C8B-B14F-4D97-AF65-F5344CB8AC3E}">
        <p14:creationId xmlns="" xmlns:p14="http://schemas.microsoft.com/office/powerpoint/2010/main" val="3536166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0-#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1+#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0-#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1+#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0-#ppt_w/2"/>
                                          </p:val>
                                        </p:tav>
                                        <p:tav tm="100000">
                                          <p:val>
                                            <p:strVal val="#ppt_x"/>
                                          </p:val>
                                        </p:tav>
                                      </p:tavLst>
                                    </p:anim>
                                    <p:anim calcmode="lin" valueType="num">
                                      <p:cBhvr additive="base">
                                        <p:cTn id="41" dur="500" fill="hold"/>
                                        <p:tgtEl>
                                          <p:spTgt spid="14"/>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1+#ppt_w/2"/>
                                          </p:val>
                                        </p:tav>
                                        <p:tav tm="100000">
                                          <p:val>
                                            <p:strVal val="#ppt_x"/>
                                          </p:val>
                                        </p:tav>
                                      </p:tavLst>
                                    </p:anim>
                                    <p:anim calcmode="lin" valueType="num">
                                      <p:cBhvr additive="base">
                                        <p:cTn id="45"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blinds(horizontal)">
                                      <p:cBhvr>
                                        <p:cTn id="50" dur="5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0-#ppt_w/2"/>
                                          </p:val>
                                        </p:tav>
                                        <p:tav tm="100000">
                                          <p:val>
                                            <p:strVal val="#ppt_x"/>
                                          </p:val>
                                        </p:tav>
                                      </p:tavLst>
                                    </p:anim>
                                    <p:anim calcmode="lin" valueType="num">
                                      <p:cBhvr additive="base">
                                        <p:cTn id="56" dur="500" fill="hold"/>
                                        <p:tgtEl>
                                          <p:spTgt spid="15"/>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fill="hold"/>
                                        <p:tgtEl>
                                          <p:spTgt spid="16"/>
                                        </p:tgtEl>
                                        <p:attrNameLst>
                                          <p:attrName>ppt_x</p:attrName>
                                        </p:attrNameLst>
                                      </p:cBhvr>
                                      <p:tavLst>
                                        <p:tav tm="0">
                                          <p:val>
                                            <p:strVal val="1+#ppt_w/2"/>
                                          </p:val>
                                        </p:tav>
                                        <p:tav tm="100000">
                                          <p:val>
                                            <p:strVal val="#ppt_x"/>
                                          </p:val>
                                        </p:tav>
                                      </p:tavLst>
                                    </p:anim>
                                    <p:anim calcmode="lin" valueType="num">
                                      <p:cBhvr additive="base">
                                        <p:cTn id="60"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p:bldP spid="18" grpId="0"/>
      <p:bldP spid="1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图示 13">
            <a:extLst>
              <a:ext uri="{FF2B5EF4-FFF2-40B4-BE49-F238E27FC236}">
                <a16:creationId xmlns="" xmlns:a16="http://schemas.microsoft.com/office/drawing/2014/main" id="{330002B4-B1A0-437E-8DBC-6EEFFB9B1947}"/>
              </a:ext>
            </a:extLst>
          </p:cNvPr>
          <p:cNvGraphicFramePr/>
          <p:nvPr>
            <p:extLst>
              <p:ext uri="{D42A27DB-BD31-4B8C-83A1-F6EECF244321}">
                <p14:modId xmlns="" xmlns:p14="http://schemas.microsoft.com/office/powerpoint/2010/main" val="2551111232"/>
              </p:ext>
            </p:extLst>
          </p:nvPr>
        </p:nvGraphicFramePr>
        <p:xfrm>
          <a:off x="539552" y="1124744"/>
          <a:ext cx="8136904"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172" name="Rectangle 4"/>
          <p:cNvSpPr>
            <a:spLocks noChangeArrowheads="1"/>
          </p:cNvSpPr>
          <p:nvPr/>
        </p:nvSpPr>
        <p:spPr bwMode="auto">
          <a:xfrm>
            <a:off x="1835696" y="2564904"/>
            <a:ext cx="1152128" cy="192021"/>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2" name="组合 20"/>
          <p:cNvGrpSpPr/>
          <p:nvPr/>
        </p:nvGrpSpPr>
        <p:grpSpPr>
          <a:xfrm>
            <a:off x="2771800" y="2276873"/>
            <a:ext cx="3528392" cy="2861932"/>
            <a:chOff x="2771800" y="1707654"/>
            <a:chExt cx="3528392" cy="2146449"/>
          </a:xfrm>
        </p:grpSpPr>
        <p:sp>
          <p:nvSpPr>
            <p:cNvPr id="11" name="TextBox 3"/>
            <p:cNvSpPr txBox="1"/>
            <p:nvPr/>
          </p:nvSpPr>
          <p:spPr>
            <a:xfrm>
              <a:off x="2771800" y="1707654"/>
              <a:ext cx="504056" cy="346249"/>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是</a:t>
              </a:r>
              <a:endParaRPr lang="en-US" altLang="zh-CN" sz="2400" b="1" dirty="0">
                <a:latin typeface="微软雅黑" pitchFamily="34" charset="-122"/>
                <a:ea typeface="微软雅黑" pitchFamily="34" charset="-122"/>
              </a:endParaRPr>
            </a:p>
          </p:txBody>
        </p:sp>
        <p:sp>
          <p:nvSpPr>
            <p:cNvPr id="12" name="TextBox 3"/>
            <p:cNvSpPr txBox="1"/>
            <p:nvPr/>
          </p:nvSpPr>
          <p:spPr>
            <a:xfrm>
              <a:off x="2771800" y="2931790"/>
              <a:ext cx="504056" cy="346249"/>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否</a:t>
              </a:r>
              <a:endParaRPr lang="en-US" altLang="zh-CN" sz="2400" b="1" dirty="0">
                <a:latin typeface="微软雅黑" pitchFamily="34" charset="-122"/>
                <a:ea typeface="微软雅黑" pitchFamily="34" charset="-122"/>
              </a:endParaRPr>
            </a:p>
          </p:txBody>
        </p:sp>
        <p:sp>
          <p:nvSpPr>
            <p:cNvPr id="16" name="TextBox 3"/>
            <p:cNvSpPr txBox="1"/>
            <p:nvPr/>
          </p:nvSpPr>
          <p:spPr>
            <a:xfrm>
              <a:off x="5796136" y="2427734"/>
              <a:ext cx="504056" cy="346249"/>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是</a:t>
              </a:r>
              <a:endParaRPr lang="en-US" altLang="zh-CN" sz="2400" b="1" dirty="0">
                <a:latin typeface="微软雅黑" pitchFamily="34" charset="-122"/>
                <a:ea typeface="微软雅黑" pitchFamily="34" charset="-122"/>
              </a:endParaRPr>
            </a:p>
          </p:txBody>
        </p:sp>
        <p:sp>
          <p:nvSpPr>
            <p:cNvPr id="17" name="TextBox 3"/>
            <p:cNvSpPr txBox="1"/>
            <p:nvPr/>
          </p:nvSpPr>
          <p:spPr>
            <a:xfrm>
              <a:off x="5796136" y="3507854"/>
              <a:ext cx="504056" cy="346249"/>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否</a:t>
              </a:r>
              <a:endParaRPr lang="en-US" altLang="zh-CN" sz="2400" b="1" dirty="0">
                <a:latin typeface="微软雅黑" pitchFamily="34" charset="-122"/>
                <a:ea typeface="微软雅黑" pitchFamily="34" charset="-122"/>
              </a:endParaRPr>
            </a:p>
          </p:txBody>
        </p:sp>
      </p:grpSp>
      <p:sp>
        <p:nvSpPr>
          <p:cNvPr id="22" name="Oval 2"/>
          <p:cNvSpPr>
            <a:spLocks noChangeArrowheads="1"/>
          </p:cNvSpPr>
          <p:nvPr/>
        </p:nvSpPr>
        <p:spPr bwMode="auto">
          <a:xfrm>
            <a:off x="6660232" y="3212976"/>
            <a:ext cx="1944216" cy="576064"/>
          </a:xfrm>
          <a:prstGeom prst="ellipse">
            <a:avLst/>
          </a:prstGeom>
          <a:noFill/>
          <a:ln w="38100">
            <a:solidFill>
              <a:srgbClr val="C00000"/>
            </a:solidFill>
            <a:round/>
            <a:headEnd/>
            <a:tailEnd/>
          </a:ln>
        </p:spPr>
        <p:txBody>
          <a:bodyPr vert="horz" wrap="square" lIns="91440" tIns="45720" rIns="91440" bIns="45720" numCol="1" anchor="t" anchorCtr="0" compatLnSpc="1">
            <a:prstTxWarp prst="textNoShape">
              <a:avLst/>
            </a:prstTxWarp>
          </a:bodyPr>
          <a:lstStyle/>
          <a:p>
            <a:endParaRPr lang="zh-CN" altLang="en-US" dirty="0">
              <a:solidFill>
                <a:srgbClr val="FF0000"/>
              </a:solidFill>
            </a:endParaRPr>
          </a:p>
        </p:txBody>
      </p:sp>
      <p:sp>
        <p:nvSpPr>
          <p:cNvPr id="23" name="Oval 2"/>
          <p:cNvSpPr>
            <a:spLocks noChangeArrowheads="1"/>
          </p:cNvSpPr>
          <p:nvPr/>
        </p:nvSpPr>
        <p:spPr bwMode="auto">
          <a:xfrm>
            <a:off x="3635896" y="2564904"/>
            <a:ext cx="1944216" cy="576064"/>
          </a:xfrm>
          <a:prstGeom prst="ellipse">
            <a:avLst/>
          </a:prstGeom>
          <a:noFill/>
          <a:ln w="38100">
            <a:solidFill>
              <a:srgbClr val="C00000"/>
            </a:solidFill>
            <a:round/>
            <a:headEnd/>
            <a:tailEnd/>
          </a:ln>
        </p:spPr>
        <p:txBody>
          <a:bodyPr vert="horz" wrap="square" lIns="91440" tIns="45720" rIns="91440" bIns="45720" numCol="1" anchor="t" anchorCtr="0" compatLnSpc="1">
            <a:prstTxWarp prst="textNoShape">
              <a:avLst/>
            </a:prstTxWarp>
          </a:bodyPr>
          <a:lstStyle/>
          <a:p>
            <a:endParaRPr lang="zh-CN" altLang="en-US" dirty="0">
              <a:solidFill>
                <a:srgbClr val="FF0000"/>
              </a:solidFill>
            </a:endParaRPr>
          </a:p>
        </p:txBody>
      </p:sp>
      <p:sp>
        <p:nvSpPr>
          <p:cNvPr id="19" name="TextBox 4">
            <a:extLst>
              <a:ext uri="{FF2B5EF4-FFF2-40B4-BE49-F238E27FC236}">
                <a16:creationId xmlns="" xmlns:a16="http://schemas.microsoft.com/office/drawing/2014/main" id="{2B078BB5-E190-41AF-9CAD-231F363389DF}"/>
              </a:ext>
            </a:extLst>
          </p:cNvPr>
          <p:cNvSpPr txBox="1"/>
          <p:nvPr/>
        </p:nvSpPr>
        <p:spPr>
          <a:xfrm>
            <a:off x="611560" y="5733257"/>
            <a:ext cx="5688632" cy="584775"/>
          </a:xfrm>
          <a:prstGeom prst="rect">
            <a:avLst/>
          </a:prstGeom>
          <a:noFill/>
        </p:spPr>
        <p:txBody>
          <a:bodyPr wrap="square" rtlCol="0">
            <a:spAutoFit/>
          </a:bodyPr>
          <a:lstStyle/>
          <a:p>
            <a:r>
              <a:rPr lang="zh-CN" altLang="en-US" sz="1600" dirty="0" smtClean="0">
                <a:latin typeface="微软雅黑" pitchFamily="34" charset="-122"/>
                <a:ea typeface="微软雅黑" pitchFamily="34" charset="-122"/>
              </a:rPr>
              <a:t>根据</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公司法</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第一百四十一条，董监高离职半年内不可转让（详见</a:t>
            </a:r>
            <a:r>
              <a:rPr lang="en-US" altLang="zh-CN" sz="1600" dirty="0" smtClean="0">
                <a:latin typeface="微软雅黑" pitchFamily="34" charset="-122"/>
                <a:ea typeface="微软雅黑" pitchFamily="34" charset="-122"/>
              </a:rPr>
              <a:t>P45</a:t>
            </a:r>
            <a:r>
              <a:rPr lang="zh-CN" altLang="en-US" sz="1600" dirty="0" smtClean="0">
                <a:latin typeface="微软雅黑" pitchFamily="34" charset="-122"/>
                <a:ea typeface="微软雅黑" pitchFamily="34" charset="-122"/>
              </a:rPr>
              <a:t>），因此需要继续限售。</a:t>
            </a:r>
            <a:endParaRPr lang="en-US" altLang="zh-CN" sz="1600" dirty="0">
              <a:latin typeface="微软雅黑" pitchFamily="34" charset="-122"/>
              <a:ea typeface="微软雅黑" pitchFamily="34" charset="-122"/>
            </a:endParaRPr>
          </a:p>
        </p:txBody>
      </p:sp>
      <p:grpSp>
        <p:nvGrpSpPr>
          <p:cNvPr id="4" name="组合 1">
            <a:extLst>
              <a:ext uri="{FF2B5EF4-FFF2-40B4-BE49-F238E27FC236}">
                <a16:creationId xmlns="" xmlns:a16="http://schemas.microsoft.com/office/drawing/2014/main" id="{90F0D02D-4DA9-4C3F-AF0A-B054BD8DFB94}"/>
              </a:ext>
            </a:extLst>
          </p:cNvPr>
          <p:cNvGrpSpPr/>
          <p:nvPr/>
        </p:nvGrpSpPr>
        <p:grpSpPr>
          <a:xfrm>
            <a:off x="467544" y="5281844"/>
            <a:ext cx="5256584" cy="338554"/>
            <a:chOff x="611032" y="4029040"/>
            <a:chExt cx="5256584" cy="253916"/>
          </a:xfrm>
        </p:grpSpPr>
        <p:sp>
          <p:nvSpPr>
            <p:cNvPr id="20" name="TextBox 4">
              <a:extLst>
                <a:ext uri="{FF2B5EF4-FFF2-40B4-BE49-F238E27FC236}">
                  <a16:creationId xmlns="" xmlns:a16="http://schemas.microsoft.com/office/drawing/2014/main" id="{5AFAF614-2B19-463C-A2CF-02D0D71B3ACA}"/>
                </a:ext>
              </a:extLst>
            </p:cNvPr>
            <p:cNvSpPr txBox="1"/>
            <p:nvPr/>
          </p:nvSpPr>
          <p:spPr>
            <a:xfrm>
              <a:off x="755576" y="4029040"/>
              <a:ext cx="5112040" cy="253916"/>
            </a:xfrm>
            <a:prstGeom prst="rect">
              <a:avLst/>
            </a:prstGeom>
            <a:noFill/>
          </p:spPr>
          <p:txBody>
            <a:bodyPr wrap="square" rtlCol="0">
              <a:spAutoFit/>
            </a:bodyPr>
            <a:lstStyle/>
            <a:p>
              <a:r>
                <a:rPr lang="zh-CN" altLang="en-US" sz="1600" dirty="0">
                  <a:latin typeface="微软雅黑" pitchFamily="34" charset="-122"/>
                  <a:ea typeface="微软雅黑" pitchFamily="34" charset="-122"/>
                </a:rPr>
                <a:t>董监高都离职了，</a:t>
              </a:r>
              <a:r>
                <a:rPr lang="zh-CN" altLang="en-US" sz="1600" dirty="0" smtClean="0">
                  <a:latin typeface="微软雅黑" pitchFamily="34" charset="-122"/>
                  <a:ea typeface="微软雅黑" pitchFamily="34" charset="-122"/>
                </a:rPr>
                <a:t>为什么还要继续限售为高</a:t>
              </a:r>
              <a:r>
                <a:rPr lang="zh-CN" altLang="en-US" sz="1600" dirty="0">
                  <a:latin typeface="微软雅黑" pitchFamily="34" charset="-122"/>
                  <a:ea typeface="微软雅黑" pitchFamily="34" charset="-122"/>
                </a:rPr>
                <a:t>管锁定股呢？</a:t>
              </a:r>
              <a:endParaRPr lang="en-US" altLang="zh-CN" sz="1600" dirty="0">
                <a:latin typeface="微软雅黑" pitchFamily="34" charset="-122"/>
                <a:ea typeface="微软雅黑" pitchFamily="34" charset="-122"/>
              </a:endParaRPr>
            </a:p>
          </p:txBody>
        </p:sp>
        <p:pic>
          <p:nvPicPr>
            <p:cNvPr id="25" name="图片 24">
              <a:extLst>
                <a:ext uri="{FF2B5EF4-FFF2-40B4-BE49-F238E27FC236}">
                  <a16:creationId xmlns="" xmlns:a16="http://schemas.microsoft.com/office/drawing/2014/main" id="{9C9036D5-6B17-48E5-96A1-50ACA4C0EBEF}"/>
                </a:ext>
              </a:extLst>
            </p:cNvPr>
            <p:cNvPicPr>
              <a:picLocks noChangeAspect="1"/>
            </p:cNvPicPr>
            <p:nvPr/>
          </p:nvPicPr>
          <p:blipFill>
            <a:blip r:embed="rId8" cstate="print"/>
            <a:stretch>
              <a:fillRect/>
            </a:stretch>
          </p:blipFill>
          <p:spPr>
            <a:xfrm>
              <a:off x="611032" y="4043563"/>
              <a:ext cx="230667" cy="175983"/>
            </a:xfrm>
            <a:prstGeom prst="rect">
              <a:avLst/>
            </a:prstGeom>
          </p:spPr>
        </p:pic>
      </p:grpSp>
      <p:sp>
        <p:nvSpPr>
          <p:cNvPr id="26" name="TextBox 6">
            <a:extLst>
              <a:ext uri="{FF2B5EF4-FFF2-40B4-BE49-F238E27FC236}">
                <a16:creationId xmlns="" xmlns:a16="http://schemas.microsoft.com/office/drawing/2014/main" id="{F865FEEE-7276-4969-8C2B-484A5013C888}"/>
              </a:ext>
            </a:extLst>
          </p:cNvPr>
          <p:cNvSpPr txBox="1"/>
          <p:nvPr/>
        </p:nvSpPr>
        <p:spPr>
          <a:xfrm>
            <a:off x="4571677" y="6488952"/>
            <a:ext cx="441146" cy="369332"/>
          </a:xfrm>
          <a:prstGeom prst="rect">
            <a:avLst/>
          </a:prstGeom>
          <a:noFill/>
        </p:spPr>
        <p:txBody>
          <a:bodyPr wrap="none" rtlCol="0">
            <a:spAutoFit/>
          </a:bodyPr>
          <a:lstStyle/>
          <a:p>
            <a:r>
              <a:rPr lang="en-US" altLang="zh-CN" dirty="0" smtClean="0"/>
              <a:t>70</a:t>
            </a:r>
            <a:endParaRPr lang="zh-CN" altLang="en-US" dirty="0"/>
          </a:p>
        </p:txBody>
      </p:sp>
      <p:sp>
        <p:nvSpPr>
          <p:cNvPr id="27" name="TextBox 10">
            <a:extLst>
              <a:ext uri="{FF2B5EF4-FFF2-40B4-BE49-F238E27FC236}">
                <a16:creationId xmlns="" xmlns:a16="http://schemas.microsoft.com/office/drawing/2014/main" id="{EE20C8E9-440C-4BC7-ACE7-38E5A9C10607}"/>
              </a:ext>
            </a:extLst>
          </p:cNvPr>
          <p:cNvSpPr txBox="1"/>
          <p:nvPr/>
        </p:nvSpPr>
        <p:spPr>
          <a:xfrm>
            <a:off x="467544" y="1268760"/>
            <a:ext cx="648072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一、检查券商填写的信息并确认提交</a:t>
            </a:r>
            <a:r>
              <a:rPr lang="zh-CN" altLang="en-US" sz="2000" b="1" dirty="0" smtClean="0">
                <a:latin typeface="微软雅黑" pitchFamily="34" charset="-122"/>
                <a:ea typeface="微软雅黑" pitchFamily="34" charset="-122"/>
              </a:rPr>
              <a:t>（</a:t>
            </a:r>
            <a:r>
              <a:rPr lang="en-US" altLang="zh-CN" sz="2000" b="1" dirty="0" smtClean="0">
                <a:latin typeface="微软雅黑" pitchFamily="34" charset="-122"/>
                <a:ea typeface="微软雅黑" pitchFamily="34" charset="-122"/>
              </a:rPr>
              <a:t>04</a:t>
            </a:r>
            <a:r>
              <a:rPr lang="zh-CN" altLang="en-US" sz="2000" b="1" dirty="0" smtClean="0">
                <a:latin typeface="微软雅黑" pitchFamily="34" charset="-122"/>
                <a:ea typeface="微软雅黑" pitchFamily="34" charset="-122"/>
              </a:rPr>
              <a:t>高管锁定股）</a:t>
            </a:r>
            <a:endParaRPr lang="zh-CN" altLang="en-US" sz="2000" b="1" dirty="0">
              <a:latin typeface="微软雅黑" pitchFamily="34" charset="-122"/>
              <a:ea typeface="微软雅黑" pitchFamily="34" charset="-122"/>
            </a:endParaRPr>
          </a:p>
        </p:txBody>
      </p:sp>
      <p:sp>
        <p:nvSpPr>
          <p:cNvPr id="28"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第三节   股份限</a:t>
            </a:r>
            <a:r>
              <a:rPr lang="zh-CN" altLang="en-US" sz="2800" b="1" dirty="0">
                <a:solidFill>
                  <a:srgbClr val="FFFFFF"/>
                </a:solidFill>
                <a:latin typeface="微软雅黑" pitchFamily="34" charset="-122"/>
                <a:ea typeface="微软雅黑" pitchFamily="34" charset="-122"/>
              </a:rPr>
              <a:t>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确认信息</a:t>
            </a:r>
            <a:endParaRPr lang="zh-CN" altLang="en-US" sz="2800" b="1" dirty="0">
              <a:solidFill>
                <a:srgbClr val="FFFF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115214099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a:extLst>
              <a:ext uri="{FF2B5EF4-FFF2-40B4-BE49-F238E27FC236}">
                <a16:creationId xmlns="" xmlns:a16="http://schemas.microsoft.com/office/drawing/2014/main" id="{1D3C03C2-5105-4269-A0A2-ABDC0EBE9F85}"/>
              </a:ext>
            </a:extLst>
          </p:cNvPr>
          <p:cNvGraphicFramePr/>
          <p:nvPr>
            <p:extLst>
              <p:ext uri="{D42A27DB-BD31-4B8C-83A1-F6EECF244321}">
                <p14:modId xmlns="" xmlns:p14="http://schemas.microsoft.com/office/powerpoint/2010/main" val="3809022013"/>
              </p:ext>
            </p:extLst>
          </p:nvPr>
        </p:nvGraphicFramePr>
        <p:xfrm>
          <a:off x="251518" y="2424310"/>
          <a:ext cx="8280920" cy="20750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9">
            <a:extLst>
              <a:ext uri="{FF2B5EF4-FFF2-40B4-BE49-F238E27FC236}">
                <a16:creationId xmlns="" xmlns:a16="http://schemas.microsoft.com/office/drawing/2014/main" id="{FF76BB4B-E86B-40BC-A4A3-8657215B9A54}"/>
              </a:ext>
            </a:extLst>
          </p:cNvPr>
          <p:cNvSpPr txBox="1"/>
          <p:nvPr/>
        </p:nvSpPr>
        <p:spPr>
          <a:xfrm>
            <a:off x="618490" y="2084851"/>
            <a:ext cx="425116" cy="1015663"/>
          </a:xfrm>
          <a:prstGeom prst="rect">
            <a:avLst/>
          </a:prstGeom>
          <a:noFill/>
        </p:spPr>
        <p:txBody>
          <a:bodyPr wrap="square" rtlCol="0">
            <a:spAutoFit/>
          </a:bodyPr>
          <a:lstStyle/>
          <a:p>
            <a:r>
              <a:rPr lang="en-US" altLang="zh-CN" sz="6000" b="1" dirty="0">
                <a:latin typeface="Agency FB" pitchFamily="34" charset="0"/>
              </a:rPr>
              <a:t>1</a:t>
            </a:r>
            <a:endParaRPr lang="zh-CN" altLang="en-US" sz="6000" b="1" dirty="0">
              <a:latin typeface="Agency FB" pitchFamily="34" charset="0"/>
            </a:endParaRPr>
          </a:p>
        </p:txBody>
      </p:sp>
      <p:sp>
        <p:nvSpPr>
          <p:cNvPr id="4" name="TextBox 3">
            <a:extLst>
              <a:ext uri="{FF2B5EF4-FFF2-40B4-BE49-F238E27FC236}">
                <a16:creationId xmlns="" xmlns:a16="http://schemas.microsoft.com/office/drawing/2014/main" id="{FC4F25F5-DD8B-4FE6-8898-CAE9E836AEB5}"/>
              </a:ext>
            </a:extLst>
          </p:cNvPr>
          <p:cNvSpPr txBox="1"/>
          <p:nvPr/>
        </p:nvSpPr>
        <p:spPr>
          <a:xfrm>
            <a:off x="1599225" y="3621022"/>
            <a:ext cx="524503" cy="1015663"/>
          </a:xfrm>
          <a:prstGeom prst="rect">
            <a:avLst/>
          </a:prstGeom>
          <a:noFill/>
        </p:spPr>
        <p:txBody>
          <a:bodyPr wrap="none" rtlCol="0">
            <a:spAutoFit/>
          </a:bodyPr>
          <a:lstStyle/>
          <a:p>
            <a:r>
              <a:rPr lang="en-US" altLang="zh-CN" sz="6000" b="1" dirty="0">
                <a:solidFill>
                  <a:srgbClr val="00339A"/>
                </a:solidFill>
                <a:latin typeface="Agency FB" pitchFamily="34" charset="0"/>
              </a:rPr>
              <a:t>2</a:t>
            </a:r>
            <a:endParaRPr lang="zh-CN" altLang="en-US" sz="6000" b="1" dirty="0">
              <a:solidFill>
                <a:srgbClr val="00339A"/>
              </a:solidFill>
              <a:latin typeface="Agency FB" pitchFamily="34" charset="0"/>
            </a:endParaRPr>
          </a:p>
        </p:txBody>
      </p:sp>
      <p:sp>
        <p:nvSpPr>
          <p:cNvPr id="5" name="TextBox 4">
            <a:extLst>
              <a:ext uri="{FF2B5EF4-FFF2-40B4-BE49-F238E27FC236}">
                <a16:creationId xmlns="" xmlns:a16="http://schemas.microsoft.com/office/drawing/2014/main" id="{85F03381-8F9F-4F4F-B63A-4B871EDFC6B9}"/>
              </a:ext>
            </a:extLst>
          </p:cNvPr>
          <p:cNvSpPr txBox="1"/>
          <p:nvPr/>
        </p:nvSpPr>
        <p:spPr>
          <a:xfrm>
            <a:off x="2736924" y="2084851"/>
            <a:ext cx="538930" cy="1015663"/>
          </a:xfrm>
          <a:prstGeom prst="rect">
            <a:avLst/>
          </a:prstGeom>
          <a:noFill/>
        </p:spPr>
        <p:txBody>
          <a:bodyPr wrap="none" rtlCol="0">
            <a:spAutoFit/>
          </a:bodyPr>
          <a:lstStyle/>
          <a:p>
            <a:r>
              <a:rPr lang="en-US" altLang="zh-CN" sz="6000" b="1" dirty="0">
                <a:latin typeface="Agency FB" pitchFamily="34" charset="0"/>
              </a:rPr>
              <a:t>3</a:t>
            </a:r>
            <a:endParaRPr lang="zh-CN" altLang="en-US" sz="6000" b="1" dirty="0">
              <a:latin typeface="Agency FB" pitchFamily="34" charset="0"/>
            </a:endParaRPr>
          </a:p>
        </p:txBody>
      </p:sp>
      <p:sp>
        <p:nvSpPr>
          <p:cNvPr id="6" name="TextBox 5">
            <a:extLst>
              <a:ext uri="{FF2B5EF4-FFF2-40B4-BE49-F238E27FC236}">
                <a16:creationId xmlns="" xmlns:a16="http://schemas.microsoft.com/office/drawing/2014/main" id="{A64C6892-2A48-45AB-9FE6-8FC910F34E76}"/>
              </a:ext>
            </a:extLst>
          </p:cNvPr>
          <p:cNvSpPr txBox="1"/>
          <p:nvPr/>
        </p:nvSpPr>
        <p:spPr>
          <a:xfrm>
            <a:off x="3923927" y="3621022"/>
            <a:ext cx="534121" cy="1015663"/>
          </a:xfrm>
          <a:prstGeom prst="rect">
            <a:avLst/>
          </a:prstGeom>
          <a:noFill/>
        </p:spPr>
        <p:txBody>
          <a:bodyPr wrap="none" rtlCol="0">
            <a:spAutoFit/>
          </a:bodyPr>
          <a:lstStyle/>
          <a:p>
            <a:r>
              <a:rPr lang="en-US" altLang="zh-CN" sz="6000" b="1" dirty="0">
                <a:solidFill>
                  <a:srgbClr val="FF0000"/>
                </a:solidFill>
                <a:latin typeface="Agency FB" pitchFamily="34" charset="0"/>
              </a:rPr>
              <a:t>4</a:t>
            </a:r>
            <a:endParaRPr lang="zh-CN" altLang="en-US" sz="6000" b="1" dirty="0">
              <a:solidFill>
                <a:srgbClr val="FF0000"/>
              </a:solidFill>
              <a:latin typeface="Agency FB" pitchFamily="34" charset="0"/>
            </a:endParaRPr>
          </a:p>
        </p:txBody>
      </p:sp>
      <p:sp>
        <p:nvSpPr>
          <p:cNvPr id="7" name="TextBox 6">
            <a:extLst>
              <a:ext uri="{FF2B5EF4-FFF2-40B4-BE49-F238E27FC236}">
                <a16:creationId xmlns="" xmlns:a16="http://schemas.microsoft.com/office/drawing/2014/main" id="{C88020CB-8CC0-44F5-AB03-2CD32EBA9DD2}"/>
              </a:ext>
            </a:extLst>
          </p:cNvPr>
          <p:cNvSpPr txBox="1"/>
          <p:nvPr/>
        </p:nvSpPr>
        <p:spPr>
          <a:xfrm>
            <a:off x="197017" y="3861049"/>
            <a:ext cx="1319592" cy="707886"/>
          </a:xfrm>
          <a:prstGeom prst="rect">
            <a:avLst/>
          </a:prstGeom>
          <a:noFill/>
        </p:spPr>
        <p:txBody>
          <a:bodyPr wrap="none" rtlCol="0">
            <a:spAutoFit/>
          </a:bodyPr>
          <a:lstStyle/>
          <a:p>
            <a:pPr lvl="0" algn="ct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 提交申请</a:t>
            </a:r>
            <a:endParaRPr lang="zh-CN" altLang="en-US" sz="2000" dirty="0">
              <a:latin typeface="微软雅黑" pitchFamily="34" charset="-122"/>
              <a:ea typeface="微软雅黑" pitchFamily="34" charset="-122"/>
            </a:endParaRPr>
          </a:p>
        </p:txBody>
      </p:sp>
      <p:sp>
        <p:nvSpPr>
          <p:cNvPr id="8" name="矩形 7">
            <a:extLst>
              <a:ext uri="{FF2B5EF4-FFF2-40B4-BE49-F238E27FC236}">
                <a16:creationId xmlns="" xmlns:a16="http://schemas.microsoft.com/office/drawing/2014/main" id="{62B8B43E-E4F0-44B7-B442-C0C58232CD01}"/>
              </a:ext>
            </a:extLst>
          </p:cNvPr>
          <p:cNvSpPr/>
          <p:nvPr/>
        </p:nvSpPr>
        <p:spPr>
          <a:xfrm>
            <a:off x="1996811" y="3861048"/>
            <a:ext cx="2143141"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确认信息</a:t>
            </a:r>
            <a:endParaRPr lang="en-US" altLang="zh-CN" sz="2000" dirty="0">
              <a:latin typeface="微软雅黑" pitchFamily="34" charset="-122"/>
              <a:ea typeface="微软雅黑" pitchFamily="34" charset="-122"/>
            </a:endParaRPr>
          </a:p>
        </p:txBody>
      </p:sp>
      <p:sp>
        <p:nvSpPr>
          <p:cNvPr id="9" name="矩形 8">
            <a:extLst>
              <a:ext uri="{FF2B5EF4-FFF2-40B4-BE49-F238E27FC236}">
                <a16:creationId xmlns="" xmlns:a16="http://schemas.microsoft.com/office/drawing/2014/main" id="{55936947-31B7-4FB2-A134-2DDBB6CC3628}"/>
              </a:ext>
            </a:extLst>
          </p:cNvPr>
          <p:cNvSpPr/>
          <p:nvPr/>
        </p:nvSpPr>
        <p:spPr>
          <a:xfrm>
            <a:off x="4211958" y="3898211"/>
            <a:ext cx="2448272"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确认提交</a:t>
            </a:r>
            <a:endParaRPr lang="en-US" altLang="zh-CN" sz="2000" dirty="0">
              <a:latin typeface="微软雅黑" pitchFamily="34" charset="-122"/>
              <a:ea typeface="微软雅黑" pitchFamily="34" charset="-122"/>
            </a:endParaRPr>
          </a:p>
        </p:txBody>
      </p:sp>
      <p:sp>
        <p:nvSpPr>
          <p:cNvPr id="10" name="TextBox 17">
            <a:extLst>
              <a:ext uri="{FF2B5EF4-FFF2-40B4-BE49-F238E27FC236}">
                <a16:creationId xmlns="" xmlns:a16="http://schemas.microsoft.com/office/drawing/2014/main" id="{F8D5A6BC-6798-477C-A4D4-29D29669F663}"/>
              </a:ext>
            </a:extLst>
          </p:cNvPr>
          <p:cNvSpPr txBox="1"/>
          <p:nvPr/>
        </p:nvSpPr>
        <p:spPr>
          <a:xfrm>
            <a:off x="5148063" y="2084851"/>
            <a:ext cx="534121" cy="1015663"/>
          </a:xfrm>
          <a:prstGeom prst="rect">
            <a:avLst/>
          </a:prstGeom>
          <a:noFill/>
        </p:spPr>
        <p:txBody>
          <a:bodyPr wrap="square" rtlCol="0">
            <a:spAutoFit/>
          </a:bodyPr>
          <a:lstStyle/>
          <a:p>
            <a:r>
              <a:rPr lang="en-US" altLang="zh-CN" sz="6000" b="1" dirty="0">
                <a:latin typeface="Agency FB" pitchFamily="34" charset="0"/>
              </a:rPr>
              <a:t>5</a:t>
            </a:r>
            <a:endParaRPr lang="zh-CN" altLang="en-US" sz="6000" b="1" dirty="0">
              <a:latin typeface="Agency FB" pitchFamily="34" charset="0"/>
            </a:endParaRPr>
          </a:p>
        </p:txBody>
      </p:sp>
      <p:sp>
        <p:nvSpPr>
          <p:cNvPr id="11" name="TextBox 23">
            <a:extLst>
              <a:ext uri="{FF2B5EF4-FFF2-40B4-BE49-F238E27FC236}">
                <a16:creationId xmlns="" xmlns:a16="http://schemas.microsoft.com/office/drawing/2014/main" id="{1A577659-6281-42ED-B693-9E63C776A514}"/>
              </a:ext>
            </a:extLst>
          </p:cNvPr>
          <p:cNvSpPr txBox="1"/>
          <p:nvPr/>
        </p:nvSpPr>
        <p:spPr>
          <a:xfrm>
            <a:off x="6300191" y="3621022"/>
            <a:ext cx="534121" cy="1015663"/>
          </a:xfrm>
          <a:prstGeom prst="rect">
            <a:avLst/>
          </a:prstGeom>
          <a:noFill/>
        </p:spPr>
        <p:txBody>
          <a:bodyPr wrap="square" rtlCol="0">
            <a:spAutoFit/>
          </a:bodyPr>
          <a:lstStyle/>
          <a:p>
            <a:r>
              <a:rPr lang="en-US" altLang="zh-CN" sz="6000" b="1" dirty="0">
                <a:solidFill>
                  <a:srgbClr val="FF0000"/>
                </a:solidFill>
                <a:latin typeface="Agency FB" pitchFamily="34" charset="0"/>
              </a:rPr>
              <a:t>6</a:t>
            </a:r>
            <a:endParaRPr lang="zh-CN" altLang="en-US" sz="6000" b="1" dirty="0">
              <a:solidFill>
                <a:srgbClr val="FF0000"/>
              </a:solidFill>
              <a:latin typeface="Agency FB" pitchFamily="34" charset="0"/>
            </a:endParaRPr>
          </a:p>
        </p:txBody>
      </p:sp>
      <p:sp>
        <p:nvSpPr>
          <p:cNvPr id="12" name="TextBox 25">
            <a:extLst>
              <a:ext uri="{FF2B5EF4-FFF2-40B4-BE49-F238E27FC236}">
                <a16:creationId xmlns="" xmlns:a16="http://schemas.microsoft.com/office/drawing/2014/main" id="{2B97DD19-69F0-4309-968D-9B6B7F7483DB}"/>
              </a:ext>
            </a:extLst>
          </p:cNvPr>
          <p:cNvSpPr txBox="1"/>
          <p:nvPr/>
        </p:nvSpPr>
        <p:spPr>
          <a:xfrm>
            <a:off x="7380311" y="2084851"/>
            <a:ext cx="534121" cy="1015663"/>
          </a:xfrm>
          <a:prstGeom prst="rect">
            <a:avLst/>
          </a:prstGeom>
          <a:noFill/>
        </p:spPr>
        <p:txBody>
          <a:bodyPr wrap="square" rtlCol="0">
            <a:spAutoFit/>
          </a:bodyPr>
          <a:lstStyle/>
          <a:p>
            <a:r>
              <a:rPr lang="en-US" altLang="zh-CN" sz="6000" b="1" dirty="0">
                <a:latin typeface="Agency FB" pitchFamily="34" charset="0"/>
              </a:rPr>
              <a:t>7</a:t>
            </a:r>
            <a:endParaRPr lang="zh-CN" altLang="en-US" sz="6000" b="1" dirty="0">
              <a:latin typeface="Agency FB" pitchFamily="34" charset="0"/>
            </a:endParaRPr>
          </a:p>
        </p:txBody>
      </p:sp>
      <p:sp>
        <p:nvSpPr>
          <p:cNvPr id="13" name="TextBox 26">
            <a:extLst>
              <a:ext uri="{FF2B5EF4-FFF2-40B4-BE49-F238E27FC236}">
                <a16:creationId xmlns="" xmlns:a16="http://schemas.microsoft.com/office/drawing/2014/main" id="{D9EF1ED2-7BB2-4387-8A6B-BB826D292342}"/>
              </a:ext>
            </a:extLst>
          </p:cNvPr>
          <p:cNvSpPr txBox="1"/>
          <p:nvPr/>
        </p:nvSpPr>
        <p:spPr>
          <a:xfrm>
            <a:off x="1069869" y="2276872"/>
            <a:ext cx="1734129" cy="1077218"/>
          </a:xfrm>
          <a:prstGeom prst="rect">
            <a:avLst/>
          </a:prstGeom>
          <a:noFill/>
        </p:spPr>
        <p:txBody>
          <a:bodyPr wrap="square" rtlCol="0">
            <a:spAutoFit/>
          </a:bodyPr>
          <a:lstStyle/>
          <a:p>
            <a:pPr lvl="0" algn="ctr"/>
            <a:r>
              <a:rPr lang="zh-CN" altLang="en-US" sz="2000" dirty="0">
                <a:solidFill>
                  <a:srgbClr val="00339A"/>
                </a:solidFill>
                <a:latin typeface="微软雅黑" pitchFamily="34" charset="-122"/>
                <a:ea typeface="微软雅黑" pitchFamily="34" charset="-122"/>
              </a:rPr>
              <a:t>主办券商</a:t>
            </a:r>
            <a:endParaRPr lang="en-US" altLang="zh-CN" sz="2000" dirty="0">
              <a:solidFill>
                <a:srgbClr val="00339A"/>
              </a:solidFill>
              <a:latin typeface="微软雅黑" pitchFamily="34" charset="-122"/>
              <a:ea typeface="微软雅黑" pitchFamily="34" charset="-122"/>
            </a:endParaRPr>
          </a:p>
          <a:p>
            <a:pPr lvl="0" algn="ctr"/>
            <a:r>
              <a:rPr lang="zh-CN" altLang="en-US" sz="2000" dirty="0">
                <a:solidFill>
                  <a:srgbClr val="00339A"/>
                </a:solidFill>
                <a:latin typeface="微软雅黑" pitchFamily="34" charset="-122"/>
                <a:ea typeface="微软雅黑" pitchFamily="34" charset="-122"/>
              </a:rPr>
              <a:t>填写明细</a:t>
            </a:r>
          </a:p>
          <a:p>
            <a:endParaRPr lang="zh-CN" altLang="en-US" sz="2400" dirty="0">
              <a:solidFill>
                <a:srgbClr val="00339A"/>
              </a:solidFill>
            </a:endParaRPr>
          </a:p>
        </p:txBody>
      </p:sp>
      <p:sp>
        <p:nvSpPr>
          <p:cNvPr id="14" name="TextBox 27">
            <a:extLst>
              <a:ext uri="{FF2B5EF4-FFF2-40B4-BE49-F238E27FC236}">
                <a16:creationId xmlns="" xmlns:a16="http://schemas.microsoft.com/office/drawing/2014/main" id="{B93D13E0-4735-4F9E-983D-EBE8FBC3C304}"/>
              </a:ext>
            </a:extLst>
          </p:cNvPr>
          <p:cNvSpPr txBox="1"/>
          <p:nvPr/>
        </p:nvSpPr>
        <p:spPr>
          <a:xfrm>
            <a:off x="3419872" y="2276872"/>
            <a:ext cx="1734129" cy="1077218"/>
          </a:xfrm>
          <a:prstGeom prst="rect">
            <a:avLst/>
          </a:prstGeom>
          <a:noFill/>
        </p:spPr>
        <p:txBody>
          <a:bodyPr wrap="square" rtlCol="0">
            <a:spAutoFit/>
          </a:bodyPr>
          <a:lstStyle/>
          <a:p>
            <a:pPr lvl="0" algn="ctr"/>
            <a:r>
              <a:rPr lang="zh-CN" altLang="en-US" sz="2000" dirty="0" smtClean="0">
                <a:solidFill>
                  <a:srgbClr val="FF0000"/>
                </a:solidFill>
                <a:latin typeface="微软雅黑" pitchFamily="34" charset="-122"/>
                <a:ea typeface="微软雅黑" pitchFamily="34" charset="-122"/>
              </a:rPr>
              <a:t>中国结算</a:t>
            </a:r>
            <a:endParaRPr lang="en-US" altLang="zh-CN" sz="2000" dirty="0" smtClean="0">
              <a:solidFill>
                <a:srgbClr val="FF0000"/>
              </a:solidFill>
              <a:latin typeface="微软雅黑" pitchFamily="34" charset="-122"/>
              <a:ea typeface="微软雅黑" pitchFamily="34" charset="-122"/>
            </a:endParaRPr>
          </a:p>
          <a:p>
            <a:pPr lvl="0" algn="ctr"/>
            <a:r>
              <a:rPr lang="zh-CN" altLang="en-US" sz="2000" dirty="0" smtClean="0">
                <a:solidFill>
                  <a:srgbClr val="FF0000"/>
                </a:solidFill>
                <a:latin typeface="微软雅黑" pitchFamily="34" charset="-122"/>
                <a:ea typeface="微软雅黑" pitchFamily="34" charset="-122"/>
              </a:rPr>
              <a:t>审核</a:t>
            </a:r>
            <a:endParaRPr lang="zh-CN" altLang="en-US" sz="2000" dirty="0">
              <a:solidFill>
                <a:srgbClr val="FF0000"/>
              </a:solidFill>
              <a:latin typeface="微软雅黑" pitchFamily="34" charset="-122"/>
              <a:ea typeface="微软雅黑" pitchFamily="34" charset="-122"/>
            </a:endParaRPr>
          </a:p>
          <a:p>
            <a:endParaRPr lang="zh-CN" altLang="en-US" sz="2400" dirty="0">
              <a:solidFill>
                <a:srgbClr val="FF0000"/>
              </a:solidFill>
            </a:endParaRPr>
          </a:p>
        </p:txBody>
      </p:sp>
      <p:sp>
        <p:nvSpPr>
          <p:cNvPr id="15" name="TextBox 28">
            <a:extLst>
              <a:ext uri="{FF2B5EF4-FFF2-40B4-BE49-F238E27FC236}">
                <a16:creationId xmlns="" xmlns:a16="http://schemas.microsoft.com/office/drawing/2014/main" id="{D8203FBC-ACCA-4831-A94B-B540E9976C0C}"/>
              </a:ext>
            </a:extLst>
          </p:cNvPr>
          <p:cNvSpPr txBox="1"/>
          <p:nvPr/>
        </p:nvSpPr>
        <p:spPr>
          <a:xfrm>
            <a:off x="5868144" y="2276872"/>
            <a:ext cx="1734129" cy="1077218"/>
          </a:xfrm>
          <a:prstGeom prst="rect">
            <a:avLst/>
          </a:prstGeom>
          <a:noFill/>
        </p:spPr>
        <p:txBody>
          <a:bodyPr wrap="square" rtlCol="0">
            <a:spAutoFit/>
          </a:bodyPr>
          <a:lstStyle/>
          <a:p>
            <a:pPr lvl="0" algn="ctr"/>
            <a:r>
              <a:rPr lang="zh-CN" altLang="en-US" sz="2000" dirty="0">
                <a:solidFill>
                  <a:srgbClr val="FF0000"/>
                </a:solidFill>
                <a:latin typeface="微软雅黑" pitchFamily="34" charset="-122"/>
                <a:ea typeface="微软雅黑" pitchFamily="34" charset="-122"/>
              </a:rPr>
              <a:t>结算公司</a:t>
            </a:r>
            <a:endParaRPr lang="en-US" altLang="zh-CN" sz="2000" dirty="0">
              <a:solidFill>
                <a:srgbClr val="FF0000"/>
              </a:solidFill>
              <a:latin typeface="微软雅黑" pitchFamily="34" charset="-122"/>
              <a:ea typeface="微软雅黑" pitchFamily="34" charset="-122"/>
            </a:endParaRPr>
          </a:p>
          <a:p>
            <a:pPr lvl="0" algn="ctr"/>
            <a:r>
              <a:rPr lang="zh-CN" altLang="en-US" sz="2000" dirty="0" smtClean="0">
                <a:solidFill>
                  <a:srgbClr val="FF0000"/>
                </a:solidFill>
                <a:latin typeface="微软雅黑" pitchFamily="34" charset="-122"/>
                <a:ea typeface="微软雅黑" pitchFamily="34" charset="-122"/>
              </a:rPr>
              <a:t>办理</a:t>
            </a:r>
            <a:endParaRPr lang="zh-CN" altLang="en-US" sz="2000" dirty="0">
              <a:solidFill>
                <a:srgbClr val="FF0000"/>
              </a:solidFill>
              <a:latin typeface="微软雅黑" pitchFamily="34" charset="-122"/>
              <a:ea typeface="微软雅黑" pitchFamily="34" charset="-122"/>
            </a:endParaRPr>
          </a:p>
          <a:p>
            <a:endParaRPr lang="zh-CN" altLang="en-US" sz="2400" dirty="0">
              <a:solidFill>
                <a:srgbClr val="FF0000"/>
              </a:solidFill>
            </a:endParaRPr>
          </a:p>
        </p:txBody>
      </p:sp>
      <p:sp>
        <p:nvSpPr>
          <p:cNvPr id="16" name="矩形 15">
            <a:extLst>
              <a:ext uri="{FF2B5EF4-FFF2-40B4-BE49-F238E27FC236}">
                <a16:creationId xmlns="" xmlns:a16="http://schemas.microsoft.com/office/drawing/2014/main" id="{FB3EA0D8-78E9-4F2A-B276-5767535ED5A5}"/>
              </a:ext>
            </a:extLst>
          </p:cNvPr>
          <p:cNvSpPr/>
          <p:nvPr/>
        </p:nvSpPr>
        <p:spPr>
          <a:xfrm>
            <a:off x="5682930" y="3919121"/>
            <a:ext cx="3857620"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查看</a:t>
            </a:r>
            <a:r>
              <a:rPr lang="zh-CN" altLang="en-US" sz="2000" dirty="0">
                <a:latin typeface="微软雅黑" pitchFamily="34" charset="-122"/>
                <a:ea typeface="微软雅黑" pitchFamily="34" charset="-122"/>
              </a:rPr>
              <a:t>结果</a:t>
            </a:r>
            <a:endParaRPr lang="en-US" altLang="zh-CN" sz="2000" dirty="0">
              <a:latin typeface="微软雅黑" pitchFamily="34" charset="-122"/>
              <a:ea typeface="微软雅黑" pitchFamily="34" charset="-122"/>
            </a:endParaRPr>
          </a:p>
        </p:txBody>
      </p:sp>
      <p:sp>
        <p:nvSpPr>
          <p:cNvPr id="17"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第三节   股份限</a:t>
            </a:r>
            <a:r>
              <a:rPr lang="zh-CN" altLang="en-US" sz="2800" b="1" dirty="0">
                <a:solidFill>
                  <a:srgbClr val="FFFFFF"/>
                </a:solidFill>
                <a:latin typeface="微软雅黑" pitchFamily="34" charset="-122"/>
                <a:ea typeface="微软雅黑" pitchFamily="34" charset="-122"/>
              </a:rPr>
              <a:t>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确认登记数据</a:t>
            </a:r>
            <a:endParaRPr lang="zh-CN" altLang="en-US" sz="2800" b="1" dirty="0">
              <a:solidFill>
                <a:srgbClr val="FFFFFF"/>
              </a:solidFill>
              <a:latin typeface="微软雅黑" pitchFamily="34" charset="-122"/>
              <a:ea typeface="微软雅黑" pitchFamily="34" charset="-122"/>
            </a:endParaRPr>
          </a:p>
        </p:txBody>
      </p:sp>
      <p:sp>
        <p:nvSpPr>
          <p:cNvPr id="18" name="TextBox 17"/>
          <p:cNvSpPr txBox="1"/>
          <p:nvPr/>
        </p:nvSpPr>
        <p:spPr>
          <a:xfrm>
            <a:off x="-612576" y="1268760"/>
            <a:ext cx="6514305"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一</a:t>
            </a:r>
            <a:r>
              <a:rPr lang="zh-CN" altLang="en-US" sz="2000" b="1" dirty="0" smtClean="0">
                <a:latin typeface="微软雅黑" pitchFamily="34" charset="-122"/>
                <a:ea typeface="微软雅黑" pitchFamily="34" charset="-122"/>
              </a:rPr>
              <a:t>、挂牌公司确认登记数据并提交</a:t>
            </a:r>
            <a:endParaRPr lang="zh-CN" altLang="en-US" sz="2000" b="1" dirty="0">
              <a:latin typeface="微软雅黑" pitchFamily="34" charset="-122"/>
              <a:ea typeface="微软雅黑" pitchFamily="34" charset="-122"/>
            </a:endParaRPr>
          </a:p>
        </p:txBody>
      </p:sp>
      <p:sp>
        <p:nvSpPr>
          <p:cNvPr id="19" name="TextBox 6"/>
          <p:cNvSpPr txBox="1"/>
          <p:nvPr/>
        </p:nvSpPr>
        <p:spPr>
          <a:xfrm>
            <a:off x="4571677" y="6392941"/>
            <a:ext cx="441146" cy="369332"/>
          </a:xfrm>
          <a:prstGeom prst="rect">
            <a:avLst/>
          </a:prstGeom>
          <a:noFill/>
        </p:spPr>
        <p:txBody>
          <a:bodyPr wrap="none" rtlCol="0">
            <a:spAutoFit/>
          </a:bodyPr>
          <a:lstStyle/>
          <a:p>
            <a:r>
              <a:rPr lang="en-US" altLang="zh-CN" dirty="0" smtClean="0"/>
              <a:t>71</a:t>
            </a:r>
            <a:endParaRPr lang="zh-CN" alt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p:nvPr/>
        </p:nvPicPr>
        <p:blipFill>
          <a:blip r:embed="rId2" cstate="print"/>
          <a:srcRect/>
          <a:stretch>
            <a:fillRect/>
          </a:stretch>
        </p:blipFill>
        <p:spPr bwMode="auto">
          <a:xfrm>
            <a:off x="1475656" y="1508787"/>
            <a:ext cx="6336704" cy="4704523"/>
          </a:xfrm>
          <a:prstGeom prst="rect">
            <a:avLst/>
          </a:prstGeom>
          <a:noFill/>
          <a:ln w="9525">
            <a:noFill/>
            <a:miter lim="800000"/>
            <a:headEnd/>
            <a:tailEnd/>
          </a:ln>
        </p:spPr>
      </p:pic>
      <p:sp>
        <p:nvSpPr>
          <p:cNvPr id="7171" name="Rectangle 3"/>
          <p:cNvSpPr>
            <a:spLocks noChangeArrowheads="1"/>
          </p:cNvSpPr>
          <p:nvPr/>
        </p:nvSpPr>
        <p:spPr bwMode="auto">
          <a:xfrm>
            <a:off x="3022848" y="4869160"/>
            <a:ext cx="2232248" cy="67207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72" name="Rectangle 4"/>
          <p:cNvSpPr>
            <a:spLocks noChangeArrowheads="1"/>
          </p:cNvSpPr>
          <p:nvPr/>
        </p:nvSpPr>
        <p:spPr bwMode="auto">
          <a:xfrm>
            <a:off x="3099948" y="4581128"/>
            <a:ext cx="1147037" cy="288032"/>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TextBox 4">
            <a:extLst>
              <a:ext uri="{FF2B5EF4-FFF2-40B4-BE49-F238E27FC236}">
                <a16:creationId xmlns="" xmlns:a16="http://schemas.microsoft.com/office/drawing/2014/main" id="{32C823E9-D5E9-4EBB-BC2C-132753CD2F09}"/>
              </a:ext>
            </a:extLst>
          </p:cNvPr>
          <p:cNvSpPr txBox="1"/>
          <p:nvPr/>
        </p:nvSpPr>
        <p:spPr>
          <a:xfrm>
            <a:off x="539552" y="980728"/>
            <a:ext cx="4544834" cy="707886"/>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（一）确认中国结算反馈的拟登记数据</a:t>
            </a:r>
            <a:endParaRPr lang="en-US" altLang="zh-CN" sz="2000" b="1" dirty="0">
              <a:latin typeface="微软雅黑" pitchFamily="34" charset="-122"/>
              <a:ea typeface="微软雅黑" pitchFamily="34" charset="-122"/>
            </a:endParaRPr>
          </a:p>
          <a:p>
            <a:endParaRPr lang="zh-CN" altLang="en-US" sz="2000" b="1" dirty="0">
              <a:latin typeface="微软雅黑" pitchFamily="34" charset="-122"/>
              <a:ea typeface="微软雅黑" pitchFamily="34" charset="-122"/>
            </a:endParaRPr>
          </a:p>
        </p:txBody>
      </p:sp>
      <p:sp>
        <p:nvSpPr>
          <p:cNvPr id="13" name="矩形 12">
            <a:extLst>
              <a:ext uri="{FF2B5EF4-FFF2-40B4-BE49-F238E27FC236}">
                <a16:creationId xmlns="" xmlns:a16="http://schemas.microsoft.com/office/drawing/2014/main" id="{E1F9A869-9A6F-435C-9AF7-BA7CF0AD2E60}"/>
              </a:ext>
            </a:extLst>
          </p:cNvPr>
          <p:cNvSpPr/>
          <p:nvPr/>
        </p:nvSpPr>
        <p:spPr bwMode="gray">
          <a:xfrm>
            <a:off x="6407224" y="3712933"/>
            <a:ext cx="685056" cy="196120"/>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5" name="图片 14">
            <a:extLst>
              <a:ext uri="{FF2B5EF4-FFF2-40B4-BE49-F238E27FC236}">
                <a16:creationId xmlns="" xmlns:a16="http://schemas.microsoft.com/office/drawing/2014/main" id="{294D444B-C0D1-4B19-BB13-92F667D68C60}"/>
              </a:ext>
            </a:extLst>
          </p:cNvPr>
          <p:cNvPicPr>
            <a:picLocks noChangeAspect="1"/>
          </p:cNvPicPr>
          <p:nvPr/>
        </p:nvPicPr>
        <p:blipFill>
          <a:blip r:embed="rId3" cstate="print"/>
          <a:stretch>
            <a:fillRect/>
          </a:stretch>
        </p:blipFill>
        <p:spPr>
          <a:xfrm>
            <a:off x="6129138" y="3719723"/>
            <a:ext cx="186122" cy="189331"/>
          </a:xfrm>
          <a:prstGeom prst="rect">
            <a:avLst/>
          </a:prstGeom>
        </p:spPr>
      </p:pic>
      <p:sp>
        <p:nvSpPr>
          <p:cNvPr id="16" name="TextBox 6">
            <a:extLst>
              <a:ext uri="{FF2B5EF4-FFF2-40B4-BE49-F238E27FC236}">
                <a16:creationId xmlns="" xmlns:a16="http://schemas.microsoft.com/office/drawing/2014/main" id="{D8F0FD32-93B4-4A9A-B710-B85F5C686FD7}"/>
              </a:ext>
            </a:extLst>
          </p:cNvPr>
          <p:cNvSpPr txBox="1"/>
          <p:nvPr/>
        </p:nvSpPr>
        <p:spPr>
          <a:xfrm>
            <a:off x="4571677" y="6392941"/>
            <a:ext cx="441146" cy="369332"/>
          </a:xfrm>
          <a:prstGeom prst="rect">
            <a:avLst/>
          </a:prstGeom>
          <a:noFill/>
        </p:spPr>
        <p:txBody>
          <a:bodyPr wrap="none" rtlCol="0">
            <a:spAutoFit/>
          </a:bodyPr>
          <a:lstStyle/>
          <a:p>
            <a:r>
              <a:rPr lang="en-US" altLang="zh-CN" dirty="0" smtClean="0"/>
              <a:t>72</a:t>
            </a:r>
            <a:endParaRPr lang="zh-CN" altLang="en-US" dirty="0"/>
          </a:p>
        </p:txBody>
      </p:sp>
      <p:sp>
        <p:nvSpPr>
          <p:cNvPr id="14"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第三节   股份限</a:t>
            </a:r>
            <a:r>
              <a:rPr lang="zh-CN" altLang="en-US" sz="2800" b="1" dirty="0">
                <a:solidFill>
                  <a:srgbClr val="FFFFFF"/>
                </a:solidFill>
                <a:latin typeface="微软雅黑" pitchFamily="34" charset="-122"/>
                <a:ea typeface="微软雅黑" pitchFamily="34" charset="-122"/>
              </a:rPr>
              <a:t>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确认登记数据</a:t>
            </a:r>
            <a:endParaRPr lang="zh-CN" altLang="en-US" sz="2800" b="1" dirty="0">
              <a:solidFill>
                <a:srgbClr val="FFFF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100382990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0273B5F6-7063-40A2-87D9-7D3ECA414AE6}"/>
              </a:ext>
            </a:extLst>
          </p:cNvPr>
          <p:cNvPicPr/>
          <p:nvPr/>
        </p:nvPicPr>
        <p:blipFill>
          <a:blip r:embed="rId2" cstate="print"/>
          <a:srcRect r="1670"/>
          <a:stretch>
            <a:fillRect/>
          </a:stretch>
        </p:blipFill>
        <p:spPr bwMode="auto">
          <a:xfrm>
            <a:off x="5076056" y="4293096"/>
            <a:ext cx="3672408" cy="2400267"/>
          </a:xfrm>
          <a:prstGeom prst="rect">
            <a:avLst/>
          </a:prstGeom>
          <a:noFill/>
          <a:ln w="9525">
            <a:noFill/>
            <a:miter lim="800000"/>
            <a:headEnd/>
            <a:tailEnd/>
          </a:ln>
        </p:spPr>
      </p:pic>
      <p:pic>
        <p:nvPicPr>
          <p:cNvPr id="12" name="图片 11">
            <a:extLst>
              <a:ext uri="{FF2B5EF4-FFF2-40B4-BE49-F238E27FC236}">
                <a16:creationId xmlns="" xmlns:a16="http://schemas.microsoft.com/office/drawing/2014/main" id="{46766311-2CB6-4234-8534-DD27CFAEE707}"/>
              </a:ext>
            </a:extLst>
          </p:cNvPr>
          <p:cNvPicPr/>
          <p:nvPr/>
        </p:nvPicPr>
        <p:blipFill>
          <a:blip r:embed="rId3" cstate="print"/>
          <a:srcRect l="1669" r="3336" b="13353"/>
          <a:stretch>
            <a:fillRect/>
          </a:stretch>
        </p:blipFill>
        <p:spPr bwMode="auto">
          <a:xfrm>
            <a:off x="5076057" y="740701"/>
            <a:ext cx="3672963" cy="3456384"/>
          </a:xfrm>
          <a:prstGeom prst="rect">
            <a:avLst/>
          </a:prstGeom>
          <a:noFill/>
          <a:ln w="9525">
            <a:noFill/>
            <a:miter lim="800000"/>
            <a:headEnd/>
            <a:tailEnd/>
          </a:ln>
        </p:spPr>
      </p:pic>
      <p:sp>
        <p:nvSpPr>
          <p:cNvPr id="8" name="矩形标注 7"/>
          <p:cNvSpPr/>
          <p:nvPr/>
        </p:nvSpPr>
        <p:spPr bwMode="gray">
          <a:xfrm>
            <a:off x="517266" y="2660915"/>
            <a:ext cx="4126743" cy="1536171"/>
          </a:xfrm>
          <a:prstGeom prst="wedgeRectCallout">
            <a:avLst>
              <a:gd name="adj1" fmla="val 57981"/>
              <a:gd name="adj2" fmla="val -91490"/>
            </a:avLst>
          </a:prstGeom>
          <a:noFill/>
          <a:ln w="19050">
            <a:solidFill>
              <a:srgbClr val="FF0000"/>
            </a:solidFill>
            <a:round/>
            <a:headEnd/>
            <a:tailEnd/>
          </a:ln>
        </p:spPr>
        <p:txBody>
          <a:bodyPr wrap="none" rtlCol="0" anchor="ctr"/>
          <a:lstStyle/>
          <a:p>
            <a:pPr algn="ctr"/>
            <a:r>
              <a:rPr lang="zh-CN" altLang="en-US" sz="1600" dirty="0">
                <a:latin typeface="微软雅黑" pitchFamily="34" charset="-122"/>
                <a:ea typeface="微软雅黑" pitchFamily="34" charset="-122"/>
              </a:rPr>
              <a:t>下载并查看</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股份限售预登记报表</a:t>
            </a:r>
            <a:r>
              <a:rPr lang="en-US" altLang="zh-CN" sz="1600" dirty="0">
                <a:latin typeface="微软雅黑" pitchFamily="34" charset="-122"/>
                <a:ea typeface="微软雅黑" pitchFamily="34" charset="-122"/>
              </a:rPr>
              <a:t>》</a:t>
            </a:r>
            <a:endParaRPr lang="zh-CN" altLang="en-US" sz="160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矩形标注 8"/>
          <p:cNvSpPr/>
          <p:nvPr/>
        </p:nvSpPr>
        <p:spPr bwMode="gray">
          <a:xfrm>
            <a:off x="517265" y="4677139"/>
            <a:ext cx="4126743" cy="1536171"/>
          </a:xfrm>
          <a:prstGeom prst="wedgeRectCallout">
            <a:avLst>
              <a:gd name="adj1" fmla="val 70498"/>
              <a:gd name="adj2" fmla="val 42912"/>
            </a:avLst>
          </a:prstGeom>
          <a:noFill/>
          <a:ln w="19050">
            <a:solidFill>
              <a:srgbClr val="FF0000"/>
            </a:solidFill>
            <a:round/>
            <a:headEnd/>
            <a:tailEnd/>
          </a:ln>
        </p:spPr>
        <p:txBody>
          <a:bodyPr wrap="none" rtlCol="0" anchor="ctr"/>
          <a:lstStyle/>
          <a:p>
            <a:pPr algn="ctr"/>
            <a:r>
              <a:rPr lang="zh-CN" altLang="en-US" sz="1600" dirty="0">
                <a:latin typeface="微软雅黑" pitchFamily="34" charset="-122"/>
                <a:ea typeface="微软雅黑" pitchFamily="34" charset="-122"/>
              </a:rPr>
              <a:t>申请修改数据</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确认数据无误</a:t>
            </a:r>
          </a:p>
        </p:txBody>
      </p:sp>
      <p:sp>
        <p:nvSpPr>
          <p:cNvPr id="14" name="矩形 13">
            <a:extLst>
              <a:ext uri="{FF2B5EF4-FFF2-40B4-BE49-F238E27FC236}">
                <a16:creationId xmlns="" xmlns:a16="http://schemas.microsoft.com/office/drawing/2014/main" id="{940EAC0B-7698-4118-8732-12233956DB4D}"/>
              </a:ext>
            </a:extLst>
          </p:cNvPr>
          <p:cNvSpPr/>
          <p:nvPr/>
        </p:nvSpPr>
        <p:spPr bwMode="gray">
          <a:xfrm>
            <a:off x="5054704" y="1908499"/>
            <a:ext cx="683890" cy="271588"/>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矩形 14">
            <a:extLst>
              <a:ext uri="{FF2B5EF4-FFF2-40B4-BE49-F238E27FC236}">
                <a16:creationId xmlns="" xmlns:a16="http://schemas.microsoft.com/office/drawing/2014/main" id="{3D9E525E-1C74-473B-B68B-06920A251CB5}"/>
              </a:ext>
            </a:extLst>
          </p:cNvPr>
          <p:cNvSpPr/>
          <p:nvPr/>
        </p:nvSpPr>
        <p:spPr bwMode="gray">
          <a:xfrm>
            <a:off x="5549130" y="6053820"/>
            <a:ext cx="463031" cy="159491"/>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 name="矩形 15">
            <a:extLst>
              <a:ext uri="{FF2B5EF4-FFF2-40B4-BE49-F238E27FC236}">
                <a16:creationId xmlns="" xmlns:a16="http://schemas.microsoft.com/office/drawing/2014/main" id="{412A6BBA-C488-4263-B52E-434AD6810422}"/>
              </a:ext>
            </a:extLst>
          </p:cNvPr>
          <p:cNvSpPr/>
          <p:nvPr/>
        </p:nvSpPr>
        <p:spPr bwMode="gray">
          <a:xfrm>
            <a:off x="6444208" y="6504034"/>
            <a:ext cx="378929" cy="189329"/>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7" name="图片 16">
            <a:extLst>
              <a:ext uri="{FF2B5EF4-FFF2-40B4-BE49-F238E27FC236}">
                <a16:creationId xmlns="" xmlns:a16="http://schemas.microsoft.com/office/drawing/2014/main" id="{5D98DF7E-6E63-4742-9676-FD83FE7F4F26}"/>
              </a:ext>
            </a:extLst>
          </p:cNvPr>
          <p:cNvPicPr>
            <a:picLocks noChangeAspect="1"/>
          </p:cNvPicPr>
          <p:nvPr/>
        </p:nvPicPr>
        <p:blipFill>
          <a:blip r:embed="rId4" cstate="print"/>
          <a:stretch>
            <a:fillRect/>
          </a:stretch>
        </p:blipFill>
        <p:spPr>
          <a:xfrm>
            <a:off x="6210505" y="6486833"/>
            <a:ext cx="186122" cy="189331"/>
          </a:xfrm>
          <a:prstGeom prst="rect">
            <a:avLst/>
          </a:prstGeom>
        </p:spPr>
      </p:pic>
      <p:sp>
        <p:nvSpPr>
          <p:cNvPr id="19" name="TextBox 6">
            <a:extLst>
              <a:ext uri="{FF2B5EF4-FFF2-40B4-BE49-F238E27FC236}">
                <a16:creationId xmlns="" xmlns:a16="http://schemas.microsoft.com/office/drawing/2014/main" id="{9115F68D-8A77-4AF7-AC4D-0D39E27A02E6}"/>
              </a:ext>
            </a:extLst>
          </p:cNvPr>
          <p:cNvSpPr txBox="1"/>
          <p:nvPr/>
        </p:nvSpPr>
        <p:spPr>
          <a:xfrm>
            <a:off x="4571677" y="6392941"/>
            <a:ext cx="441146" cy="369332"/>
          </a:xfrm>
          <a:prstGeom prst="rect">
            <a:avLst/>
          </a:prstGeom>
          <a:noFill/>
        </p:spPr>
        <p:txBody>
          <a:bodyPr wrap="none" rtlCol="0">
            <a:spAutoFit/>
          </a:bodyPr>
          <a:lstStyle/>
          <a:p>
            <a:r>
              <a:rPr lang="en-US" altLang="zh-CN" dirty="0" smtClean="0"/>
              <a:t>73</a:t>
            </a:r>
            <a:endParaRPr lang="zh-CN" altLang="en-US" dirty="0"/>
          </a:p>
        </p:txBody>
      </p:sp>
      <p:sp>
        <p:nvSpPr>
          <p:cNvPr id="20"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第三节   股份限</a:t>
            </a:r>
            <a:r>
              <a:rPr lang="zh-CN" altLang="en-US" sz="2800" b="1" dirty="0">
                <a:solidFill>
                  <a:srgbClr val="FFFFFF"/>
                </a:solidFill>
                <a:latin typeface="微软雅黑" pitchFamily="34" charset="-122"/>
                <a:ea typeface="微软雅黑" pitchFamily="34" charset="-122"/>
              </a:rPr>
              <a:t>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确认登记数据</a:t>
            </a:r>
            <a:endParaRPr lang="zh-CN" altLang="en-US" sz="2800" b="1" dirty="0">
              <a:solidFill>
                <a:srgbClr val="FFFFFF"/>
              </a:solidFill>
              <a:latin typeface="微软雅黑" pitchFamily="34" charset="-122"/>
              <a:ea typeface="微软雅黑" pitchFamily="34" charset="-122"/>
            </a:endParaRPr>
          </a:p>
        </p:txBody>
      </p:sp>
      <p:sp>
        <p:nvSpPr>
          <p:cNvPr id="21" name="TextBox 4">
            <a:extLst>
              <a:ext uri="{FF2B5EF4-FFF2-40B4-BE49-F238E27FC236}">
                <a16:creationId xmlns="" xmlns:a16="http://schemas.microsoft.com/office/drawing/2014/main" id="{32C823E9-D5E9-4EBB-BC2C-132753CD2F09}"/>
              </a:ext>
            </a:extLst>
          </p:cNvPr>
          <p:cNvSpPr txBox="1"/>
          <p:nvPr/>
        </p:nvSpPr>
        <p:spPr>
          <a:xfrm>
            <a:off x="395536" y="1052736"/>
            <a:ext cx="3518912" cy="707886"/>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（二）确认拟登记数据并提交</a:t>
            </a:r>
            <a:endParaRPr lang="en-US" altLang="zh-CN" sz="2000" b="1" dirty="0">
              <a:latin typeface="微软雅黑" pitchFamily="34" charset="-122"/>
              <a:ea typeface="微软雅黑" pitchFamily="34" charset="-122"/>
            </a:endParaRPr>
          </a:p>
          <a:p>
            <a:endParaRPr lang="zh-CN" altLang="en-US" sz="2000" b="1" dirty="0">
              <a:latin typeface="微软雅黑" pitchFamily="34" charset="-122"/>
              <a:ea typeface="微软雅黑" pitchFamily="34" charset="-122"/>
            </a:endParaRPr>
          </a:p>
        </p:txBody>
      </p:sp>
    </p:spTree>
    <p:extLst>
      <p:ext uri="{BB962C8B-B14F-4D97-AF65-F5344CB8AC3E}">
        <p14:creationId xmlns="" xmlns:p14="http://schemas.microsoft.com/office/powerpoint/2010/main" val="212986158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a:extLst>
              <a:ext uri="{FF2B5EF4-FFF2-40B4-BE49-F238E27FC236}">
                <a16:creationId xmlns="" xmlns:a16="http://schemas.microsoft.com/office/drawing/2014/main" id="{1D3C03C2-5105-4269-A0A2-ABDC0EBE9F85}"/>
              </a:ext>
            </a:extLst>
          </p:cNvPr>
          <p:cNvGraphicFramePr/>
          <p:nvPr>
            <p:extLst>
              <p:ext uri="{D42A27DB-BD31-4B8C-83A1-F6EECF244321}">
                <p14:modId xmlns="" xmlns:p14="http://schemas.microsoft.com/office/powerpoint/2010/main" val="3809022013"/>
              </p:ext>
            </p:extLst>
          </p:nvPr>
        </p:nvGraphicFramePr>
        <p:xfrm>
          <a:off x="251518" y="2424310"/>
          <a:ext cx="8280920" cy="20750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9">
            <a:extLst>
              <a:ext uri="{FF2B5EF4-FFF2-40B4-BE49-F238E27FC236}">
                <a16:creationId xmlns="" xmlns:a16="http://schemas.microsoft.com/office/drawing/2014/main" id="{FF76BB4B-E86B-40BC-A4A3-8657215B9A54}"/>
              </a:ext>
            </a:extLst>
          </p:cNvPr>
          <p:cNvSpPr txBox="1"/>
          <p:nvPr/>
        </p:nvSpPr>
        <p:spPr>
          <a:xfrm>
            <a:off x="618490" y="2084851"/>
            <a:ext cx="425116" cy="1015663"/>
          </a:xfrm>
          <a:prstGeom prst="rect">
            <a:avLst/>
          </a:prstGeom>
          <a:noFill/>
        </p:spPr>
        <p:txBody>
          <a:bodyPr wrap="square" rtlCol="0">
            <a:spAutoFit/>
          </a:bodyPr>
          <a:lstStyle/>
          <a:p>
            <a:r>
              <a:rPr lang="en-US" altLang="zh-CN" sz="6000" b="1" dirty="0">
                <a:latin typeface="Agency FB" pitchFamily="34" charset="0"/>
              </a:rPr>
              <a:t>1</a:t>
            </a:r>
            <a:endParaRPr lang="zh-CN" altLang="en-US" sz="6000" b="1" dirty="0">
              <a:latin typeface="Agency FB" pitchFamily="34" charset="0"/>
            </a:endParaRPr>
          </a:p>
        </p:txBody>
      </p:sp>
      <p:sp>
        <p:nvSpPr>
          <p:cNvPr id="4" name="TextBox 3">
            <a:extLst>
              <a:ext uri="{FF2B5EF4-FFF2-40B4-BE49-F238E27FC236}">
                <a16:creationId xmlns="" xmlns:a16="http://schemas.microsoft.com/office/drawing/2014/main" id="{FC4F25F5-DD8B-4FE6-8898-CAE9E836AEB5}"/>
              </a:ext>
            </a:extLst>
          </p:cNvPr>
          <p:cNvSpPr txBox="1"/>
          <p:nvPr/>
        </p:nvSpPr>
        <p:spPr>
          <a:xfrm>
            <a:off x="1599225" y="3621022"/>
            <a:ext cx="524503" cy="1015663"/>
          </a:xfrm>
          <a:prstGeom prst="rect">
            <a:avLst/>
          </a:prstGeom>
          <a:noFill/>
        </p:spPr>
        <p:txBody>
          <a:bodyPr wrap="none" rtlCol="0">
            <a:spAutoFit/>
          </a:bodyPr>
          <a:lstStyle/>
          <a:p>
            <a:r>
              <a:rPr lang="en-US" altLang="zh-CN" sz="6000" b="1" dirty="0">
                <a:solidFill>
                  <a:srgbClr val="00339A"/>
                </a:solidFill>
                <a:latin typeface="Agency FB" pitchFamily="34" charset="0"/>
              </a:rPr>
              <a:t>2</a:t>
            </a:r>
            <a:endParaRPr lang="zh-CN" altLang="en-US" sz="6000" b="1" dirty="0">
              <a:solidFill>
                <a:srgbClr val="00339A"/>
              </a:solidFill>
              <a:latin typeface="Agency FB" pitchFamily="34" charset="0"/>
            </a:endParaRPr>
          </a:p>
        </p:txBody>
      </p:sp>
      <p:sp>
        <p:nvSpPr>
          <p:cNvPr id="5" name="TextBox 4">
            <a:extLst>
              <a:ext uri="{FF2B5EF4-FFF2-40B4-BE49-F238E27FC236}">
                <a16:creationId xmlns="" xmlns:a16="http://schemas.microsoft.com/office/drawing/2014/main" id="{85F03381-8F9F-4F4F-B63A-4B871EDFC6B9}"/>
              </a:ext>
            </a:extLst>
          </p:cNvPr>
          <p:cNvSpPr txBox="1"/>
          <p:nvPr/>
        </p:nvSpPr>
        <p:spPr>
          <a:xfrm>
            <a:off x="2736924" y="2084851"/>
            <a:ext cx="538930" cy="1015663"/>
          </a:xfrm>
          <a:prstGeom prst="rect">
            <a:avLst/>
          </a:prstGeom>
          <a:noFill/>
        </p:spPr>
        <p:txBody>
          <a:bodyPr wrap="none" rtlCol="0">
            <a:spAutoFit/>
          </a:bodyPr>
          <a:lstStyle/>
          <a:p>
            <a:r>
              <a:rPr lang="en-US" altLang="zh-CN" sz="6000" b="1" dirty="0">
                <a:latin typeface="Agency FB" pitchFamily="34" charset="0"/>
              </a:rPr>
              <a:t>3</a:t>
            </a:r>
            <a:endParaRPr lang="zh-CN" altLang="en-US" sz="6000" b="1" dirty="0">
              <a:latin typeface="Agency FB" pitchFamily="34" charset="0"/>
            </a:endParaRPr>
          </a:p>
        </p:txBody>
      </p:sp>
      <p:sp>
        <p:nvSpPr>
          <p:cNvPr id="6" name="TextBox 5">
            <a:extLst>
              <a:ext uri="{FF2B5EF4-FFF2-40B4-BE49-F238E27FC236}">
                <a16:creationId xmlns="" xmlns:a16="http://schemas.microsoft.com/office/drawing/2014/main" id="{A64C6892-2A48-45AB-9FE6-8FC910F34E76}"/>
              </a:ext>
            </a:extLst>
          </p:cNvPr>
          <p:cNvSpPr txBox="1"/>
          <p:nvPr/>
        </p:nvSpPr>
        <p:spPr>
          <a:xfrm>
            <a:off x="3923927" y="3621022"/>
            <a:ext cx="534121" cy="1015663"/>
          </a:xfrm>
          <a:prstGeom prst="rect">
            <a:avLst/>
          </a:prstGeom>
          <a:noFill/>
        </p:spPr>
        <p:txBody>
          <a:bodyPr wrap="none" rtlCol="0">
            <a:spAutoFit/>
          </a:bodyPr>
          <a:lstStyle/>
          <a:p>
            <a:r>
              <a:rPr lang="en-US" altLang="zh-CN" sz="6000" b="1" dirty="0">
                <a:solidFill>
                  <a:srgbClr val="FF0000"/>
                </a:solidFill>
                <a:latin typeface="Agency FB" pitchFamily="34" charset="0"/>
              </a:rPr>
              <a:t>4</a:t>
            </a:r>
            <a:endParaRPr lang="zh-CN" altLang="en-US" sz="6000" b="1" dirty="0">
              <a:solidFill>
                <a:srgbClr val="FF0000"/>
              </a:solidFill>
              <a:latin typeface="Agency FB" pitchFamily="34" charset="0"/>
            </a:endParaRPr>
          </a:p>
        </p:txBody>
      </p:sp>
      <p:sp>
        <p:nvSpPr>
          <p:cNvPr id="7" name="TextBox 6">
            <a:extLst>
              <a:ext uri="{FF2B5EF4-FFF2-40B4-BE49-F238E27FC236}">
                <a16:creationId xmlns="" xmlns:a16="http://schemas.microsoft.com/office/drawing/2014/main" id="{C88020CB-8CC0-44F5-AB03-2CD32EBA9DD2}"/>
              </a:ext>
            </a:extLst>
          </p:cNvPr>
          <p:cNvSpPr txBox="1"/>
          <p:nvPr/>
        </p:nvSpPr>
        <p:spPr>
          <a:xfrm>
            <a:off x="197017" y="3861049"/>
            <a:ext cx="1319592" cy="707886"/>
          </a:xfrm>
          <a:prstGeom prst="rect">
            <a:avLst/>
          </a:prstGeom>
          <a:noFill/>
        </p:spPr>
        <p:txBody>
          <a:bodyPr wrap="none" rtlCol="0">
            <a:spAutoFit/>
          </a:bodyPr>
          <a:lstStyle/>
          <a:p>
            <a:pPr lvl="0" algn="ct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 提交申请</a:t>
            </a:r>
            <a:endParaRPr lang="zh-CN" altLang="en-US" sz="2000" dirty="0">
              <a:latin typeface="微软雅黑" pitchFamily="34" charset="-122"/>
              <a:ea typeface="微软雅黑" pitchFamily="34" charset="-122"/>
            </a:endParaRPr>
          </a:p>
        </p:txBody>
      </p:sp>
      <p:sp>
        <p:nvSpPr>
          <p:cNvPr id="8" name="矩形 7">
            <a:extLst>
              <a:ext uri="{FF2B5EF4-FFF2-40B4-BE49-F238E27FC236}">
                <a16:creationId xmlns="" xmlns:a16="http://schemas.microsoft.com/office/drawing/2014/main" id="{62B8B43E-E4F0-44B7-B442-C0C58232CD01}"/>
              </a:ext>
            </a:extLst>
          </p:cNvPr>
          <p:cNvSpPr/>
          <p:nvPr/>
        </p:nvSpPr>
        <p:spPr>
          <a:xfrm>
            <a:off x="1996811" y="3861048"/>
            <a:ext cx="2143141"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确认信息</a:t>
            </a:r>
            <a:endParaRPr lang="en-US" altLang="zh-CN" sz="2000" dirty="0">
              <a:latin typeface="微软雅黑" pitchFamily="34" charset="-122"/>
              <a:ea typeface="微软雅黑" pitchFamily="34" charset="-122"/>
            </a:endParaRPr>
          </a:p>
        </p:txBody>
      </p:sp>
      <p:sp>
        <p:nvSpPr>
          <p:cNvPr id="9" name="矩形 8">
            <a:extLst>
              <a:ext uri="{FF2B5EF4-FFF2-40B4-BE49-F238E27FC236}">
                <a16:creationId xmlns="" xmlns:a16="http://schemas.microsoft.com/office/drawing/2014/main" id="{55936947-31B7-4FB2-A134-2DDBB6CC3628}"/>
              </a:ext>
            </a:extLst>
          </p:cNvPr>
          <p:cNvSpPr/>
          <p:nvPr/>
        </p:nvSpPr>
        <p:spPr>
          <a:xfrm>
            <a:off x="4211958" y="3898211"/>
            <a:ext cx="2448272"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确认提交</a:t>
            </a:r>
            <a:endParaRPr lang="en-US" altLang="zh-CN" sz="2000" dirty="0">
              <a:latin typeface="微软雅黑" pitchFamily="34" charset="-122"/>
              <a:ea typeface="微软雅黑" pitchFamily="34" charset="-122"/>
            </a:endParaRPr>
          </a:p>
        </p:txBody>
      </p:sp>
      <p:sp>
        <p:nvSpPr>
          <p:cNvPr id="10" name="TextBox 17">
            <a:extLst>
              <a:ext uri="{FF2B5EF4-FFF2-40B4-BE49-F238E27FC236}">
                <a16:creationId xmlns="" xmlns:a16="http://schemas.microsoft.com/office/drawing/2014/main" id="{F8D5A6BC-6798-477C-A4D4-29D29669F663}"/>
              </a:ext>
            </a:extLst>
          </p:cNvPr>
          <p:cNvSpPr txBox="1"/>
          <p:nvPr/>
        </p:nvSpPr>
        <p:spPr>
          <a:xfrm>
            <a:off x="5148063" y="2084851"/>
            <a:ext cx="534121" cy="1015663"/>
          </a:xfrm>
          <a:prstGeom prst="rect">
            <a:avLst/>
          </a:prstGeom>
          <a:noFill/>
        </p:spPr>
        <p:txBody>
          <a:bodyPr wrap="square" rtlCol="0">
            <a:spAutoFit/>
          </a:bodyPr>
          <a:lstStyle/>
          <a:p>
            <a:r>
              <a:rPr lang="en-US" altLang="zh-CN" sz="6000" b="1" dirty="0">
                <a:latin typeface="Agency FB" pitchFamily="34" charset="0"/>
              </a:rPr>
              <a:t>5</a:t>
            </a:r>
            <a:endParaRPr lang="zh-CN" altLang="en-US" sz="6000" b="1" dirty="0">
              <a:latin typeface="Agency FB" pitchFamily="34" charset="0"/>
            </a:endParaRPr>
          </a:p>
        </p:txBody>
      </p:sp>
      <p:sp>
        <p:nvSpPr>
          <p:cNvPr id="11" name="TextBox 23">
            <a:extLst>
              <a:ext uri="{FF2B5EF4-FFF2-40B4-BE49-F238E27FC236}">
                <a16:creationId xmlns="" xmlns:a16="http://schemas.microsoft.com/office/drawing/2014/main" id="{1A577659-6281-42ED-B693-9E63C776A514}"/>
              </a:ext>
            </a:extLst>
          </p:cNvPr>
          <p:cNvSpPr txBox="1"/>
          <p:nvPr/>
        </p:nvSpPr>
        <p:spPr>
          <a:xfrm>
            <a:off x="6300191" y="3621022"/>
            <a:ext cx="534121" cy="1015663"/>
          </a:xfrm>
          <a:prstGeom prst="rect">
            <a:avLst/>
          </a:prstGeom>
          <a:noFill/>
        </p:spPr>
        <p:txBody>
          <a:bodyPr wrap="square" rtlCol="0">
            <a:spAutoFit/>
          </a:bodyPr>
          <a:lstStyle/>
          <a:p>
            <a:r>
              <a:rPr lang="en-US" altLang="zh-CN" sz="6000" b="1" dirty="0">
                <a:solidFill>
                  <a:srgbClr val="FF0000"/>
                </a:solidFill>
                <a:latin typeface="Agency FB" pitchFamily="34" charset="0"/>
              </a:rPr>
              <a:t>6</a:t>
            </a:r>
            <a:endParaRPr lang="zh-CN" altLang="en-US" sz="6000" b="1" dirty="0">
              <a:solidFill>
                <a:srgbClr val="FF0000"/>
              </a:solidFill>
              <a:latin typeface="Agency FB" pitchFamily="34" charset="0"/>
            </a:endParaRPr>
          </a:p>
        </p:txBody>
      </p:sp>
      <p:sp>
        <p:nvSpPr>
          <p:cNvPr id="12" name="TextBox 25">
            <a:extLst>
              <a:ext uri="{FF2B5EF4-FFF2-40B4-BE49-F238E27FC236}">
                <a16:creationId xmlns="" xmlns:a16="http://schemas.microsoft.com/office/drawing/2014/main" id="{2B97DD19-69F0-4309-968D-9B6B7F7483DB}"/>
              </a:ext>
            </a:extLst>
          </p:cNvPr>
          <p:cNvSpPr txBox="1"/>
          <p:nvPr/>
        </p:nvSpPr>
        <p:spPr>
          <a:xfrm>
            <a:off x="7380311" y="2084851"/>
            <a:ext cx="534121" cy="1015663"/>
          </a:xfrm>
          <a:prstGeom prst="rect">
            <a:avLst/>
          </a:prstGeom>
          <a:noFill/>
        </p:spPr>
        <p:txBody>
          <a:bodyPr wrap="square" rtlCol="0">
            <a:spAutoFit/>
          </a:bodyPr>
          <a:lstStyle/>
          <a:p>
            <a:r>
              <a:rPr lang="en-US" altLang="zh-CN" sz="6000" b="1" dirty="0">
                <a:latin typeface="Agency FB" pitchFamily="34" charset="0"/>
              </a:rPr>
              <a:t>7</a:t>
            </a:r>
            <a:endParaRPr lang="zh-CN" altLang="en-US" sz="6000" b="1" dirty="0">
              <a:latin typeface="Agency FB" pitchFamily="34" charset="0"/>
            </a:endParaRPr>
          </a:p>
        </p:txBody>
      </p:sp>
      <p:sp>
        <p:nvSpPr>
          <p:cNvPr id="13" name="TextBox 26">
            <a:extLst>
              <a:ext uri="{FF2B5EF4-FFF2-40B4-BE49-F238E27FC236}">
                <a16:creationId xmlns="" xmlns:a16="http://schemas.microsoft.com/office/drawing/2014/main" id="{D9EF1ED2-7BB2-4387-8A6B-BB826D292342}"/>
              </a:ext>
            </a:extLst>
          </p:cNvPr>
          <p:cNvSpPr txBox="1"/>
          <p:nvPr/>
        </p:nvSpPr>
        <p:spPr>
          <a:xfrm>
            <a:off x="1069869" y="2276872"/>
            <a:ext cx="1734129" cy="1077218"/>
          </a:xfrm>
          <a:prstGeom prst="rect">
            <a:avLst/>
          </a:prstGeom>
          <a:noFill/>
        </p:spPr>
        <p:txBody>
          <a:bodyPr wrap="square" rtlCol="0">
            <a:spAutoFit/>
          </a:bodyPr>
          <a:lstStyle/>
          <a:p>
            <a:pPr lvl="0" algn="ctr"/>
            <a:r>
              <a:rPr lang="zh-CN" altLang="en-US" sz="2000" dirty="0">
                <a:solidFill>
                  <a:srgbClr val="00339A"/>
                </a:solidFill>
                <a:latin typeface="微软雅黑" pitchFamily="34" charset="-122"/>
                <a:ea typeface="微软雅黑" pitchFamily="34" charset="-122"/>
              </a:rPr>
              <a:t>主办券商</a:t>
            </a:r>
            <a:endParaRPr lang="en-US" altLang="zh-CN" sz="2000" dirty="0">
              <a:solidFill>
                <a:srgbClr val="00339A"/>
              </a:solidFill>
              <a:latin typeface="微软雅黑" pitchFamily="34" charset="-122"/>
              <a:ea typeface="微软雅黑" pitchFamily="34" charset="-122"/>
            </a:endParaRPr>
          </a:p>
          <a:p>
            <a:pPr lvl="0" algn="ctr"/>
            <a:r>
              <a:rPr lang="zh-CN" altLang="en-US" sz="2000" dirty="0">
                <a:solidFill>
                  <a:srgbClr val="00339A"/>
                </a:solidFill>
                <a:latin typeface="微软雅黑" pitchFamily="34" charset="-122"/>
                <a:ea typeface="微软雅黑" pitchFamily="34" charset="-122"/>
              </a:rPr>
              <a:t>填写明细</a:t>
            </a:r>
          </a:p>
          <a:p>
            <a:endParaRPr lang="zh-CN" altLang="en-US" sz="2400" dirty="0">
              <a:solidFill>
                <a:srgbClr val="00339A"/>
              </a:solidFill>
            </a:endParaRPr>
          </a:p>
        </p:txBody>
      </p:sp>
      <p:sp>
        <p:nvSpPr>
          <p:cNvPr id="14" name="TextBox 27">
            <a:extLst>
              <a:ext uri="{FF2B5EF4-FFF2-40B4-BE49-F238E27FC236}">
                <a16:creationId xmlns="" xmlns:a16="http://schemas.microsoft.com/office/drawing/2014/main" id="{B93D13E0-4735-4F9E-983D-EBE8FBC3C304}"/>
              </a:ext>
            </a:extLst>
          </p:cNvPr>
          <p:cNvSpPr txBox="1"/>
          <p:nvPr/>
        </p:nvSpPr>
        <p:spPr>
          <a:xfrm>
            <a:off x="3419872" y="2276872"/>
            <a:ext cx="1734129" cy="1077218"/>
          </a:xfrm>
          <a:prstGeom prst="rect">
            <a:avLst/>
          </a:prstGeom>
          <a:noFill/>
        </p:spPr>
        <p:txBody>
          <a:bodyPr wrap="square" rtlCol="0">
            <a:spAutoFit/>
          </a:bodyPr>
          <a:lstStyle/>
          <a:p>
            <a:pPr lvl="0" algn="ctr"/>
            <a:r>
              <a:rPr lang="zh-CN" altLang="en-US" sz="2000" dirty="0" smtClean="0">
                <a:solidFill>
                  <a:srgbClr val="FF0000"/>
                </a:solidFill>
                <a:latin typeface="微软雅黑" pitchFamily="34" charset="-122"/>
                <a:ea typeface="微软雅黑" pitchFamily="34" charset="-122"/>
              </a:rPr>
              <a:t>中国结算</a:t>
            </a:r>
            <a:endParaRPr lang="en-US" altLang="zh-CN" sz="2000" dirty="0" smtClean="0">
              <a:solidFill>
                <a:srgbClr val="FF0000"/>
              </a:solidFill>
              <a:latin typeface="微软雅黑" pitchFamily="34" charset="-122"/>
              <a:ea typeface="微软雅黑" pitchFamily="34" charset="-122"/>
            </a:endParaRPr>
          </a:p>
          <a:p>
            <a:pPr lvl="0" algn="ctr"/>
            <a:r>
              <a:rPr lang="zh-CN" altLang="en-US" sz="2000" dirty="0" smtClean="0">
                <a:solidFill>
                  <a:srgbClr val="FF0000"/>
                </a:solidFill>
                <a:latin typeface="微软雅黑" pitchFamily="34" charset="-122"/>
                <a:ea typeface="微软雅黑" pitchFamily="34" charset="-122"/>
              </a:rPr>
              <a:t>审核</a:t>
            </a:r>
            <a:endParaRPr lang="zh-CN" altLang="en-US" sz="2000" dirty="0">
              <a:solidFill>
                <a:srgbClr val="FF0000"/>
              </a:solidFill>
              <a:latin typeface="微软雅黑" pitchFamily="34" charset="-122"/>
              <a:ea typeface="微软雅黑" pitchFamily="34" charset="-122"/>
            </a:endParaRPr>
          </a:p>
          <a:p>
            <a:endParaRPr lang="zh-CN" altLang="en-US" sz="2400" dirty="0">
              <a:solidFill>
                <a:srgbClr val="FF0000"/>
              </a:solidFill>
            </a:endParaRPr>
          </a:p>
        </p:txBody>
      </p:sp>
      <p:sp>
        <p:nvSpPr>
          <p:cNvPr id="15" name="TextBox 28">
            <a:extLst>
              <a:ext uri="{FF2B5EF4-FFF2-40B4-BE49-F238E27FC236}">
                <a16:creationId xmlns="" xmlns:a16="http://schemas.microsoft.com/office/drawing/2014/main" id="{D8203FBC-ACCA-4831-A94B-B540E9976C0C}"/>
              </a:ext>
            </a:extLst>
          </p:cNvPr>
          <p:cNvSpPr txBox="1"/>
          <p:nvPr/>
        </p:nvSpPr>
        <p:spPr>
          <a:xfrm>
            <a:off x="5868144" y="2276872"/>
            <a:ext cx="1734129" cy="1077218"/>
          </a:xfrm>
          <a:prstGeom prst="rect">
            <a:avLst/>
          </a:prstGeom>
          <a:noFill/>
        </p:spPr>
        <p:txBody>
          <a:bodyPr wrap="square" rtlCol="0">
            <a:spAutoFit/>
          </a:bodyPr>
          <a:lstStyle/>
          <a:p>
            <a:pPr lvl="0" algn="ctr"/>
            <a:r>
              <a:rPr lang="zh-CN" altLang="en-US" sz="2000" dirty="0">
                <a:solidFill>
                  <a:srgbClr val="FF0000"/>
                </a:solidFill>
                <a:latin typeface="微软雅黑" pitchFamily="34" charset="-122"/>
                <a:ea typeface="微软雅黑" pitchFamily="34" charset="-122"/>
              </a:rPr>
              <a:t>结算公司</a:t>
            </a:r>
            <a:endParaRPr lang="en-US" altLang="zh-CN" sz="2000" dirty="0">
              <a:solidFill>
                <a:srgbClr val="FF0000"/>
              </a:solidFill>
              <a:latin typeface="微软雅黑" pitchFamily="34" charset="-122"/>
              <a:ea typeface="微软雅黑" pitchFamily="34" charset="-122"/>
            </a:endParaRPr>
          </a:p>
          <a:p>
            <a:pPr lvl="0" algn="ctr"/>
            <a:r>
              <a:rPr lang="zh-CN" altLang="en-US" sz="2000" dirty="0" smtClean="0">
                <a:solidFill>
                  <a:srgbClr val="FF0000"/>
                </a:solidFill>
                <a:latin typeface="微软雅黑" pitchFamily="34" charset="-122"/>
                <a:ea typeface="微软雅黑" pitchFamily="34" charset="-122"/>
              </a:rPr>
              <a:t>办理</a:t>
            </a:r>
            <a:endParaRPr lang="zh-CN" altLang="en-US" sz="2000" dirty="0">
              <a:solidFill>
                <a:srgbClr val="FF0000"/>
              </a:solidFill>
              <a:latin typeface="微软雅黑" pitchFamily="34" charset="-122"/>
              <a:ea typeface="微软雅黑" pitchFamily="34" charset="-122"/>
            </a:endParaRPr>
          </a:p>
          <a:p>
            <a:endParaRPr lang="zh-CN" altLang="en-US" sz="2400" dirty="0">
              <a:solidFill>
                <a:srgbClr val="FF0000"/>
              </a:solidFill>
            </a:endParaRPr>
          </a:p>
        </p:txBody>
      </p:sp>
      <p:sp>
        <p:nvSpPr>
          <p:cNvPr id="16" name="矩形 15">
            <a:extLst>
              <a:ext uri="{FF2B5EF4-FFF2-40B4-BE49-F238E27FC236}">
                <a16:creationId xmlns="" xmlns:a16="http://schemas.microsoft.com/office/drawing/2014/main" id="{FB3EA0D8-78E9-4F2A-B276-5767535ED5A5}"/>
              </a:ext>
            </a:extLst>
          </p:cNvPr>
          <p:cNvSpPr/>
          <p:nvPr/>
        </p:nvSpPr>
        <p:spPr>
          <a:xfrm>
            <a:off x="5682930" y="3919121"/>
            <a:ext cx="3857620" cy="815608"/>
          </a:xfrm>
          <a:prstGeom prst="rect">
            <a:avLst/>
          </a:prstGeom>
        </p:spPr>
        <p:txBody>
          <a:bodyPr wrap="square">
            <a:spAutoFit/>
          </a:bodyPr>
          <a:lstStyle/>
          <a:p>
            <a:pPr lvl="0" algn="ctr" defTabSz="1066800">
              <a:spcAft>
                <a:spcPct val="35000"/>
              </a:spcAft>
            </a:pPr>
            <a:r>
              <a:rPr lang="zh-CN" altLang="en-US" sz="2000" dirty="0" smtClean="0">
                <a:latin typeface="微软雅黑" pitchFamily="34" charset="-122"/>
                <a:ea typeface="微软雅黑" pitchFamily="34" charset="-122"/>
              </a:rPr>
              <a:t>挂牌公司</a:t>
            </a:r>
            <a:endParaRPr lang="en-US" altLang="zh-CN" sz="2000" dirty="0" smtClean="0">
              <a:latin typeface="微软雅黑" pitchFamily="34" charset="-122"/>
              <a:ea typeface="微软雅黑" pitchFamily="34" charset="-122"/>
            </a:endParaRPr>
          </a:p>
          <a:p>
            <a:pPr lvl="0" algn="ctr" defTabSz="1066800">
              <a:spcAft>
                <a:spcPct val="35000"/>
              </a:spcAft>
            </a:pPr>
            <a:r>
              <a:rPr lang="zh-CN" altLang="en-US" sz="2000" dirty="0" smtClean="0">
                <a:latin typeface="微软雅黑" pitchFamily="34" charset="-122"/>
                <a:ea typeface="微软雅黑" pitchFamily="34" charset="-122"/>
              </a:rPr>
              <a:t>查看</a:t>
            </a:r>
            <a:r>
              <a:rPr lang="zh-CN" altLang="en-US" sz="2000" dirty="0">
                <a:latin typeface="微软雅黑" pitchFamily="34" charset="-122"/>
                <a:ea typeface="微软雅黑" pitchFamily="34" charset="-122"/>
              </a:rPr>
              <a:t>结果</a:t>
            </a:r>
            <a:endParaRPr lang="en-US" altLang="zh-CN" sz="2000" dirty="0">
              <a:latin typeface="微软雅黑" pitchFamily="34" charset="-122"/>
              <a:ea typeface="微软雅黑" pitchFamily="34" charset="-122"/>
            </a:endParaRPr>
          </a:p>
        </p:txBody>
      </p:sp>
      <p:sp>
        <p:nvSpPr>
          <p:cNvPr id="17"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第三节   股份限</a:t>
            </a:r>
            <a:r>
              <a:rPr lang="zh-CN" altLang="en-US" sz="2800" b="1" dirty="0">
                <a:solidFill>
                  <a:srgbClr val="FFFFFF"/>
                </a:solidFill>
                <a:latin typeface="微软雅黑" pitchFamily="34" charset="-122"/>
                <a:ea typeface="微软雅黑" pitchFamily="34" charset="-122"/>
              </a:rPr>
              <a:t>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查看结果</a:t>
            </a:r>
            <a:endParaRPr lang="zh-CN" altLang="en-US" sz="2800" b="1" dirty="0">
              <a:solidFill>
                <a:srgbClr val="FFFFFF"/>
              </a:solidFill>
              <a:latin typeface="微软雅黑" pitchFamily="34" charset="-122"/>
              <a:ea typeface="微软雅黑" pitchFamily="34" charset="-122"/>
            </a:endParaRPr>
          </a:p>
        </p:txBody>
      </p:sp>
      <p:sp>
        <p:nvSpPr>
          <p:cNvPr id="18" name="TextBox 17"/>
          <p:cNvSpPr txBox="1"/>
          <p:nvPr/>
        </p:nvSpPr>
        <p:spPr>
          <a:xfrm>
            <a:off x="-612576" y="1268760"/>
            <a:ext cx="6514305"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一</a:t>
            </a:r>
            <a:r>
              <a:rPr lang="zh-CN" altLang="en-US" sz="2000" b="1" dirty="0" smtClean="0">
                <a:latin typeface="微软雅黑" pitchFamily="34" charset="-122"/>
                <a:ea typeface="微软雅黑" pitchFamily="34" charset="-122"/>
              </a:rPr>
              <a:t>、挂牌公司确认限售登记结果报表</a:t>
            </a:r>
            <a:endParaRPr lang="zh-CN" altLang="en-US" sz="2000" b="1" dirty="0">
              <a:latin typeface="微软雅黑" pitchFamily="34" charset="-122"/>
              <a:ea typeface="微软雅黑" pitchFamily="34" charset="-122"/>
            </a:endParaRPr>
          </a:p>
        </p:txBody>
      </p:sp>
      <p:sp>
        <p:nvSpPr>
          <p:cNvPr id="19" name="TextBox 6"/>
          <p:cNvSpPr txBox="1"/>
          <p:nvPr/>
        </p:nvSpPr>
        <p:spPr>
          <a:xfrm>
            <a:off x="4571677" y="6392941"/>
            <a:ext cx="441146" cy="369332"/>
          </a:xfrm>
          <a:prstGeom prst="rect">
            <a:avLst/>
          </a:prstGeom>
          <a:noFill/>
        </p:spPr>
        <p:txBody>
          <a:bodyPr wrap="none" rtlCol="0">
            <a:spAutoFit/>
          </a:bodyPr>
          <a:lstStyle/>
          <a:p>
            <a:r>
              <a:rPr lang="en-US" altLang="zh-CN" dirty="0" smtClean="0"/>
              <a:t>74</a:t>
            </a:r>
            <a:endParaRPr lang="zh-CN" alt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p:nvPr/>
        </p:nvPicPr>
        <p:blipFill>
          <a:blip r:embed="rId2" cstate="print"/>
          <a:srcRect/>
          <a:stretch>
            <a:fillRect/>
          </a:stretch>
        </p:blipFill>
        <p:spPr bwMode="auto">
          <a:xfrm>
            <a:off x="1115616" y="1772816"/>
            <a:ext cx="6480720" cy="4462177"/>
          </a:xfrm>
          <a:prstGeom prst="rect">
            <a:avLst/>
          </a:prstGeom>
          <a:noFill/>
          <a:ln w="9525">
            <a:noFill/>
            <a:miter lim="800000"/>
            <a:headEnd/>
            <a:tailEnd/>
          </a:ln>
        </p:spPr>
      </p:pic>
      <p:sp>
        <p:nvSpPr>
          <p:cNvPr id="9219" name="Rectangle 3"/>
          <p:cNvSpPr>
            <a:spLocks noChangeArrowheads="1"/>
          </p:cNvSpPr>
          <p:nvPr/>
        </p:nvSpPr>
        <p:spPr bwMode="auto">
          <a:xfrm>
            <a:off x="5652121" y="2060847"/>
            <a:ext cx="1224135" cy="288032"/>
          </a:xfrm>
          <a:prstGeom prst="rect">
            <a:avLst/>
          </a:prstGeom>
          <a:solidFill>
            <a:srgbClr val="FFFFFF"/>
          </a:solidFill>
          <a:ln w="38100">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20" name="Rectangle 4"/>
          <p:cNvSpPr>
            <a:spLocks noChangeArrowheads="1"/>
          </p:cNvSpPr>
          <p:nvPr/>
        </p:nvSpPr>
        <p:spPr bwMode="auto">
          <a:xfrm>
            <a:off x="2415456" y="2060847"/>
            <a:ext cx="1044575" cy="192021"/>
          </a:xfrm>
          <a:prstGeom prst="rect">
            <a:avLst/>
          </a:prstGeom>
          <a:solidFill>
            <a:srgbClr val="FFFFFF"/>
          </a:solidFill>
          <a:ln w="38100">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2" name="组合 1">
            <a:extLst>
              <a:ext uri="{FF2B5EF4-FFF2-40B4-BE49-F238E27FC236}">
                <a16:creationId xmlns="" xmlns:a16="http://schemas.microsoft.com/office/drawing/2014/main" id="{5F8C52F6-7B55-4DA3-9758-28CDBBEA3346}"/>
              </a:ext>
            </a:extLst>
          </p:cNvPr>
          <p:cNvGrpSpPr/>
          <p:nvPr/>
        </p:nvGrpSpPr>
        <p:grpSpPr>
          <a:xfrm>
            <a:off x="1125508" y="5325210"/>
            <a:ext cx="1184342" cy="576064"/>
            <a:chOff x="1125508" y="4155926"/>
            <a:chExt cx="1184342" cy="432048"/>
          </a:xfrm>
        </p:grpSpPr>
        <p:sp>
          <p:nvSpPr>
            <p:cNvPr id="11" name="矩形 10">
              <a:extLst>
                <a:ext uri="{FF2B5EF4-FFF2-40B4-BE49-F238E27FC236}">
                  <a16:creationId xmlns="" xmlns:a16="http://schemas.microsoft.com/office/drawing/2014/main" id="{5CC01075-DF6B-448C-8BA3-7072AA57E6B1}"/>
                </a:ext>
              </a:extLst>
            </p:cNvPr>
            <p:cNvSpPr/>
            <p:nvPr/>
          </p:nvSpPr>
          <p:spPr bwMode="gray">
            <a:xfrm>
              <a:off x="1125508" y="4155926"/>
              <a:ext cx="926212" cy="432048"/>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2" name="图片 11">
              <a:extLst>
                <a:ext uri="{FF2B5EF4-FFF2-40B4-BE49-F238E27FC236}">
                  <a16:creationId xmlns="" xmlns:a16="http://schemas.microsoft.com/office/drawing/2014/main" id="{67701313-DA9A-4A93-805B-F170897537FA}"/>
                </a:ext>
              </a:extLst>
            </p:cNvPr>
            <p:cNvPicPr>
              <a:picLocks noChangeAspect="1"/>
            </p:cNvPicPr>
            <p:nvPr/>
          </p:nvPicPr>
          <p:blipFill>
            <a:blip r:embed="rId3" cstate="print"/>
            <a:stretch>
              <a:fillRect/>
            </a:stretch>
          </p:blipFill>
          <p:spPr>
            <a:xfrm>
              <a:off x="2123728" y="4300951"/>
              <a:ext cx="186122" cy="141998"/>
            </a:xfrm>
            <a:prstGeom prst="rect">
              <a:avLst/>
            </a:prstGeom>
          </p:spPr>
        </p:pic>
      </p:grpSp>
      <p:sp>
        <p:nvSpPr>
          <p:cNvPr id="13" name="TextBox 4">
            <a:extLst>
              <a:ext uri="{FF2B5EF4-FFF2-40B4-BE49-F238E27FC236}">
                <a16:creationId xmlns="" xmlns:a16="http://schemas.microsoft.com/office/drawing/2014/main" id="{ECE28112-B78F-449E-97D2-F1E9BA5298DB}"/>
              </a:ext>
            </a:extLst>
          </p:cNvPr>
          <p:cNvSpPr txBox="1"/>
          <p:nvPr/>
        </p:nvSpPr>
        <p:spPr>
          <a:xfrm>
            <a:off x="539552" y="1124744"/>
            <a:ext cx="3518912" cy="707886"/>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（一）挂牌公司查看登记结果</a:t>
            </a:r>
            <a:endParaRPr lang="en-US" altLang="zh-CN" sz="2000" b="1" dirty="0">
              <a:latin typeface="微软雅黑" pitchFamily="34" charset="-122"/>
              <a:ea typeface="微软雅黑" pitchFamily="34" charset="-122"/>
            </a:endParaRPr>
          </a:p>
          <a:p>
            <a:endParaRPr lang="zh-CN" altLang="en-US" sz="2000" b="1" dirty="0">
              <a:latin typeface="微软雅黑" pitchFamily="34" charset="-122"/>
              <a:ea typeface="微软雅黑" pitchFamily="34" charset="-122"/>
            </a:endParaRPr>
          </a:p>
        </p:txBody>
      </p:sp>
      <p:sp>
        <p:nvSpPr>
          <p:cNvPr id="14" name="TextBox 6">
            <a:extLst>
              <a:ext uri="{FF2B5EF4-FFF2-40B4-BE49-F238E27FC236}">
                <a16:creationId xmlns="" xmlns:a16="http://schemas.microsoft.com/office/drawing/2014/main" id="{7355FDAB-FF25-44A9-989C-20D31000AB1C}"/>
              </a:ext>
            </a:extLst>
          </p:cNvPr>
          <p:cNvSpPr txBox="1"/>
          <p:nvPr/>
        </p:nvSpPr>
        <p:spPr>
          <a:xfrm>
            <a:off x="4571677" y="6392941"/>
            <a:ext cx="441146" cy="369332"/>
          </a:xfrm>
          <a:prstGeom prst="rect">
            <a:avLst/>
          </a:prstGeom>
          <a:noFill/>
        </p:spPr>
        <p:txBody>
          <a:bodyPr wrap="none" rtlCol="0">
            <a:spAutoFit/>
          </a:bodyPr>
          <a:lstStyle/>
          <a:p>
            <a:r>
              <a:rPr lang="en-US" altLang="zh-CN" dirty="0" smtClean="0"/>
              <a:t>75</a:t>
            </a:r>
            <a:endParaRPr lang="zh-CN" altLang="en-US" dirty="0"/>
          </a:p>
        </p:txBody>
      </p:sp>
      <p:sp>
        <p:nvSpPr>
          <p:cNvPr id="15"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smtClean="0">
                <a:solidFill>
                  <a:srgbClr val="FFFFFF"/>
                </a:solidFill>
                <a:latin typeface="微软雅黑" pitchFamily="34" charset="-122"/>
                <a:ea typeface="微软雅黑" pitchFamily="34" charset="-122"/>
              </a:rPr>
              <a:t>第三节   股份限</a:t>
            </a:r>
            <a:r>
              <a:rPr lang="zh-CN" altLang="en-US" sz="2800" b="1" dirty="0">
                <a:solidFill>
                  <a:srgbClr val="FFFFFF"/>
                </a:solidFill>
                <a:latin typeface="微软雅黑" pitchFamily="34" charset="-122"/>
                <a:ea typeface="微软雅黑" pitchFamily="34" charset="-122"/>
              </a:rPr>
              <a:t>售</a:t>
            </a:r>
            <a:r>
              <a:rPr lang="en-US" altLang="zh-CN" sz="2800" b="1" dirty="0" smtClean="0">
                <a:solidFill>
                  <a:srgbClr val="FFFFFF"/>
                </a:solidFill>
                <a:latin typeface="微软雅黑" pitchFamily="34" charset="-122"/>
                <a:ea typeface="微软雅黑" pitchFamily="34" charset="-122"/>
              </a:rPr>
              <a:t>—</a:t>
            </a:r>
            <a:r>
              <a:rPr lang="zh-CN" altLang="en-US" sz="2800" b="1" dirty="0" smtClean="0">
                <a:solidFill>
                  <a:srgbClr val="FFFFFF"/>
                </a:solidFill>
                <a:latin typeface="微软雅黑" pitchFamily="34" charset="-122"/>
                <a:ea typeface="微软雅黑" pitchFamily="34" charset="-122"/>
              </a:rPr>
              <a:t>查看结果</a:t>
            </a:r>
            <a:endParaRPr lang="zh-CN" altLang="en-US" sz="2800" b="1" dirty="0">
              <a:solidFill>
                <a:srgbClr val="FFFFFF"/>
              </a:solidFill>
              <a:latin typeface="微软雅黑" pitchFamily="34" charset="-122"/>
              <a:ea typeface="微软雅黑" pitchFamily="34" charset="-122"/>
            </a:endParaRPr>
          </a:p>
        </p:txBody>
      </p:sp>
      <p:sp>
        <p:nvSpPr>
          <p:cNvPr id="16" name="矩形 15">
            <a:extLst>
              <a:ext uri="{FF2B5EF4-FFF2-40B4-BE49-F238E27FC236}">
                <a16:creationId xmlns="" xmlns:a16="http://schemas.microsoft.com/office/drawing/2014/main" id="{5CC01075-DF6B-448C-8BA3-7072AA57E6B1}"/>
              </a:ext>
            </a:extLst>
          </p:cNvPr>
          <p:cNvSpPr/>
          <p:nvPr/>
        </p:nvSpPr>
        <p:spPr bwMode="gray">
          <a:xfrm>
            <a:off x="1115616" y="4797152"/>
            <a:ext cx="926212" cy="320418"/>
          </a:xfrm>
          <a:prstGeom prst="rect">
            <a:avLst/>
          </a:prstGeom>
          <a:noFill/>
          <a:ln w="19050">
            <a:solidFill>
              <a:srgbClr val="FF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 xmlns:p14="http://schemas.microsoft.com/office/powerpoint/2010/main" val="339555910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cstate="print"/>
          <a:srcRect l="8453" r="8453"/>
          <a:stretch>
            <a:fillRect/>
          </a:stretch>
        </p:blipFill>
        <p:spPr>
          <a:xfrm>
            <a:off x="0" y="1868489"/>
            <a:ext cx="3016250" cy="2725737"/>
          </a:xfrm>
        </p:spPr>
      </p:pic>
      <p:sp>
        <p:nvSpPr>
          <p:cNvPr id="12294" name="标题 3"/>
          <p:cNvSpPr>
            <a:spLocks noGrp="1"/>
          </p:cNvSpPr>
          <p:nvPr>
            <p:ph type="title"/>
          </p:nvPr>
        </p:nvSpPr>
        <p:spPr>
          <a:xfrm>
            <a:off x="3252342" y="1785928"/>
            <a:ext cx="6072187" cy="2714625"/>
          </a:xfrm>
        </p:spPr>
        <p:txBody>
          <a:bodyPr>
            <a:normAutofit/>
          </a:bodyPr>
          <a:lstStyle/>
          <a:p>
            <a:pPr algn="ctr" eaLnBrk="1" hangingPunct="1"/>
            <a:r>
              <a:rPr lang="en-US" altLang="zh-CN" sz="3200" b="1" dirty="0">
                <a:solidFill>
                  <a:srgbClr val="FFFFFF"/>
                </a:solidFill>
                <a:latin typeface="微软雅黑" panose="020B0503020204020204" pitchFamily="34" charset="-122"/>
                <a:ea typeface="微软雅黑" panose="020B0503020204020204" pitchFamily="34" charset="-122"/>
              </a:rPr>
              <a:t/>
            </a:r>
            <a:br>
              <a:rPr lang="en-US" altLang="zh-CN" sz="3200" b="1" dirty="0">
                <a:solidFill>
                  <a:srgbClr val="FFFFFF"/>
                </a:solidFill>
                <a:latin typeface="微软雅黑" panose="020B0503020204020204" pitchFamily="34" charset="-122"/>
                <a:ea typeface="微软雅黑" panose="020B0503020204020204" pitchFamily="34" charset="-122"/>
              </a:rPr>
            </a:br>
            <a:r>
              <a:rPr lang="zh-CN" altLang="en-US" sz="3200" b="1" dirty="0">
                <a:solidFill>
                  <a:srgbClr val="FFFFFF"/>
                </a:solidFill>
                <a:latin typeface="微软雅黑" panose="020B0503020204020204" pitchFamily="34" charset="-122"/>
                <a:ea typeface="微软雅黑" panose="020B0503020204020204" pitchFamily="34" charset="-122"/>
              </a:rPr>
              <a:t>第三章 常见问题汇总</a:t>
            </a:r>
          </a:p>
        </p:txBody>
      </p:sp>
      <p:sp>
        <p:nvSpPr>
          <p:cNvPr id="5" name="文本占位符 4"/>
          <p:cNvSpPr>
            <a:spLocks noGrp="1"/>
          </p:cNvSpPr>
          <p:nvPr>
            <p:ph type="body" idx="1"/>
          </p:nvPr>
        </p:nvSpPr>
        <p:spPr/>
        <p:txBody>
          <a:bodyPr/>
          <a:lstStyle/>
          <a:p>
            <a:r>
              <a:rPr lang="en-US" altLang="zh-CN" dirty="0"/>
              <a:t> </a:t>
            </a:r>
            <a:endParaRPr lang="zh-CN" altLang="en-US" dirty="0"/>
          </a:p>
        </p:txBody>
      </p:sp>
    </p:spTree>
    <p:extLst>
      <p:ext uri="{BB962C8B-B14F-4D97-AF65-F5344CB8AC3E}">
        <p14:creationId xmlns="" xmlns:p14="http://schemas.microsoft.com/office/powerpoint/2010/main" val="354446937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p:cNvPicPr>
            <a:picLocks noChangeAspect="1" noChangeArrowheads="1"/>
          </p:cNvPicPr>
          <p:nvPr/>
        </p:nvPicPr>
        <p:blipFill>
          <a:blip r:embed="rId3" cstate="print"/>
          <a:srcRect/>
          <a:stretch>
            <a:fillRect/>
          </a:stretch>
        </p:blipFill>
        <p:spPr bwMode="auto">
          <a:xfrm>
            <a:off x="875834" y="2156859"/>
            <a:ext cx="4992310" cy="3384376"/>
          </a:xfrm>
          <a:prstGeom prst="rect">
            <a:avLst/>
          </a:prstGeom>
          <a:noFill/>
          <a:ln w="9525">
            <a:noFill/>
            <a:miter lim="800000"/>
            <a:headEnd/>
            <a:tailEnd/>
          </a:ln>
        </p:spPr>
      </p:pic>
      <p:sp>
        <p:nvSpPr>
          <p:cNvPr id="20"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zh-CN" altLang="en-US" sz="2800" b="1" dirty="0">
                <a:solidFill>
                  <a:srgbClr val="FFFFFF"/>
                </a:solidFill>
                <a:latin typeface="微软雅黑" pitchFamily="34" charset="-122"/>
                <a:ea typeface="微软雅黑" pitchFamily="34" charset="-122"/>
              </a:rPr>
              <a:t>常见问题汇总</a:t>
            </a:r>
            <a:r>
              <a:rPr lang="en-US" altLang="zh-CN" sz="2800" b="1" dirty="0">
                <a:solidFill>
                  <a:srgbClr val="FFFFFF"/>
                </a:solidFill>
                <a:latin typeface="微软雅黑" pitchFamily="34" charset="-122"/>
                <a:ea typeface="微软雅黑" pitchFamily="34" charset="-122"/>
              </a:rPr>
              <a:t>—</a:t>
            </a:r>
            <a:r>
              <a:rPr lang="zh-CN" altLang="en-US" sz="2800" b="1" dirty="0">
                <a:solidFill>
                  <a:srgbClr val="FFFFFF"/>
                </a:solidFill>
                <a:latin typeface="微软雅黑" pitchFamily="34" charset="-122"/>
                <a:ea typeface="微软雅黑" pitchFamily="34" charset="-122"/>
              </a:rPr>
              <a:t>业务指南</a:t>
            </a:r>
            <a:endParaRPr lang="en-US" altLang="zh-CN" sz="2800" b="1" dirty="0">
              <a:solidFill>
                <a:srgbClr val="FFFFFF"/>
              </a:solidFill>
              <a:latin typeface="微软雅黑" pitchFamily="34" charset="-122"/>
              <a:ea typeface="微软雅黑" pitchFamily="34" charset="-122"/>
            </a:endParaRPr>
          </a:p>
        </p:txBody>
      </p:sp>
      <p:sp>
        <p:nvSpPr>
          <p:cNvPr id="25" name="TextBox 24"/>
          <p:cNvSpPr txBox="1"/>
          <p:nvPr/>
        </p:nvSpPr>
        <p:spPr>
          <a:xfrm>
            <a:off x="4429124" y="6429396"/>
            <a:ext cx="441146" cy="369332"/>
          </a:xfrm>
          <a:prstGeom prst="rect">
            <a:avLst/>
          </a:prstGeom>
          <a:noFill/>
        </p:spPr>
        <p:txBody>
          <a:bodyPr wrap="none" rtlCol="0">
            <a:spAutoFit/>
          </a:bodyPr>
          <a:lstStyle/>
          <a:p>
            <a:r>
              <a:rPr lang="en-US" altLang="zh-CN" dirty="0" smtClean="0"/>
              <a:t>77</a:t>
            </a:r>
            <a:endParaRPr lang="zh-CN" altLang="en-US" dirty="0"/>
          </a:p>
        </p:txBody>
      </p:sp>
      <p:sp>
        <p:nvSpPr>
          <p:cNvPr id="13" name="TextBox 12"/>
          <p:cNvSpPr txBox="1"/>
          <p:nvPr/>
        </p:nvSpPr>
        <p:spPr>
          <a:xfrm>
            <a:off x="6180148" y="5253203"/>
            <a:ext cx="2064260" cy="338554"/>
          </a:xfrm>
          <a:prstGeom prst="rect">
            <a:avLst/>
          </a:prstGeom>
          <a:noFill/>
        </p:spPr>
        <p:txBody>
          <a:bodyPr wrap="square" rtlCol="0">
            <a:spAutoFit/>
          </a:bodyPr>
          <a:lstStyle/>
          <a:p>
            <a:r>
              <a:rPr lang="zh-CN" altLang="en-US" sz="1600" b="1" dirty="0">
                <a:solidFill>
                  <a:srgbClr val="C00000"/>
                </a:solidFill>
                <a:latin typeface="微软雅黑" pitchFamily="34" charset="-122"/>
                <a:ea typeface="微软雅黑" pitchFamily="34" charset="-122"/>
              </a:rPr>
              <a:t>发布日期：</a:t>
            </a:r>
            <a:r>
              <a:rPr lang="en-US" altLang="zh-CN" sz="1600" b="1" dirty="0">
                <a:solidFill>
                  <a:srgbClr val="C00000"/>
                </a:solidFill>
                <a:latin typeface="微软雅黑" pitchFamily="34" charset="-122"/>
                <a:ea typeface="微软雅黑" pitchFamily="34" charset="-122"/>
              </a:rPr>
              <a:t>2017.4</a:t>
            </a:r>
          </a:p>
        </p:txBody>
      </p:sp>
      <p:sp>
        <p:nvSpPr>
          <p:cNvPr id="14" name="矩形 13"/>
          <p:cNvSpPr/>
          <p:nvPr/>
        </p:nvSpPr>
        <p:spPr>
          <a:xfrm>
            <a:off x="755576" y="1196752"/>
            <a:ext cx="7272808" cy="400110"/>
          </a:xfrm>
          <a:prstGeom prst="rect">
            <a:avLst/>
          </a:prstGeom>
        </p:spPr>
        <p:txBody>
          <a:bodyPr wrap="square">
            <a:spAutoFit/>
          </a:bodyPr>
          <a:lstStyle/>
          <a:p>
            <a:pPr eaLnBrk="1" hangingPunct="1"/>
            <a:r>
              <a:rPr lang="zh-CN" altLang="en-US" sz="2000" b="1" dirty="0" smtClean="0">
                <a:latin typeface="黑体" panose="02010609060101010101" pitchFamily="49" charset="-122"/>
                <a:ea typeface="黑体" panose="02010609060101010101" pitchFamily="49" charset="-122"/>
                <a:sym typeface="Calibri" panose="020F0502020204030204" pitchFamily="34" charset="0"/>
              </a:rPr>
              <a:t>一、不</a:t>
            </a:r>
            <a:r>
              <a:rPr lang="zh-CN" altLang="en-US" sz="2000" b="1" dirty="0">
                <a:latin typeface="黑体" panose="02010609060101010101" pitchFamily="49" charset="-122"/>
                <a:ea typeface="黑体" panose="02010609060101010101" pitchFamily="49" charset="-122"/>
                <a:sym typeface="Calibri" panose="020F0502020204030204" pitchFamily="34" charset="0"/>
              </a:rPr>
              <a:t>明白如何办理业务怎么办，是否有业务资料可以参考？</a:t>
            </a:r>
            <a:endParaRPr lang="zh-CN" altLang="en-US" sz="2000" b="1" dirty="0">
              <a:latin typeface="黑体" panose="02010609060101010101" pitchFamily="49" charset="-122"/>
              <a:ea typeface="黑体" panose="02010609060101010101" pitchFamily="49" charset="-122"/>
            </a:endParaRPr>
          </a:p>
        </p:txBody>
      </p:sp>
      <p:sp>
        <p:nvSpPr>
          <p:cNvPr id="18" name="矩形 17">
            <a:extLst>
              <a:ext uri="{FF2B5EF4-FFF2-40B4-BE49-F238E27FC236}">
                <a16:creationId xmlns="" xmlns:a16="http://schemas.microsoft.com/office/drawing/2014/main" id="{441F7243-F1DC-46AC-A3FF-0AD6BA44069D}"/>
              </a:ext>
            </a:extLst>
          </p:cNvPr>
          <p:cNvSpPr/>
          <p:nvPr/>
        </p:nvSpPr>
        <p:spPr bwMode="gray">
          <a:xfrm>
            <a:off x="898452" y="2852936"/>
            <a:ext cx="3530672" cy="288032"/>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2" name="组合 2">
            <a:extLst>
              <a:ext uri="{FF2B5EF4-FFF2-40B4-BE49-F238E27FC236}">
                <a16:creationId xmlns="" xmlns:a16="http://schemas.microsoft.com/office/drawing/2014/main" id="{D2950D00-59B9-4272-8DE0-9C3B03982FAC}"/>
              </a:ext>
            </a:extLst>
          </p:cNvPr>
          <p:cNvGrpSpPr/>
          <p:nvPr/>
        </p:nvGrpSpPr>
        <p:grpSpPr>
          <a:xfrm>
            <a:off x="6147236" y="1796819"/>
            <a:ext cx="2097173" cy="3343533"/>
            <a:chOff x="6147235" y="1347614"/>
            <a:chExt cx="2097173" cy="2507650"/>
          </a:xfrm>
        </p:grpSpPr>
        <p:sp>
          <p:nvSpPr>
            <p:cNvPr id="11" name="下箭头 10"/>
            <p:cNvSpPr/>
            <p:nvPr/>
          </p:nvSpPr>
          <p:spPr bwMode="auto">
            <a:xfrm>
              <a:off x="7020272" y="2066856"/>
              <a:ext cx="144016" cy="348020"/>
            </a:xfrm>
            <a:prstGeom prst="downArrow">
              <a:avLst/>
            </a:prstGeom>
            <a:solidFill>
              <a:srgbClr val="C0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t" anchorCtr="0" compatLnSpc="1">
              <a:prstTxWarp prst="textNoShape">
                <a:avLst/>
              </a:prstTxWarp>
            </a:bodyPr>
            <a:lstStyle/>
            <a:p>
              <a:pPr algn="ctr"/>
              <a:endParaRPr lang="zh-CN" altLang="en-US" dirty="0">
                <a:solidFill>
                  <a:srgbClr val="FF0000"/>
                </a:solidFill>
                <a:latin typeface="隶书" pitchFamily="49" charset="-122"/>
                <a:ea typeface="隶书" pitchFamily="49" charset="-122"/>
              </a:endParaRPr>
            </a:p>
          </p:txBody>
        </p:sp>
        <p:sp>
          <p:nvSpPr>
            <p:cNvPr id="19" name="矩形 18"/>
            <p:cNvSpPr/>
            <p:nvPr/>
          </p:nvSpPr>
          <p:spPr>
            <a:xfrm>
              <a:off x="6147235" y="1347614"/>
              <a:ext cx="1953157" cy="253916"/>
            </a:xfrm>
            <a:prstGeom prst="rect">
              <a:avLst/>
            </a:prstGeom>
          </p:spPr>
          <p:txBody>
            <a:bodyPr wrap="square">
              <a:spAutoFit/>
            </a:bodyPr>
            <a:lstStyle/>
            <a:p>
              <a:r>
                <a:rPr lang="en-US" altLang="zh-CN" sz="1600" dirty="0">
                  <a:latin typeface="+mn-lt"/>
                  <a:ea typeface="隶书" pitchFamily="49" charset="-122"/>
                </a:rPr>
                <a:t>www.chinaclear.cn </a:t>
              </a:r>
              <a:endParaRPr lang="zh-CN" altLang="en-US" sz="1600" dirty="0">
                <a:latin typeface="+mn-lt"/>
                <a:ea typeface="隶书" pitchFamily="49" charset="-122"/>
              </a:endParaRPr>
            </a:p>
          </p:txBody>
        </p:sp>
        <p:sp>
          <p:nvSpPr>
            <p:cNvPr id="21" name="矩形 20"/>
            <p:cNvSpPr/>
            <p:nvPr/>
          </p:nvSpPr>
          <p:spPr>
            <a:xfrm>
              <a:off x="6588224" y="1766804"/>
              <a:ext cx="1010027" cy="253916"/>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法律规则</a:t>
              </a:r>
            </a:p>
          </p:txBody>
        </p:sp>
        <p:sp>
          <p:nvSpPr>
            <p:cNvPr id="22" name="矩形 21"/>
            <p:cNvSpPr/>
            <p:nvPr/>
          </p:nvSpPr>
          <p:spPr>
            <a:xfrm>
              <a:off x="6523415" y="2355726"/>
              <a:ext cx="1576977" cy="253916"/>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登记与存管</a:t>
              </a:r>
            </a:p>
          </p:txBody>
        </p:sp>
        <p:sp>
          <p:nvSpPr>
            <p:cNvPr id="23" name="矩形 22"/>
            <p:cNvSpPr/>
            <p:nvPr/>
          </p:nvSpPr>
          <p:spPr>
            <a:xfrm>
              <a:off x="6156176" y="2953276"/>
              <a:ext cx="2088232" cy="253916"/>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全国股份转让系统</a:t>
              </a:r>
            </a:p>
          </p:txBody>
        </p:sp>
        <p:sp>
          <p:nvSpPr>
            <p:cNvPr id="24" name="矩形 23"/>
            <p:cNvSpPr/>
            <p:nvPr/>
          </p:nvSpPr>
          <p:spPr>
            <a:xfrm>
              <a:off x="6588224" y="3601348"/>
              <a:ext cx="1305085" cy="253916"/>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业务指南</a:t>
              </a:r>
            </a:p>
          </p:txBody>
        </p:sp>
        <p:sp>
          <p:nvSpPr>
            <p:cNvPr id="28" name="下箭头 10">
              <a:extLst>
                <a:ext uri="{FF2B5EF4-FFF2-40B4-BE49-F238E27FC236}">
                  <a16:creationId xmlns="" xmlns:a16="http://schemas.microsoft.com/office/drawing/2014/main" id="{DE7B7496-39B0-4E15-AA59-0B8EE43542C8}"/>
                </a:ext>
              </a:extLst>
            </p:cNvPr>
            <p:cNvSpPr/>
            <p:nvPr/>
          </p:nvSpPr>
          <p:spPr bwMode="auto">
            <a:xfrm>
              <a:off x="7020272" y="2655778"/>
              <a:ext cx="144016" cy="348020"/>
            </a:xfrm>
            <a:prstGeom prst="downArrow">
              <a:avLst/>
            </a:prstGeom>
            <a:solidFill>
              <a:srgbClr val="C0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t" anchorCtr="0" compatLnSpc="1">
              <a:prstTxWarp prst="textNoShape">
                <a:avLst/>
              </a:prstTxWarp>
            </a:bodyPr>
            <a:lstStyle/>
            <a:p>
              <a:pPr algn="ctr"/>
              <a:endParaRPr lang="zh-CN" altLang="en-US" dirty="0">
                <a:solidFill>
                  <a:srgbClr val="FF0000"/>
                </a:solidFill>
                <a:latin typeface="隶书" pitchFamily="49" charset="-122"/>
                <a:ea typeface="隶书" pitchFamily="49" charset="-122"/>
              </a:endParaRPr>
            </a:p>
          </p:txBody>
        </p:sp>
        <p:sp>
          <p:nvSpPr>
            <p:cNvPr id="29" name="下箭头 10">
              <a:extLst>
                <a:ext uri="{FF2B5EF4-FFF2-40B4-BE49-F238E27FC236}">
                  <a16:creationId xmlns="" xmlns:a16="http://schemas.microsoft.com/office/drawing/2014/main" id="{86E41723-131E-4235-A014-9B63D6F32553}"/>
                </a:ext>
              </a:extLst>
            </p:cNvPr>
            <p:cNvSpPr/>
            <p:nvPr/>
          </p:nvSpPr>
          <p:spPr bwMode="auto">
            <a:xfrm>
              <a:off x="7020272" y="3303850"/>
              <a:ext cx="144016" cy="348020"/>
            </a:xfrm>
            <a:prstGeom prst="downArrow">
              <a:avLst/>
            </a:prstGeom>
            <a:solidFill>
              <a:srgbClr val="C00000"/>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t" anchorCtr="0" compatLnSpc="1">
              <a:prstTxWarp prst="textNoShape">
                <a:avLst/>
              </a:prstTxWarp>
            </a:bodyPr>
            <a:lstStyle/>
            <a:p>
              <a:pPr algn="ctr"/>
              <a:endParaRPr lang="zh-CN" altLang="en-US" dirty="0">
                <a:solidFill>
                  <a:srgbClr val="FF0000"/>
                </a:solidFill>
                <a:latin typeface="隶书" pitchFamily="49" charset="-122"/>
                <a:ea typeface="隶书" pitchFamily="49" charset="-122"/>
              </a:endParaRPr>
            </a:p>
          </p:txBody>
        </p:sp>
      </p:grpSp>
      <p:grpSp>
        <p:nvGrpSpPr>
          <p:cNvPr id="3" name="组合 1">
            <a:extLst>
              <a:ext uri="{FF2B5EF4-FFF2-40B4-BE49-F238E27FC236}">
                <a16:creationId xmlns="" xmlns:a16="http://schemas.microsoft.com/office/drawing/2014/main" id="{DB3B74F9-CDA5-4119-BF7C-93A0E29A6440}"/>
              </a:ext>
            </a:extLst>
          </p:cNvPr>
          <p:cNvGrpSpPr/>
          <p:nvPr/>
        </p:nvGrpSpPr>
        <p:grpSpPr>
          <a:xfrm>
            <a:off x="2771800" y="5349214"/>
            <a:ext cx="2376264" cy="192021"/>
            <a:chOff x="2771800" y="4011910"/>
            <a:chExt cx="2376264" cy="144016"/>
          </a:xfrm>
        </p:grpSpPr>
        <p:sp>
          <p:nvSpPr>
            <p:cNvPr id="35" name="矩形 34"/>
            <p:cNvSpPr/>
            <p:nvPr/>
          </p:nvSpPr>
          <p:spPr bwMode="gray">
            <a:xfrm>
              <a:off x="2986684" y="4011910"/>
              <a:ext cx="2161380" cy="144016"/>
            </a:xfrm>
            <a:prstGeom prst="rect">
              <a:avLst/>
            </a:prstGeom>
            <a:noFill/>
            <a:ln w="1905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30" name="图片 29">
              <a:extLst>
                <a:ext uri="{FF2B5EF4-FFF2-40B4-BE49-F238E27FC236}">
                  <a16:creationId xmlns="" xmlns:a16="http://schemas.microsoft.com/office/drawing/2014/main" id="{24287468-ABD6-4AFD-A630-872F2881114C}"/>
                </a:ext>
              </a:extLst>
            </p:cNvPr>
            <p:cNvPicPr>
              <a:picLocks noChangeAspect="1"/>
            </p:cNvPicPr>
            <p:nvPr/>
          </p:nvPicPr>
          <p:blipFill>
            <a:blip r:embed="rId4" cstate="print"/>
            <a:stretch>
              <a:fillRect/>
            </a:stretch>
          </p:blipFill>
          <p:spPr>
            <a:xfrm>
              <a:off x="2771800" y="4011910"/>
              <a:ext cx="186122" cy="141998"/>
            </a:xfrm>
            <a:prstGeom prst="rect">
              <a:avLst/>
            </a:prstGeom>
          </p:spPr>
        </p:pic>
      </p:grpSp>
    </p:spTree>
    <p:extLst>
      <p:ext uri="{BB962C8B-B14F-4D97-AF65-F5344CB8AC3E}">
        <p14:creationId xmlns="" xmlns:p14="http://schemas.microsoft.com/office/powerpoint/2010/main" val="2726582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42"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horizontal)">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1"/>
          <p:cNvSpPr>
            <a:spLocks noChangeArrowheads="1"/>
          </p:cNvSpPr>
          <p:nvPr/>
        </p:nvSpPr>
        <p:spPr bwMode="auto">
          <a:xfrm>
            <a:off x="840590" y="1610605"/>
            <a:ext cx="8195907" cy="6942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latin typeface="黑体" panose="02010609060101010101" pitchFamily="49" charset="-122"/>
                <a:ea typeface="黑体" panose="02010609060101010101" pitchFamily="49" charset="-122"/>
                <a:sym typeface="Calibri" panose="020F0502020204030204" pitchFamily="34" charset="0"/>
              </a:rPr>
              <a:t>二、挂牌公司名称、发票信息、法定</a:t>
            </a:r>
            <a:r>
              <a:rPr lang="zh-CN" altLang="en-US" sz="2000" b="1" dirty="0">
                <a:latin typeface="黑体" panose="02010609060101010101" pitchFamily="49" charset="-122"/>
                <a:ea typeface="黑体" panose="02010609060101010101" pitchFamily="49" charset="-122"/>
                <a:sym typeface="Calibri" panose="020F0502020204030204" pitchFamily="34" charset="0"/>
              </a:rPr>
              <a:t>代表人、经办人及其联系方式发生变化后怎样办？</a:t>
            </a:r>
            <a:endParaRPr lang="zh-CN" altLang="en-US" sz="2000" b="1" dirty="0">
              <a:latin typeface="黑体" panose="02010609060101010101" pitchFamily="49" charset="-122"/>
              <a:ea typeface="黑体" panose="02010609060101010101" pitchFamily="49" charset="-122"/>
            </a:endParaRPr>
          </a:p>
        </p:txBody>
      </p:sp>
      <p:sp>
        <p:nvSpPr>
          <p:cNvPr id="3" name="矩形 2"/>
          <p:cNvSpPr/>
          <p:nvPr/>
        </p:nvSpPr>
        <p:spPr>
          <a:xfrm>
            <a:off x="539552" y="2564904"/>
            <a:ext cx="8064127" cy="830997"/>
          </a:xfrm>
          <a:prstGeom prst="rect">
            <a:avLst/>
          </a:prstGeom>
        </p:spPr>
        <p:txBody>
          <a:bodyPr wrap="square">
            <a:spAutoFit/>
          </a:bodyPr>
          <a:lstStyle/>
          <a:p>
            <a:pPr algn="just">
              <a:lnSpc>
                <a:spcPct val="150000"/>
              </a:lnSpc>
            </a:pPr>
            <a:r>
              <a:rPr lang="zh-CN" altLang="en-US" sz="1600" dirty="0">
                <a:latin typeface="微软雅黑" panose="020B0503020204020204" pitchFamily="34" charset="-122"/>
                <a:ea typeface="微软雅黑" panose="020B0503020204020204" pitchFamily="34" charset="-122"/>
              </a:rPr>
              <a:t>    答：为保证挂牌公司发行人业务的正常办理，以及能够及时收到我们下发的通知，挂牌公司以上相关信息发生变化后，应及时到中国结算网上业务平台进行更新。</a:t>
            </a:r>
            <a:endParaRPr lang="en-US" altLang="zh-CN" sz="1600" dirty="0">
              <a:latin typeface="微软雅黑" panose="020B0503020204020204" pitchFamily="34" charset="-122"/>
              <a:ea typeface="微软雅黑" panose="020B0503020204020204" pitchFamily="34" charset="-122"/>
            </a:endParaRPr>
          </a:p>
        </p:txBody>
      </p:sp>
      <p:sp>
        <p:nvSpPr>
          <p:cNvPr id="7" name="Rectangle 32"/>
          <p:cNvSpPr>
            <a:spLocks noChangeArrowheads="1"/>
          </p:cNvSpPr>
          <p:nvPr/>
        </p:nvSpPr>
        <p:spPr bwMode="auto">
          <a:xfrm>
            <a:off x="1043608" y="142852"/>
            <a:ext cx="7358114" cy="533400"/>
          </a:xfrm>
          <a:prstGeom prst="rect">
            <a:avLst/>
          </a:prstGeom>
          <a:noFill/>
          <a:ln w="9525">
            <a:noFill/>
            <a:miter lim="800000"/>
            <a:headEnd/>
            <a:tailEnd/>
          </a:ln>
        </p:spPr>
        <p:txBody>
          <a:bodyPr anchor="b"/>
          <a:lstStyle/>
          <a:p>
            <a:pPr algn="ctr"/>
            <a:r>
              <a:rPr lang="en-US" altLang="zh-CN" sz="3200" b="1">
                <a:solidFill>
                  <a:srgbClr val="FFFFFF"/>
                </a:solidFill>
                <a:latin typeface="微软雅黑" pitchFamily="34" charset="-122"/>
                <a:ea typeface="微软雅黑" pitchFamily="34" charset="-122"/>
              </a:rPr>
              <a:t/>
            </a:r>
            <a:br>
              <a:rPr lang="en-US" altLang="zh-CN" sz="3200" b="1">
                <a:solidFill>
                  <a:srgbClr val="FFFFFF"/>
                </a:solidFill>
                <a:latin typeface="微软雅黑" pitchFamily="34" charset="-122"/>
                <a:ea typeface="微软雅黑" pitchFamily="34" charset="-122"/>
              </a:rPr>
            </a:br>
            <a:endParaRPr lang="zh-CN" altLang="en-US" sz="3600" dirty="0">
              <a:solidFill>
                <a:schemeClr val="bg1"/>
              </a:solidFill>
              <a:latin typeface="黑体" pitchFamily="49" charset="-122"/>
              <a:ea typeface="黑体" pitchFamily="49" charset="-122"/>
            </a:endParaRPr>
          </a:p>
        </p:txBody>
      </p:sp>
      <p:sp>
        <p:nvSpPr>
          <p:cNvPr id="10"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a:solidFill>
                  <a:srgbClr val="FFFFFF"/>
                </a:solidFill>
                <a:latin typeface="微软雅黑" pitchFamily="34" charset="-122"/>
                <a:ea typeface="微软雅黑" pitchFamily="34" charset="-122"/>
              </a:rPr>
              <a:t>相关业务问答</a:t>
            </a:r>
            <a:r>
              <a:rPr lang="en-US" altLang="zh-CN" sz="2800" b="1" dirty="0">
                <a:solidFill>
                  <a:srgbClr val="FFFFFF"/>
                </a:solidFill>
                <a:latin typeface="微软雅黑" pitchFamily="34" charset="-122"/>
                <a:ea typeface="微软雅黑" pitchFamily="34" charset="-122"/>
              </a:rPr>
              <a:t>——</a:t>
            </a:r>
            <a:r>
              <a:rPr lang="zh-CN" altLang="en-US" sz="2800" b="1" dirty="0">
                <a:solidFill>
                  <a:srgbClr val="FFFFFF"/>
                </a:solidFill>
                <a:latin typeface="微软雅黑" pitchFamily="34" charset="-122"/>
                <a:ea typeface="微软雅黑" pitchFamily="34" charset="-122"/>
              </a:rPr>
              <a:t>信息维护</a:t>
            </a:r>
            <a:endParaRPr lang="zh-CN" altLang="en-US" sz="2800" dirty="0">
              <a:solidFill>
                <a:schemeClr val="bg1"/>
              </a:solidFill>
              <a:latin typeface="黑体" pitchFamily="49" charset="-122"/>
              <a:ea typeface="黑体" pitchFamily="49" charset="-122"/>
            </a:endParaRPr>
          </a:p>
        </p:txBody>
      </p:sp>
      <p:sp>
        <p:nvSpPr>
          <p:cNvPr id="8" name="TextBox 24"/>
          <p:cNvSpPr txBox="1"/>
          <p:nvPr/>
        </p:nvSpPr>
        <p:spPr>
          <a:xfrm>
            <a:off x="4429124" y="6429396"/>
            <a:ext cx="441146" cy="369332"/>
          </a:xfrm>
          <a:prstGeom prst="rect">
            <a:avLst/>
          </a:prstGeom>
          <a:noFill/>
        </p:spPr>
        <p:txBody>
          <a:bodyPr wrap="none" rtlCol="0">
            <a:spAutoFit/>
          </a:bodyPr>
          <a:lstStyle/>
          <a:p>
            <a:r>
              <a:rPr lang="en-US" altLang="zh-CN" dirty="0" smtClean="0"/>
              <a:t>78</a:t>
            </a:r>
            <a:endParaRPr lang="zh-CN" altLang="en-US" dirty="0"/>
          </a:p>
        </p:txBody>
      </p:sp>
    </p:spTree>
    <p:extLst>
      <p:ext uri="{BB962C8B-B14F-4D97-AF65-F5344CB8AC3E}">
        <p14:creationId xmlns="" xmlns:p14="http://schemas.microsoft.com/office/powerpoint/2010/main" val="646034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4429124" y="6429396"/>
            <a:ext cx="441146" cy="369332"/>
          </a:xfrm>
          <a:prstGeom prst="rect">
            <a:avLst/>
          </a:prstGeom>
          <a:noFill/>
        </p:spPr>
        <p:txBody>
          <a:bodyPr wrap="none" rtlCol="0">
            <a:spAutoFit/>
          </a:bodyPr>
          <a:lstStyle/>
          <a:p>
            <a:r>
              <a:rPr lang="en-US" altLang="zh-CN" dirty="0" smtClean="0"/>
              <a:t>79</a:t>
            </a:r>
            <a:endParaRPr lang="zh-CN" altLang="en-US" dirty="0"/>
          </a:p>
        </p:txBody>
      </p:sp>
      <p:sp>
        <p:nvSpPr>
          <p:cNvPr id="3" name="矩形 2"/>
          <p:cNvSpPr/>
          <p:nvPr/>
        </p:nvSpPr>
        <p:spPr bwMode="gray">
          <a:xfrm>
            <a:off x="683568" y="2743561"/>
            <a:ext cx="1512168" cy="216024"/>
          </a:xfrm>
          <a:prstGeom prst="rect">
            <a:avLst/>
          </a:prstGeom>
          <a:noFill/>
          <a:ln w="9525">
            <a:noFill/>
            <a:round/>
            <a:headEnd/>
            <a:tailEnd/>
          </a:ln>
        </p:spPr>
        <p:txBody>
          <a:bodyPr wrap="none" rtlCol="0" anchor="ctr"/>
          <a:lstStyle/>
          <a:p>
            <a:pPr algn="ctr"/>
            <a:endParaRPr lang="zh-CN" altLang="en-US" b="1">
              <a:ln w="12700">
                <a:solidFill>
                  <a:schemeClr val="tx2">
                    <a:lumMod val="75000"/>
                  </a:schemeClr>
                </a:solidFill>
                <a:prstDash val="solid"/>
              </a:ln>
              <a:solidFill>
                <a:srgbClr val="C00000"/>
              </a:solidFill>
              <a:effectLst>
                <a:outerShdw dist="38100" dir="2640000" algn="bl" rotWithShape="0">
                  <a:schemeClr val="tx2">
                    <a:lumMod val="75000"/>
                  </a:schemeClr>
                </a:outerShdw>
              </a:effectLst>
            </a:endParaRPr>
          </a:p>
        </p:txBody>
      </p:sp>
      <p:sp>
        <p:nvSpPr>
          <p:cNvPr id="33" name="TextBox 32"/>
          <p:cNvSpPr txBox="1"/>
          <p:nvPr/>
        </p:nvSpPr>
        <p:spPr>
          <a:xfrm>
            <a:off x="4111834" y="1880440"/>
            <a:ext cx="4852654"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 </a:t>
            </a:r>
            <a:r>
              <a:rPr lang="zh-CN" altLang="en-US" sz="1600" dirty="0">
                <a:latin typeface="微软雅黑" pitchFamily="34" charset="-122"/>
                <a:ea typeface="微软雅黑" pitchFamily="34" charset="-122"/>
              </a:rPr>
              <a:t>具体操作请参考</a:t>
            </a:r>
            <a:r>
              <a:rPr lang="en-US" altLang="zh-CN" sz="1600" dirty="0">
                <a:solidFill>
                  <a:srgbClr val="C00000"/>
                </a:solidFill>
                <a:latin typeface="微软雅黑" pitchFamily="34" charset="-122"/>
                <a:ea typeface="微软雅黑" pitchFamily="34" charset="-122"/>
              </a:rPr>
              <a:t>《</a:t>
            </a:r>
            <a:r>
              <a:rPr lang="zh-CN" altLang="en-US" sz="1600" dirty="0">
                <a:solidFill>
                  <a:srgbClr val="C00000"/>
                </a:solidFill>
                <a:latin typeface="微软雅黑" pitchFamily="34" charset="-122"/>
                <a:ea typeface="微软雅黑" pitchFamily="34" charset="-122"/>
              </a:rPr>
              <a:t>发行人业务指南</a:t>
            </a:r>
            <a:r>
              <a:rPr lang="en-US" altLang="zh-CN" sz="1600" dirty="0">
                <a:solidFill>
                  <a:srgbClr val="C00000"/>
                </a:solidFill>
                <a:latin typeface="微软雅黑" pitchFamily="34" charset="-122"/>
                <a:ea typeface="微软雅黑" pitchFamily="34" charset="-122"/>
              </a:rPr>
              <a:t>》</a:t>
            </a:r>
            <a:r>
              <a:rPr lang="en-US" altLang="zh-CN" sz="1600" dirty="0">
                <a:latin typeface="微软雅黑" pitchFamily="34" charset="-122"/>
                <a:ea typeface="微软雅黑" pitchFamily="34" charset="-122"/>
              </a:rPr>
              <a:t>26-27</a:t>
            </a:r>
            <a:r>
              <a:rPr lang="zh-CN" altLang="en-US" sz="1600" dirty="0">
                <a:latin typeface="微软雅黑" pitchFamily="34" charset="-122"/>
                <a:ea typeface="微软雅黑" pitchFamily="34" charset="-122"/>
              </a:rPr>
              <a:t>页</a:t>
            </a:r>
          </a:p>
        </p:txBody>
      </p:sp>
      <p:sp>
        <p:nvSpPr>
          <p:cNvPr id="25" name="TextBox 24"/>
          <p:cNvSpPr txBox="1"/>
          <p:nvPr/>
        </p:nvSpPr>
        <p:spPr>
          <a:xfrm>
            <a:off x="3877712" y="3284984"/>
            <a:ext cx="5158785" cy="338554"/>
          </a:xfrm>
          <a:prstGeom prst="rect">
            <a:avLst/>
          </a:prstGeom>
          <a:noFill/>
        </p:spPr>
        <p:txBody>
          <a:bodyPr wrap="none" rtlCol="0">
            <a:spAutoFit/>
          </a:bodyPr>
          <a:lstStyle/>
          <a:p>
            <a:r>
              <a:rPr lang="zh-CN" altLang="en-US" sz="1600" dirty="0">
                <a:latin typeface="微软雅黑" pitchFamily="34" charset="-122"/>
                <a:ea typeface="微软雅黑" pitchFamily="34" charset="-122"/>
              </a:rPr>
              <a:t>发行人信息</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公司名称、法定代表人、社会统一信用代码</a:t>
            </a:r>
          </a:p>
        </p:txBody>
      </p:sp>
      <p:pic>
        <p:nvPicPr>
          <p:cNvPr id="26" name="图片 25" descr="捕获.JPG"/>
          <p:cNvPicPr>
            <a:picLocks noChangeAspect="1"/>
          </p:cNvPicPr>
          <p:nvPr/>
        </p:nvPicPr>
        <p:blipFill>
          <a:blip r:embed="rId3" cstate="print"/>
          <a:stretch>
            <a:fillRect/>
          </a:stretch>
        </p:blipFill>
        <p:spPr>
          <a:xfrm>
            <a:off x="611560" y="932723"/>
            <a:ext cx="2664296" cy="5376597"/>
          </a:xfrm>
          <a:prstGeom prst="rect">
            <a:avLst/>
          </a:prstGeom>
        </p:spPr>
      </p:pic>
      <p:sp>
        <p:nvSpPr>
          <p:cNvPr id="27" name="矩形 26"/>
          <p:cNvSpPr/>
          <p:nvPr/>
        </p:nvSpPr>
        <p:spPr bwMode="gray">
          <a:xfrm>
            <a:off x="784640" y="3332990"/>
            <a:ext cx="2203184" cy="324036"/>
          </a:xfrm>
          <a:prstGeom prst="rect">
            <a:avLst/>
          </a:prstGeom>
          <a:noFill/>
          <a:ln w="19050">
            <a:solidFill>
              <a:srgbClr val="C00000"/>
            </a:solidFill>
            <a:round/>
            <a:headEnd/>
            <a:tailEnd/>
          </a:ln>
        </p:spPr>
        <p:txBody>
          <a:bodyPr wrap="none" rtlCol="0" anchor="ctr"/>
          <a:lstStyle/>
          <a:p>
            <a:pPr algn="ctr"/>
            <a:endParaRPr lang="zh-CN" alt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
        <p:nvSpPr>
          <p:cNvPr id="28" name="矩形 27"/>
          <p:cNvSpPr/>
          <p:nvPr/>
        </p:nvSpPr>
        <p:spPr bwMode="gray">
          <a:xfrm>
            <a:off x="784640" y="3777039"/>
            <a:ext cx="2203184" cy="324036"/>
          </a:xfrm>
          <a:prstGeom prst="rect">
            <a:avLst/>
          </a:prstGeom>
          <a:noFill/>
          <a:ln w="19050">
            <a:solidFill>
              <a:srgbClr val="C00000"/>
            </a:solidFill>
            <a:round/>
            <a:headEnd/>
            <a:tailEnd/>
          </a:ln>
        </p:spPr>
        <p:txBody>
          <a:bodyPr wrap="none" rtlCol="0" anchor="ctr"/>
          <a:lstStyle/>
          <a:p>
            <a:pPr algn="ctr"/>
            <a:endParaRPr lang="zh-CN" alt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
        <p:nvSpPr>
          <p:cNvPr id="31" name="矩形 30"/>
          <p:cNvSpPr/>
          <p:nvPr/>
        </p:nvSpPr>
        <p:spPr bwMode="gray">
          <a:xfrm>
            <a:off x="759560" y="5157194"/>
            <a:ext cx="2228264" cy="1056117"/>
          </a:xfrm>
          <a:prstGeom prst="rect">
            <a:avLst/>
          </a:prstGeom>
          <a:noFill/>
          <a:ln w="19050">
            <a:solidFill>
              <a:srgbClr val="C00000"/>
            </a:solidFill>
            <a:round/>
            <a:headEnd/>
            <a:tailEnd/>
          </a:ln>
        </p:spPr>
        <p:txBody>
          <a:bodyPr wrap="none" rtlCol="0" anchor="ctr"/>
          <a:lstStyle/>
          <a:p>
            <a:pPr algn="ctr"/>
            <a:endParaRPr lang="zh-CN" alt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
        <p:nvSpPr>
          <p:cNvPr id="39" name="右箭头 38"/>
          <p:cNvSpPr/>
          <p:nvPr/>
        </p:nvSpPr>
        <p:spPr bwMode="gray">
          <a:xfrm>
            <a:off x="3275856" y="3429000"/>
            <a:ext cx="610796" cy="108123"/>
          </a:xfrm>
          <a:prstGeom prst="rightArrow">
            <a:avLst/>
          </a:prstGeom>
          <a:solidFill>
            <a:srgbClr val="CC0000"/>
          </a:solidFill>
          <a:ln w="9525">
            <a:noFill/>
            <a:round/>
            <a:headEnd/>
            <a:tailEnd/>
          </a:ln>
        </p:spPr>
        <p:txBody>
          <a:bodyPr wrap="none" rtlCol="0" anchor="ctr"/>
          <a:lstStyle/>
          <a:p>
            <a:pPr algn="ctr"/>
            <a:endParaRPr lang="zh-CN" alt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
        <p:nvSpPr>
          <p:cNvPr id="42" name="TextBox 41"/>
          <p:cNvSpPr txBox="1"/>
          <p:nvPr/>
        </p:nvSpPr>
        <p:spPr>
          <a:xfrm>
            <a:off x="3871874" y="5433610"/>
            <a:ext cx="4300526"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填写、修改增值税发票信息，保证我司开出正确发票，注：普票只开具电子发票</a:t>
            </a:r>
          </a:p>
        </p:txBody>
      </p:sp>
      <p:sp>
        <p:nvSpPr>
          <p:cNvPr id="19"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a:solidFill>
                  <a:srgbClr val="FFFFFF"/>
                </a:solidFill>
                <a:latin typeface="微软雅黑" pitchFamily="34" charset="-122"/>
                <a:ea typeface="微软雅黑" pitchFamily="34" charset="-122"/>
              </a:rPr>
              <a:t>相关业务问答</a:t>
            </a:r>
            <a:r>
              <a:rPr lang="en-US" altLang="zh-CN" sz="2800" b="1" dirty="0">
                <a:solidFill>
                  <a:srgbClr val="FFFFFF"/>
                </a:solidFill>
                <a:latin typeface="微软雅黑" pitchFamily="34" charset="-122"/>
                <a:ea typeface="微软雅黑" pitchFamily="34" charset="-122"/>
              </a:rPr>
              <a:t>——</a:t>
            </a:r>
            <a:r>
              <a:rPr lang="zh-CN" altLang="en-US" sz="2800" b="1" dirty="0">
                <a:solidFill>
                  <a:srgbClr val="FFFFFF"/>
                </a:solidFill>
                <a:latin typeface="微软雅黑" pitchFamily="34" charset="-122"/>
                <a:ea typeface="微软雅黑" pitchFamily="34" charset="-122"/>
              </a:rPr>
              <a:t>信息维护</a:t>
            </a:r>
            <a:endParaRPr lang="zh-CN" altLang="en-US" sz="2800" dirty="0">
              <a:solidFill>
                <a:schemeClr val="bg1"/>
              </a:solidFill>
              <a:latin typeface="黑体" pitchFamily="49" charset="-122"/>
              <a:ea typeface="黑体" pitchFamily="49" charset="-122"/>
            </a:endParaRPr>
          </a:p>
        </p:txBody>
      </p:sp>
      <p:sp>
        <p:nvSpPr>
          <p:cNvPr id="20" name="TextBox 24">
            <a:extLst>
              <a:ext uri="{FF2B5EF4-FFF2-40B4-BE49-F238E27FC236}">
                <a16:creationId xmlns="" xmlns:a16="http://schemas.microsoft.com/office/drawing/2014/main" id="{B26014BE-2A84-42E9-AC9C-BAA9A45C8277}"/>
              </a:ext>
            </a:extLst>
          </p:cNvPr>
          <p:cNvSpPr txBox="1"/>
          <p:nvPr/>
        </p:nvSpPr>
        <p:spPr>
          <a:xfrm>
            <a:off x="3851920" y="3745680"/>
            <a:ext cx="2696572" cy="338554"/>
          </a:xfrm>
          <a:prstGeom prst="rect">
            <a:avLst/>
          </a:prstGeom>
          <a:noFill/>
        </p:spPr>
        <p:txBody>
          <a:bodyPr wrap="none" rtlCol="0">
            <a:spAutoFit/>
          </a:bodyPr>
          <a:lstStyle/>
          <a:p>
            <a:r>
              <a:rPr lang="zh-CN" altLang="en-US" sz="1600" dirty="0">
                <a:latin typeface="微软雅黑" pitchFamily="34" charset="-122"/>
                <a:ea typeface="微软雅黑" pitchFamily="34" charset="-122"/>
              </a:rPr>
              <a:t>经办人信息</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姓名、联系方式</a:t>
            </a:r>
          </a:p>
        </p:txBody>
      </p:sp>
      <p:sp>
        <p:nvSpPr>
          <p:cNvPr id="29" name="右箭头 38">
            <a:extLst>
              <a:ext uri="{FF2B5EF4-FFF2-40B4-BE49-F238E27FC236}">
                <a16:creationId xmlns="" xmlns:a16="http://schemas.microsoft.com/office/drawing/2014/main" id="{DC159F97-EB54-40AE-8CD5-B2685525DD76}"/>
              </a:ext>
            </a:extLst>
          </p:cNvPr>
          <p:cNvSpPr/>
          <p:nvPr/>
        </p:nvSpPr>
        <p:spPr bwMode="gray">
          <a:xfrm>
            <a:off x="3313132" y="3896941"/>
            <a:ext cx="610796" cy="108123"/>
          </a:xfrm>
          <a:prstGeom prst="rightArrow">
            <a:avLst/>
          </a:prstGeom>
          <a:solidFill>
            <a:srgbClr val="CC0000"/>
          </a:solidFill>
          <a:ln w="9525">
            <a:noFill/>
            <a:round/>
            <a:headEnd/>
            <a:tailEnd/>
          </a:ln>
        </p:spPr>
        <p:txBody>
          <a:bodyPr wrap="none" rtlCol="0" anchor="ctr"/>
          <a:lstStyle/>
          <a:p>
            <a:pPr algn="ctr"/>
            <a:endParaRPr lang="zh-CN" alt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
        <p:nvSpPr>
          <p:cNvPr id="30" name="右箭头 38">
            <a:extLst>
              <a:ext uri="{FF2B5EF4-FFF2-40B4-BE49-F238E27FC236}">
                <a16:creationId xmlns="" xmlns:a16="http://schemas.microsoft.com/office/drawing/2014/main" id="{6DEAAD9F-BD96-4E47-AFA7-514EED50C78E}"/>
              </a:ext>
            </a:extLst>
          </p:cNvPr>
          <p:cNvSpPr/>
          <p:nvPr/>
        </p:nvSpPr>
        <p:spPr bwMode="gray">
          <a:xfrm>
            <a:off x="3313132" y="5625133"/>
            <a:ext cx="610796" cy="108123"/>
          </a:xfrm>
          <a:prstGeom prst="rightArrow">
            <a:avLst/>
          </a:prstGeom>
          <a:solidFill>
            <a:srgbClr val="CC0000"/>
          </a:solidFill>
          <a:ln w="9525">
            <a:noFill/>
            <a:round/>
            <a:headEnd/>
            <a:tailEnd/>
          </a:ln>
        </p:spPr>
        <p:txBody>
          <a:bodyPr wrap="none" rtlCol="0" anchor="ctr"/>
          <a:lstStyle/>
          <a:p>
            <a:pPr algn="ctr"/>
            <a:endParaRPr lang="zh-CN" alt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217222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arn(inVertical)">
                                      <p:cBhvr>
                                        <p:cTn id="12" dur="500"/>
                                        <p:tgtEl>
                                          <p:spTgt spid="27"/>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barn(inVertical)">
                                      <p:cBhvr>
                                        <p:cTn id="15" dur="500"/>
                                        <p:tgtEl>
                                          <p:spTgt spid="39"/>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ppt_x"/>
                                          </p:val>
                                        </p:tav>
                                        <p:tav tm="100000">
                                          <p:val>
                                            <p:strVal val="#ppt_x"/>
                                          </p:val>
                                        </p:tav>
                                      </p:tavLst>
                                    </p:anim>
                                    <p:anim calcmode="lin" valueType="num">
                                      <p:cBhvr additive="base">
                                        <p:cTn id="19"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barn(inVertical)">
                                      <p:cBhvr>
                                        <p:cTn id="24" dur="500"/>
                                        <p:tgtEl>
                                          <p:spTgt spid="28"/>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barn(inVertical)">
                                      <p:cBhvr>
                                        <p:cTn id="27" dur="500"/>
                                        <p:tgtEl>
                                          <p:spTgt spid="29"/>
                                        </p:tgtEl>
                                      </p:cBhvr>
                                    </p:animEffect>
                                  </p:childTnLst>
                                </p:cTn>
                              </p:par>
                              <p:par>
                                <p:cTn id="28" presetID="2" presetClass="entr" presetSubtype="4"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ppt_x"/>
                                          </p:val>
                                        </p:tav>
                                        <p:tav tm="100000">
                                          <p:val>
                                            <p:strVal val="#ppt_x"/>
                                          </p:val>
                                        </p:tav>
                                      </p:tavLst>
                                    </p:anim>
                                    <p:anim calcmode="lin" valueType="num">
                                      <p:cBhvr additive="base">
                                        <p:cTn id="3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ppt_x"/>
                                          </p:val>
                                        </p:tav>
                                        <p:tav tm="100000">
                                          <p:val>
                                            <p:strVal val="#ppt_x"/>
                                          </p:val>
                                        </p:tav>
                                      </p:tavLst>
                                    </p:anim>
                                    <p:anim calcmode="lin" valueType="num">
                                      <p:cBhvr additive="base">
                                        <p:cTn id="37" dur="500" fill="hold"/>
                                        <p:tgtEl>
                                          <p:spTgt spid="31"/>
                                        </p:tgtEl>
                                        <p:attrNameLst>
                                          <p:attrName>ppt_y</p:attrName>
                                        </p:attrNameLst>
                                      </p:cBhvr>
                                      <p:tavLst>
                                        <p:tav tm="0">
                                          <p:val>
                                            <p:strVal val="1+#ppt_h/2"/>
                                          </p:val>
                                        </p:tav>
                                        <p:tav tm="100000">
                                          <p:val>
                                            <p:strVal val="#ppt_y"/>
                                          </p:val>
                                        </p:tav>
                                      </p:tavLst>
                                    </p:anim>
                                  </p:childTnLst>
                                </p:cTn>
                              </p:par>
                              <p:par>
                                <p:cTn id="38" presetID="16" presetClass="entr" presetSubtype="21"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barn(inVertical)">
                                      <p:cBhvr>
                                        <p:cTn id="40" dur="500"/>
                                        <p:tgtEl>
                                          <p:spTgt spid="42"/>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barn(inVertical)">
                                      <p:cBhvr>
                                        <p:cTn id="43" dur="500"/>
                                        <p:tgtEl>
                                          <p:spTgt spid="3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down)">
                                      <p:cBhvr>
                                        <p:cTn id="4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25" grpId="0"/>
      <p:bldP spid="27" grpId="0" animBg="1"/>
      <p:bldP spid="28" grpId="0" animBg="1"/>
      <p:bldP spid="31" grpId="0" animBg="1"/>
      <p:bldP spid="39" grpId="0" animBg="1"/>
      <p:bldP spid="42" grpId="0"/>
      <p:bldP spid="20" grpId="0"/>
      <p:bldP spid="29" grpId="0" animBg="1"/>
      <p:bldP spid="3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p:nvPr/>
        </p:nvSpPr>
        <p:spPr>
          <a:xfrm>
            <a:off x="4571677" y="6392941"/>
            <a:ext cx="312906" cy="369332"/>
          </a:xfrm>
          <a:prstGeom prst="rect">
            <a:avLst/>
          </a:prstGeom>
          <a:noFill/>
        </p:spPr>
        <p:txBody>
          <a:bodyPr wrap="none" rtlCol="0">
            <a:spAutoFit/>
          </a:bodyPr>
          <a:lstStyle/>
          <a:p>
            <a:r>
              <a:rPr lang="en-US" altLang="zh-CN" dirty="0" smtClean="0"/>
              <a:t>8</a:t>
            </a:r>
            <a:endParaRPr lang="zh-CN" altLang="en-US" dirty="0"/>
          </a:p>
        </p:txBody>
      </p:sp>
      <p:graphicFrame>
        <p:nvGraphicFramePr>
          <p:cNvPr id="13" name="表格 12"/>
          <p:cNvGraphicFramePr>
            <a:graphicFrameLocks noGrp="1"/>
          </p:cNvGraphicFramePr>
          <p:nvPr>
            <p:extLst>
              <p:ext uri="{D42A27DB-BD31-4B8C-83A1-F6EECF244321}">
                <p14:modId xmlns="" xmlns:p14="http://schemas.microsoft.com/office/powerpoint/2010/main" val="1378184076"/>
              </p:ext>
            </p:extLst>
          </p:nvPr>
        </p:nvGraphicFramePr>
        <p:xfrm>
          <a:off x="539552" y="1556792"/>
          <a:ext cx="8280919" cy="4512496"/>
        </p:xfrm>
        <a:graphic>
          <a:graphicData uri="http://schemas.openxmlformats.org/drawingml/2006/table">
            <a:tbl>
              <a:tblPr firstRow="1" bandRow="1">
                <a:tableStyleId>{5C22544A-7EE6-4342-B048-85BDC9FD1C3A}</a:tableStyleId>
              </a:tblPr>
              <a:tblGrid>
                <a:gridCol w="1538931">
                  <a:extLst>
                    <a:ext uri="{9D8B030D-6E8A-4147-A177-3AD203B41FA5}">
                      <a16:colId xmlns="" xmlns:a16="http://schemas.microsoft.com/office/drawing/2014/main" val="20000"/>
                    </a:ext>
                  </a:extLst>
                </a:gridCol>
                <a:gridCol w="1612215">
                  <a:extLst>
                    <a:ext uri="{9D8B030D-6E8A-4147-A177-3AD203B41FA5}">
                      <a16:colId xmlns="" xmlns:a16="http://schemas.microsoft.com/office/drawing/2014/main" val="20001"/>
                    </a:ext>
                  </a:extLst>
                </a:gridCol>
                <a:gridCol w="5129773">
                  <a:extLst>
                    <a:ext uri="{9D8B030D-6E8A-4147-A177-3AD203B41FA5}">
                      <a16:colId xmlns="" xmlns:a16="http://schemas.microsoft.com/office/drawing/2014/main" val="20002"/>
                    </a:ext>
                  </a:extLst>
                </a:gridCol>
              </a:tblGrid>
              <a:tr h="669335">
                <a:tc rowSpan="3">
                  <a:txBody>
                    <a:bodyPr/>
                    <a:lstStyle/>
                    <a:p>
                      <a:endParaRPr lang="zh-CN" altLang="en-US" sz="2400" dirty="0">
                        <a:solidFill>
                          <a:srgbClr val="C00000"/>
                        </a:solidFill>
                        <a:latin typeface="微软雅黑" pitchFamily="34" charset="-122"/>
                        <a:ea typeface="微软雅黑" pitchFamily="34" charset="-122"/>
                      </a:endParaRPr>
                    </a:p>
                  </a:txBody>
                  <a:tcPr marT="60960" marB="60960" anchor="ctr">
                    <a:solidFill>
                      <a:schemeClr val="accent1">
                        <a:tint val="40000"/>
                      </a:schemeClr>
                    </a:solidFill>
                  </a:tcPr>
                </a:tc>
                <a:tc>
                  <a:txBody>
                    <a:bodyPr/>
                    <a:lstStyle/>
                    <a:p>
                      <a:endParaRPr lang="zh-CN" altLang="en-US" sz="2400" b="1" dirty="0">
                        <a:solidFill>
                          <a:schemeClr val="tx1"/>
                        </a:solidFill>
                        <a:latin typeface="微软雅黑" pitchFamily="34" charset="-122"/>
                        <a:ea typeface="微软雅黑" pitchFamily="34" charset="-122"/>
                      </a:endParaRPr>
                    </a:p>
                  </a:txBody>
                  <a:tcPr marT="60960" marB="60960" anchor="ctr">
                    <a:solidFill>
                      <a:schemeClr val="accent1">
                        <a:tint val="40000"/>
                      </a:schemeClr>
                    </a:solidFill>
                  </a:tcPr>
                </a:tc>
                <a:tc>
                  <a:txBody>
                    <a:bodyPr/>
                    <a:lstStyle/>
                    <a:p>
                      <a:endParaRPr lang="zh-CN" altLang="en-US" sz="2400" b="0" dirty="0">
                        <a:solidFill>
                          <a:schemeClr val="tx1"/>
                        </a:solidFill>
                        <a:latin typeface="微软雅黑" pitchFamily="34" charset="-122"/>
                        <a:ea typeface="微软雅黑" pitchFamily="34" charset="-122"/>
                      </a:endParaRPr>
                    </a:p>
                  </a:txBody>
                  <a:tcPr marT="60960" marB="60960" anchor="ctr">
                    <a:solidFill>
                      <a:schemeClr val="accent1">
                        <a:tint val="40000"/>
                      </a:schemeClr>
                    </a:solidFill>
                  </a:tcPr>
                </a:tc>
                <a:extLst>
                  <a:ext uri="{0D108BD9-81ED-4DB2-BD59-A6C34878D82A}">
                    <a16:rowId xmlns="" xmlns:a16="http://schemas.microsoft.com/office/drawing/2014/main" val="10000"/>
                  </a:ext>
                </a:extLst>
              </a:tr>
              <a:tr h="669335">
                <a:tc vMerge="1">
                  <a:txBody>
                    <a:bodyPr/>
                    <a:lstStyle/>
                    <a:p>
                      <a:endParaRPr lang="zh-CN" altLang="en-US" dirty="0"/>
                    </a:p>
                  </a:txBody>
                  <a:tcPr/>
                </a:tc>
                <a:tc>
                  <a:txBody>
                    <a:bodyPr/>
                    <a:lstStyle/>
                    <a:p>
                      <a:endParaRPr lang="zh-CN" altLang="en-US" sz="2400" b="1" dirty="0">
                        <a:solidFill>
                          <a:schemeClr val="tx1"/>
                        </a:solidFill>
                        <a:latin typeface="微软雅黑" pitchFamily="34" charset="-122"/>
                        <a:ea typeface="微软雅黑" pitchFamily="34" charset="-122"/>
                      </a:endParaRPr>
                    </a:p>
                  </a:txBody>
                  <a:tcPr marT="60960" marB="60960" anchor="ctr">
                    <a:solidFill>
                      <a:schemeClr val="accent1">
                        <a:tint val="40000"/>
                      </a:schemeClr>
                    </a:solidFill>
                  </a:tcPr>
                </a:tc>
                <a:tc>
                  <a:txBody>
                    <a:bodyPr/>
                    <a:lstStyle/>
                    <a:p>
                      <a:endParaRPr lang="zh-CN" altLang="en-US" sz="2400" b="0" dirty="0">
                        <a:solidFill>
                          <a:schemeClr val="tx1"/>
                        </a:solidFill>
                        <a:latin typeface="微软雅黑" pitchFamily="34" charset="-122"/>
                        <a:ea typeface="微软雅黑" pitchFamily="34" charset="-122"/>
                      </a:endParaRPr>
                    </a:p>
                  </a:txBody>
                  <a:tcPr marT="60960" marB="60960" anchor="ctr">
                    <a:solidFill>
                      <a:schemeClr val="accent1">
                        <a:tint val="40000"/>
                      </a:schemeClr>
                    </a:solidFill>
                  </a:tcPr>
                </a:tc>
                <a:extLst>
                  <a:ext uri="{0D108BD9-81ED-4DB2-BD59-A6C34878D82A}">
                    <a16:rowId xmlns="" xmlns:a16="http://schemas.microsoft.com/office/drawing/2014/main" val="10001"/>
                  </a:ext>
                </a:extLst>
              </a:tr>
              <a:tr h="1427164">
                <a:tc vMerge="1">
                  <a:txBody>
                    <a:bodyPr/>
                    <a:lstStyle/>
                    <a:p>
                      <a:endParaRPr lang="zh-CN" altLang="en-US" dirty="0"/>
                    </a:p>
                  </a:txBody>
                  <a:tcPr/>
                </a:tc>
                <a:tc>
                  <a:txBody>
                    <a:bodyPr/>
                    <a:lstStyle/>
                    <a:p>
                      <a:endParaRPr lang="zh-CN" altLang="en-US" sz="2400" b="1" dirty="0">
                        <a:solidFill>
                          <a:schemeClr val="tx1"/>
                        </a:solidFill>
                        <a:latin typeface="微软雅黑" pitchFamily="34" charset="-122"/>
                        <a:ea typeface="微软雅黑" pitchFamily="34" charset="-122"/>
                      </a:endParaRPr>
                    </a:p>
                  </a:txBody>
                  <a:tcPr marT="60960" marB="60960" anchor="ctr">
                    <a:solidFill>
                      <a:schemeClr val="accent1">
                        <a:tint val="40000"/>
                      </a:schemeClr>
                    </a:solidFill>
                  </a:tcPr>
                </a:tc>
                <a:tc>
                  <a:txBody>
                    <a:bodyPr/>
                    <a:lstStyle/>
                    <a:p>
                      <a:endParaRPr lang="zh-CN" altLang="en-US" sz="2400" b="0" dirty="0">
                        <a:solidFill>
                          <a:schemeClr val="tx1"/>
                        </a:solidFill>
                        <a:latin typeface="微软雅黑" pitchFamily="34" charset="-122"/>
                        <a:ea typeface="微软雅黑" pitchFamily="34" charset="-122"/>
                      </a:endParaRPr>
                    </a:p>
                  </a:txBody>
                  <a:tcPr marT="60960" marB="60960" anchor="ctr">
                    <a:solidFill>
                      <a:schemeClr val="accent1">
                        <a:tint val="40000"/>
                      </a:schemeClr>
                    </a:solidFill>
                  </a:tcPr>
                </a:tc>
                <a:extLst>
                  <a:ext uri="{0D108BD9-81ED-4DB2-BD59-A6C34878D82A}">
                    <a16:rowId xmlns="" xmlns:a16="http://schemas.microsoft.com/office/drawing/2014/main" val="10002"/>
                  </a:ext>
                </a:extLst>
              </a:tr>
              <a:tr h="925213">
                <a:tc rowSpan="2">
                  <a:txBody>
                    <a:bodyPr/>
                    <a:lstStyle/>
                    <a:p>
                      <a:endParaRPr lang="zh-CN" altLang="en-US" sz="2400" b="1" dirty="0">
                        <a:solidFill>
                          <a:srgbClr val="C00000"/>
                        </a:solidFill>
                        <a:latin typeface="微软雅黑" pitchFamily="34" charset="-122"/>
                        <a:ea typeface="微软雅黑" pitchFamily="34" charset="-122"/>
                      </a:endParaRPr>
                    </a:p>
                  </a:txBody>
                  <a:tcPr marT="60960" marB="60960" anchor="ctr">
                    <a:solidFill>
                      <a:schemeClr val="accent1">
                        <a:tint val="40000"/>
                      </a:schemeClr>
                    </a:solidFill>
                  </a:tcPr>
                </a:tc>
                <a:tc>
                  <a:txBody>
                    <a:bodyPr/>
                    <a:lstStyle/>
                    <a:p>
                      <a:endParaRPr lang="zh-CN" altLang="en-US" sz="2400" b="1" dirty="0">
                        <a:solidFill>
                          <a:schemeClr val="tx1"/>
                        </a:solidFill>
                        <a:latin typeface="微软雅黑" pitchFamily="34" charset="-122"/>
                        <a:ea typeface="微软雅黑" pitchFamily="34" charset="-122"/>
                      </a:endParaRPr>
                    </a:p>
                  </a:txBody>
                  <a:tcPr marT="60960" marB="60960" anchor="ctr">
                    <a:solidFill>
                      <a:schemeClr val="accent1">
                        <a:tint val="40000"/>
                      </a:schemeClr>
                    </a:solidFill>
                  </a:tcPr>
                </a:tc>
                <a:tc>
                  <a:txBody>
                    <a:bodyPr/>
                    <a:lstStyle/>
                    <a:p>
                      <a:endParaRPr lang="zh-CN" altLang="en-US" sz="2400" b="0" dirty="0">
                        <a:solidFill>
                          <a:schemeClr val="tx1"/>
                        </a:solidFill>
                        <a:latin typeface="微软雅黑" pitchFamily="34" charset="-122"/>
                        <a:ea typeface="微软雅黑" pitchFamily="34" charset="-122"/>
                      </a:endParaRPr>
                    </a:p>
                  </a:txBody>
                  <a:tcPr marT="60960" marB="60960" anchor="ctr">
                    <a:solidFill>
                      <a:schemeClr val="accent1">
                        <a:tint val="40000"/>
                      </a:schemeClr>
                    </a:solidFill>
                  </a:tcPr>
                </a:tc>
                <a:extLst>
                  <a:ext uri="{0D108BD9-81ED-4DB2-BD59-A6C34878D82A}">
                    <a16:rowId xmlns="" xmlns:a16="http://schemas.microsoft.com/office/drawing/2014/main" val="10003"/>
                  </a:ext>
                </a:extLst>
              </a:tr>
              <a:tr h="821449">
                <a:tc vMerge="1">
                  <a:txBody>
                    <a:bodyPr/>
                    <a:lstStyle/>
                    <a:p>
                      <a:endParaRPr lang="zh-CN" altLang="en-US" dirty="0"/>
                    </a:p>
                  </a:txBody>
                  <a:tcPr/>
                </a:tc>
                <a:tc>
                  <a:txBody>
                    <a:bodyPr/>
                    <a:lstStyle/>
                    <a:p>
                      <a:endParaRPr lang="zh-CN" altLang="en-US" sz="2400" b="1" dirty="0">
                        <a:solidFill>
                          <a:schemeClr val="tx1"/>
                        </a:solidFill>
                        <a:latin typeface="微软雅黑" pitchFamily="34" charset="-122"/>
                        <a:ea typeface="微软雅黑" pitchFamily="34" charset="-122"/>
                      </a:endParaRPr>
                    </a:p>
                  </a:txBody>
                  <a:tcPr marT="60960" marB="60960" anchor="ctr">
                    <a:solidFill>
                      <a:schemeClr val="accent1">
                        <a:tint val="40000"/>
                      </a:schemeClr>
                    </a:solidFill>
                  </a:tcPr>
                </a:tc>
                <a:tc>
                  <a:txBody>
                    <a:bodyPr/>
                    <a:lstStyle/>
                    <a:p>
                      <a:endParaRPr lang="zh-CN" altLang="en-US" sz="2400" b="0" dirty="0">
                        <a:solidFill>
                          <a:schemeClr val="tx1"/>
                        </a:solidFill>
                        <a:latin typeface="微软雅黑" pitchFamily="34" charset="-122"/>
                        <a:ea typeface="微软雅黑" pitchFamily="34" charset="-122"/>
                      </a:endParaRPr>
                    </a:p>
                  </a:txBody>
                  <a:tcPr marT="60960" marB="60960" anchor="ctr">
                    <a:solidFill>
                      <a:schemeClr val="accent1">
                        <a:tint val="40000"/>
                      </a:schemeClr>
                    </a:solidFill>
                  </a:tcPr>
                </a:tc>
                <a:extLst>
                  <a:ext uri="{0D108BD9-81ED-4DB2-BD59-A6C34878D82A}">
                    <a16:rowId xmlns="" xmlns:a16="http://schemas.microsoft.com/office/drawing/2014/main" val="10004"/>
                  </a:ext>
                </a:extLst>
              </a:tr>
            </a:tbl>
          </a:graphicData>
        </a:graphic>
      </p:graphicFrame>
      <p:sp>
        <p:nvSpPr>
          <p:cNvPr id="14" name="TextBox 13"/>
          <p:cNvSpPr txBox="1"/>
          <p:nvPr/>
        </p:nvSpPr>
        <p:spPr>
          <a:xfrm>
            <a:off x="611560" y="2855258"/>
            <a:ext cx="1368152" cy="338554"/>
          </a:xfrm>
          <a:prstGeom prst="rect">
            <a:avLst/>
          </a:prstGeom>
          <a:noFill/>
          <a:ln>
            <a:noFill/>
          </a:ln>
        </p:spPr>
        <p:txBody>
          <a:bodyPr wrap="square" rtlCol="0">
            <a:spAutoFit/>
          </a:bodyPr>
          <a:lstStyle/>
          <a:p>
            <a:pPr algn="ctr"/>
            <a:r>
              <a:rPr lang="zh-CN" altLang="en-US" sz="1600" dirty="0">
                <a:latin typeface="微软雅黑" pitchFamily="34" charset="-122"/>
                <a:ea typeface="微软雅黑" pitchFamily="34" charset="-122"/>
              </a:rPr>
              <a:t>长啥样？</a:t>
            </a:r>
            <a:endParaRPr lang="en-US" altLang="zh-CN" sz="1600" dirty="0">
              <a:latin typeface="微软雅黑" pitchFamily="34" charset="-122"/>
              <a:ea typeface="微软雅黑" pitchFamily="34" charset="-122"/>
            </a:endParaRPr>
          </a:p>
        </p:txBody>
      </p:sp>
      <p:sp>
        <p:nvSpPr>
          <p:cNvPr id="15" name="TextBox 14"/>
          <p:cNvSpPr txBox="1"/>
          <p:nvPr/>
        </p:nvSpPr>
        <p:spPr>
          <a:xfrm>
            <a:off x="611560" y="5157194"/>
            <a:ext cx="1368152" cy="584775"/>
          </a:xfrm>
          <a:prstGeom prst="rect">
            <a:avLst/>
          </a:prstGeom>
          <a:noFill/>
          <a:ln>
            <a:noFill/>
          </a:ln>
        </p:spPr>
        <p:txBody>
          <a:bodyPr wrap="square" rtlCol="0">
            <a:spAutoFit/>
          </a:bodyPr>
          <a:lstStyle/>
          <a:p>
            <a:pPr algn="ctr"/>
            <a:r>
              <a:rPr lang="zh-CN" altLang="en-US" sz="1600" dirty="0">
                <a:latin typeface="微软雅黑" pitchFamily="34" charset="-122"/>
                <a:ea typeface="微软雅黑" pitchFamily="34" charset="-122"/>
              </a:rPr>
              <a:t>放在哪？</a:t>
            </a:r>
          </a:p>
          <a:p>
            <a:pPr algn="ctr"/>
            <a:endParaRPr lang="zh-CN" altLang="en-US" sz="1600" dirty="0">
              <a:latin typeface="微软雅黑" pitchFamily="34" charset="-122"/>
              <a:ea typeface="微软雅黑" pitchFamily="34" charset="-122"/>
            </a:endParaRPr>
          </a:p>
        </p:txBody>
      </p:sp>
      <p:sp>
        <p:nvSpPr>
          <p:cNvPr id="16" name="TextBox 15"/>
          <p:cNvSpPr txBox="1"/>
          <p:nvPr/>
        </p:nvSpPr>
        <p:spPr>
          <a:xfrm>
            <a:off x="2051720" y="1700808"/>
            <a:ext cx="1656184" cy="338554"/>
          </a:xfrm>
          <a:prstGeom prst="rect">
            <a:avLst/>
          </a:prstGeom>
          <a:noFill/>
          <a:ln>
            <a:noFill/>
          </a:ln>
        </p:spPr>
        <p:txBody>
          <a:bodyPr wrap="square" rtlCol="0">
            <a:spAutoFit/>
          </a:bodyPr>
          <a:lstStyle/>
          <a:p>
            <a:r>
              <a:rPr lang="en-US" altLang="zh-CN" sz="1600" dirty="0" smtClean="0">
                <a:latin typeface="微软雅黑" pitchFamily="34" charset="-122"/>
                <a:ea typeface="微软雅黑" pitchFamily="34" charset="-122"/>
              </a:rPr>
              <a:t>5</a:t>
            </a:r>
            <a:r>
              <a:rPr lang="zh-CN" altLang="en-US" sz="1600" dirty="0" smtClean="0">
                <a:latin typeface="微软雅黑" pitchFamily="34" charset="-122"/>
                <a:ea typeface="微软雅黑" pitchFamily="34" charset="-122"/>
              </a:rPr>
              <a:t>、证券</a:t>
            </a:r>
            <a:r>
              <a:rPr lang="zh-CN" altLang="en-US" sz="1600" dirty="0">
                <a:latin typeface="微软雅黑" pitchFamily="34" charset="-122"/>
                <a:ea typeface="微软雅黑" pitchFamily="34" charset="-122"/>
              </a:rPr>
              <a:t>简称</a:t>
            </a:r>
            <a:endParaRPr lang="en-US" altLang="zh-CN" sz="1600" dirty="0">
              <a:latin typeface="微软雅黑" pitchFamily="34" charset="-122"/>
              <a:ea typeface="微软雅黑" pitchFamily="34" charset="-122"/>
            </a:endParaRPr>
          </a:p>
        </p:txBody>
      </p:sp>
      <p:sp>
        <p:nvSpPr>
          <p:cNvPr id="17" name="TextBox 16"/>
          <p:cNvSpPr txBox="1"/>
          <p:nvPr/>
        </p:nvSpPr>
        <p:spPr>
          <a:xfrm>
            <a:off x="2051720" y="2564904"/>
            <a:ext cx="1656184" cy="338554"/>
          </a:xfrm>
          <a:prstGeom prst="rect">
            <a:avLst/>
          </a:prstGeom>
          <a:noFill/>
          <a:ln>
            <a:noFill/>
          </a:ln>
        </p:spPr>
        <p:txBody>
          <a:bodyPr wrap="square" rtlCol="0">
            <a:spAutoFit/>
          </a:bodyPr>
          <a:lstStyle/>
          <a:p>
            <a:r>
              <a:rPr lang="en-US" altLang="zh-CN" sz="1600" dirty="0" smtClean="0">
                <a:latin typeface="微软雅黑" pitchFamily="34" charset="-122"/>
                <a:ea typeface="微软雅黑" pitchFamily="34" charset="-122"/>
              </a:rPr>
              <a:t>6</a:t>
            </a:r>
            <a:r>
              <a:rPr lang="zh-CN" altLang="en-US" sz="1600" dirty="0" smtClean="0">
                <a:latin typeface="微软雅黑" pitchFamily="34" charset="-122"/>
                <a:ea typeface="微软雅黑" pitchFamily="34" charset="-122"/>
              </a:rPr>
              <a:t>、证券</a:t>
            </a:r>
            <a:r>
              <a:rPr lang="zh-CN" altLang="en-US" sz="1600" dirty="0">
                <a:latin typeface="微软雅黑" pitchFamily="34" charset="-122"/>
                <a:ea typeface="微软雅黑" pitchFamily="34" charset="-122"/>
              </a:rPr>
              <a:t>代码</a:t>
            </a:r>
            <a:endParaRPr lang="en-US" altLang="zh-CN" sz="1600" dirty="0">
              <a:latin typeface="微软雅黑" pitchFamily="34" charset="-122"/>
              <a:ea typeface="微软雅黑" pitchFamily="34" charset="-122"/>
            </a:endParaRPr>
          </a:p>
        </p:txBody>
      </p:sp>
      <p:sp>
        <p:nvSpPr>
          <p:cNvPr id="18" name="TextBox 17"/>
          <p:cNvSpPr txBox="1"/>
          <p:nvPr/>
        </p:nvSpPr>
        <p:spPr>
          <a:xfrm>
            <a:off x="2051720" y="3621022"/>
            <a:ext cx="1656184" cy="338554"/>
          </a:xfrm>
          <a:prstGeom prst="rect">
            <a:avLst/>
          </a:prstGeom>
          <a:noFill/>
          <a:ln>
            <a:noFill/>
          </a:ln>
        </p:spPr>
        <p:txBody>
          <a:bodyPr wrap="square" rtlCol="0">
            <a:spAutoFit/>
          </a:bodyPr>
          <a:lstStyle/>
          <a:p>
            <a:r>
              <a:rPr lang="en-US" altLang="zh-CN" sz="1600" dirty="0" smtClean="0">
                <a:latin typeface="微软雅黑" pitchFamily="34" charset="-122"/>
                <a:ea typeface="微软雅黑" pitchFamily="34" charset="-122"/>
              </a:rPr>
              <a:t>7</a:t>
            </a:r>
            <a:r>
              <a:rPr lang="zh-CN" altLang="en-US" sz="1600" dirty="0" smtClean="0">
                <a:latin typeface="微软雅黑" pitchFamily="34" charset="-122"/>
                <a:ea typeface="微软雅黑" pitchFamily="34" charset="-122"/>
              </a:rPr>
              <a:t>、股份</a:t>
            </a:r>
            <a:r>
              <a:rPr lang="zh-CN" altLang="en-US" sz="1600" dirty="0">
                <a:latin typeface="微软雅黑" pitchFamily="34" charset="-122"/>
                <a:ea typeface="微软雅黑" pitchFamily="34" charset="-122"/>
              </a:rPr>
              <a:t>性质</a:t>
            </a:r>
            <a:endParaRPr lang="en-US" altLang="zh-CN" sz="1600" dirty="0">
              <a:latin typeface="微软雅黑" pitchFamily="34" charset="-122"/>
              <a:ea typeface="微软雅黑" pitchFamily="34" charset="-122"/>
            </a:endParaRPr>
          </a:p>
        </p:txBody>
      </p:sp>
      <p:sp>
        <p:nvSpPr>
          <p:cNvPr id="19" name="TextBox 18"/>
          <p:cNvSpPr txBox="1"/>
          <p:nvPr/>
        </p:nvSpPr>
        <p:spPr>
          <a:xfrm>
            <a:off x="2051720" y="4653136"/>
            <a:ext cx="1800200" cy="338554"/>
          </a:xfrm>
          <a:prstGeom prst="rect">
            <a:avLst/>
          </a:prstGeom>
          <a:noFill/>
          <a:ln>
            <a:noFill/>
          </a:ln>
        </p:spPr>
        <p:txBody>
          <a:bodyPr wrap="square" rtlCol="0">
            <a:spAutoFit/>
          </a:bodyPr>
          <a:lstStyle/>
          <a:p>
            <a:r>
              <a:rPr lang="en-US" altLang="zh-CN" sz="1600" dirty="0" smtClean="0">
                <a:latin typeface="微软雅黑" pitchFamily="34" charset="-122"/>
                <a:ea typeface="微软雅黑" pitchFamily="34" charset="-122"/>
              </a:rPr>
              <a:t>8</a:t>
            </a:r>
            <a:r>
              <a:rPr lang="zh-CN" altLang="en-US" sz="1600" dirty="0" smtClean="0">
                <a:latin typeface="微软雅黑" pitchFamily="34" charset="-122"/>
                <a:ea typeface="微软雅黑" pitchFamily="34" charset="-122"/>
              </a:rPr>
              <a:t>、证券</a:t>
            </a:r>
            <a:r>
              <a:rPr lang="zh-CN" altLang="en-US" sz="1600" dirty="0">
                <a:latin typeface="微软雅黑" pitchFamily="34" charset="-122"/>
                <a:ea typeface="微软雅黑" pitchFamily="34" charset="-122"/>
              </a:rPr>
              <a:t>账户号码</a:t>
            </a:r>
            <a:endParaRPr lang="en-US" altLang="zh-CN" sz="1600" dirty="0">
              <a:latin typeface="微软雅黑" pitchFamily="34" charset="-122"/>
              <a:ea typeface="微软雅黑" pitchFamily="34" charset="-122"/>
            </a:endParaRPr>
          </a:p>
        </p:txBody>
      </p:sp>
      <p:sp>
        <p:nvSpPr>
          <p:cNvPr id="20" name="TextBox 19"/>
          <p:cNvSpPr txBox="1"/>
          <p:nvPr/>
        </p:nvSpPr>
        <p:spPr>
          <a:xfrm>
            <a:off x="2051720" y="5517232"/>
            <a:ext cx="1800200" cy="338554"/>
          </a:xfrm>
          <a:prstGeom prst="rect">
            <a:avLst/>
          </a:prstGeom>
          <a:noFill/>
          <a:ln>
            <a:noFill/>
          </a:ln>
        </p:spPr>
        <p:txBody>
          <a:bodyPr wrap="square" rtlCol="0">
            <a:spAutoFit/>
          </a:bodyPr>
          <a:lstStyle/>
          <a:p>
            <a:r>
              <a:rPr lang="en-US" altLang="zh-CN" sz="1600" dirty="0" smtClean="0">
                <a:latin typeface="微软雅黑" pitchFamily="34" charset="-122"/>
                <a:ea typeface="微软雅黑" pitchFamily="34" charset="-122"/>
              </a:rPr>
              <a:t>9</a:t>
            </a:r>
            <a:r>
              <a:rPr lang="zh-CN" altLang="en-US" sz="1600" dirty="0" smtClean="0">
                <a:latin typeface="微软雅黑" pitchFamily="34" charset="-122"/>
                <a:ea typeface="微软雅黑" pitchFamily="34" charset="-122"/>
              </a:rPr>
              <a:t>、托管</a:t>
            </a:r>
            <a:r>
              <a:rPr lang="zh-CN" altLang="en-US" sz="1600" dirty="0">
                <a:latin typeface="微软雅黑" pitchFamily="34" charset="-122"/>
                <a:ea typeface="微软雅黑" pitchFamily="34" charset="-122"/>
              </a:rPr>
              <a:t>单元编码</a:t>
            </a:r>
            <a:endParaRPr lang="en-US" altLang="zh-CN" sz="1600" dirty="0">
              <a:latin typeface="微软雅黑" pitchFamily="34" charset="-122"/>
              <a:ea typeface="微软雅黑" pitchFamily="34" charset="-122"/>
            </a:endParaRPr>
          </a:p>
        </p:txBody>
      </p:sp>
      <p:sp>
        <p:nvSpPr>
          <p:cNvPr id="21" name="TextBox 20"/>
          <p:cNvSpPr txBox="1"/>
          <p:nvPr/>
        </p:nvSpPr>
        <p:spPr>
          <a:xfrm>
            <a:off x="3851920" y="2420888"/>
            <a:ext cx="2880320" cy="584775"/>
          </a:xfrm>
          <a:prstGeom prst="rect">
            <a:avLst/>
          </a:prstGeom>
          <a:noFill/>
          <a:ln>
            <a:noFill/>
          </a:ln>
        </p:spPr>
        <p:txBody>
          <a:bodyPr wrap="square" rtlCol="0">
            <a:spAutoFit/>
          </a:bodyPr>
          <a:lstStyle/>
          <a:p>
            <a:r>
              <a:rPr lang="en-US" altLang="zh-CN" sz="1600" dirty="0">
                <a:latin typeface="微软雅黑" pitchFamily="34" charset="-122"/>
                <a:ea typeface="微软雅黑" pitchFamily="34" charset="-122"/>
              </a:rPr>
              <a:t>430002</a:t>
            </a:r>
            <a:r>
              <a:rPr lang="zh-CN" altLang="en-US" sz="1600" dirty="0">
                <a:latin typeface="微软雅黑" pitchFamily="34" charset="-122"/>
                <a:ea typeface="微软雅黑" pitchFamily="34" charset="-122"/>
              </a:rPr>
              <a:t>、</a:t>
            </a:r>
            <a:r>
              <a:rPr lang="en-US" altLang="zh-CN" sz="1600" dirty="0">
                <a:latin typeface="微软雅黑" pitchFamily="34" charset="-122"/>
                <a:ea typeface="微软雅黑" pitchFamily="34" charset="-122"/>
              </a:rPr>
              <a:t>830765</a:t>
            </a:r>
            <a:r>
              <a:rPr lang="zh-CN" altLang="en-US" sz="1600" dirty="0">
                <a:latin typeface="微软雅黑" pitchFamily="34" charset="-122"/>
                <a:ea typeface="微软雅黑" pitchFamily="34" charset="-122"/>
              </a:rPr>
              <a:t>、</a:t>
            </a:r>
            <a:r>
              <a:rPr lang="en-US" altLang="zh-CN" sz="1600" dirty="0">
                <a:latin typeface="微软雅黑" pitchFamily="34" charset="-122"/>
                <a:ea typeface="微软雅黑" pitchFamily="34" charset="-122"/>
              </a:rPr>
              <a:t>870002</a:t>
            </a:r>
            <a:endParaRPr lang="zh-CN" altLang="en-US" sz="1600" dirty="0">
              <a:latin typeface="微软雅黑" pitchFamily="34" charset="-122"/>
              <a:ea typeface="微软雅黑" pitchFamily="34" charset="-122"/>
            </a:endParaRPr>
          </a:p>
          <a:p>
            <a:endParaRPr lang="en-US" altLang="zh-CN" sz="1600" b="1" dirty="0">
              <a:latin typeface="微软雅黑" pitchFamily="34" charset="-122"/>
              <a:ea typeface="微软雅黑" pitchFamily="34" charset="-122"/>
            </a:endParaRPr>
          </a:p>
        </p:txBody>
      </p:sp>
      <p:sp>
        <p:nvSpPr>
          <p:cNvPr id="22" name="TextBox 21"/>
          <p:cNvSpPr txBox="1"/>
          <p:nvPr/>
        </p:nvSpPr>
        <p:spPr>
          <a:xfrm>
            <a:off x="3923928" y="1700808"/>
            <a:ext cx="2880320" cy="338554"/>
          </a:xfrm>
          <a:prstGeom prst="rect">
            <a:avLst/>
          </a:prstGeom>
          <a:noFill/>
          <a:ln>
            <a:noFill/>
          </a:ln>
        </p:spPr>
        <p:txBody>
          <a:bodyPr wrap="square" rtlCol="0">
            <a:spAutoFit/>
          </a:bodyPr>
          <a:lstStyle/>
          <a:p>
            <a:r>
              <a:rPr lang="zh-CN" altLang="en-US" sz="1600" dirty="0">
                <a:latin typeface="微软雅黑" pitchFamily="34" charset="-122"/>
                <a:ea typeface="微软雅黑" pitchFamily="34" charset="-122"/>
              </a:rPr>
              <a:t>中科软、协盛科技、达峰智能</a:t>
            </a:r>
            <a:endParaRPr lang="en-US" altLang="zh-CN" sz="1600" dirty="0">
              <a:latin typeface="微软雅黑" pitchFamily="34" charset="-122"/>
              <a:ea typeface="微软雅黑" pitchFamily="34" charset="-122"/>
            </a:endParaRPr>
          </a:p>
        </p:txBody>
      </p:sp>
      <p:sp>
        <p:nvSpPr>
          <p:cNvPr id="23" name="TextBox 22"/>
          <p:cNvSpPr txBox="1"/>
          <p:nvPr/>
        </p:nvSpPr>
        <p:spPr>
          <a:xfrm>
            <a:off x="3851920" y="3140968"/>
            <a:ext cx="5580112" cy="1077218"/>
          </a:xfrm>
          <a:prstGeom prst="rect">
            <a:avLst/>
          </a:prstGeom>
          <a:noFill/>
          <a:ln>
            <a:noFill/>
          </a:ln>
        </p:spPr>
        <p:txBody>
          <a:bodyPr wrap="square" rtlCol="0">
            <a:spAutoFit/>
          </a:bodyPr>
          <a:lstStyle/>
          <a:p>
            <a:r>
              <a:rPr lang="en-US" altLang="zh-CN" sz="1600" dirty="0">
                <a:solidFill>
                  <a:srgbClr val="005426"/>
                </a:solidFill>
                <a:latin typeface="微软雅黑" pitchFamily="34" charset="-122"/>
                <a:ea typeface="微软雅黑" pitchFamily="34" charset="-122"/>
              </a:rPr>
              <a:t>00   </a:t>
            </a:r>
            <a:r>
              <a:rPr lang="zh-CN" altLang="en-US" sz="1600" dirty="0">
                <a:solidFill>
                  <a:srgbClr val="005426"/>
                </a:solidFill>
                <a:latin typeface="微软雅黑" pitchFamily="34" charset="-122"/>
                <a:ea typeface="微软雅黑" pitchFamily="34" charset="-122"/>
              </a:rPr>
              <a:t>无限售条件流通股     </a:t>
            </a:r>
            <a:r>
              <a:rPr lang="en-US" altLang="zh-CN" sz="1600" dirty="0">
                <a:solidFill>
                  <a:srgbClr val="00339A"/>
                </a:solidFill>
                <a:latin typeface="微软雅黑" pitchFamily="34" charset="-122"/>
                <a:ea typeface="微软雅黑" pitchFamily="34" charset="-122"/>
              </a:rPr>
              <a:t>01  </a:t>
            </a:r>
            <a:r>
              <a:rPr lang="zh-CN" altLang="en-US" sz="1600" dirty="0">
                <a:solidFill>
                  <a:srgbClr val="00339A"/>
                </a:solidFill>
                <a:latin typeface="微软雅黑" pitchFamily="34" charset="-122"/>
                <a:ea typeface="微软雅黑" pitchFamily="34" charset="-122"/>
              </a:rPr>
              <a:t>挂牌后个人类限售</a:t>
            </a:r>
            <a:endParaRPr lang="en-US" altLang="zh-CN" sz="1600" dirty="0">
              <a:solidFill>
                <a:srgbClr val="00339A"/>
              </a:solidFill>
              <a:latin typeface="微软雅黑" pitchFamily="34" charset="-122"/>
              <a:ea typeface="微软雅黑" pitchFamily="34" charset="-122"/>
            </a:endParaRPr>
          </a:p>
          <a:p>
            <a:pPr marL="342900" indent="-342900">
              <a:buNone/>
            </a:pPr>
            <a:r>
              <a:rPr lang="en-US" altLang="zh-CN" sz="1600" dirty="0">
                <a:solidFill>
                  <a:srgbClr val="FF0000"/>
                </a:solidFill>
                <a:latin typeface="微软雅黑" pitchFamily="34" charset="-122"/>
                <a:ea typeface="微软雅黑" pitchFamily="34" charset="-122"/>
              </a:rPr>
              <a:t>03   </a:t>
            </a:r>
            <a:r>
              <a:rPr lang="zh-CN" altLang="en-US" sz="1600" dirty="0">
                <a:solidFill>
                  <a:srgbClr val="FF0000"/>
                </a:solidFill>
                <a:latin typeface="微软雅黑" pitchFamily="34" charset="-122"/>
                <a:ea typeface="微软雅黑" pitchFamily="34" charset="-122"/>
              </a:rPr>
              <a:t>挂牌后机构类限售     </a:t>
            </a:r>
            <a:r>
              <a:rPr lang="en-US" altLang="zh-CN" sz="1600" dirty="0">
                <a:solidFill>
                  <a:srgbClr val="00339A"/>
                </a:solidFill>
                <a:latin typeface="微软雅黑" pitchFamily="34" charset="-122"/>
                <a:ea typeface="微软雅黑" pitchFamily="34" charset="-122"/>
              </a:rPr>
              <a:t>04  </a:t>
            </a:r>
            <a:r>
              <a:rPr lang="zh-CN" altLang="en-US" sz="1600" dirty="0">
                <a:solidFill>
                  <a:srgbClr val="00339A"/>
                </a:solidFill>
                <a:latin typeface="微软雅黑" pitchFamily="34" charset="-122"/>
                <a:ea typeface="微软雅黑" pitchFamily="34" charset="-122"/>
              </a:rPr>
              <a:t>高管锁定股 </a:t>
            </a:r>
            <a:endParaRPr lang="en-US" altLang="zh-CN" sz="1600" dirty="0">
              <a:solidFill>
                <a:srgbClr val="00339A"/>
              </a:solidFill>
              <a:latin typeface="微软雅黑" pitchFamily="34" charset="-122"/>
              <a:ea typeface="微软雅黑" pitchFamily="34" charset="-122"/>
            </a:endParaRPr>
          </a:p>
          <a:p>
            <a:pPr marL="342900" indent="-342900">
              <a:buNone/>
            </a:pPr>
            <a:r>
              <a:rPr lang="en-US" altLang="zh-CN" sz="1600" dirty="0">
                <a:solidFill>
                  <a:srgbClr val="00339A"/>
                </a:solidFill>
                <a:latin typeface="微软雅黑" pitchFamily="34" charset="-122"/>
                <a:ea typeface="微软雅黑" pitchFamily="34" charset="-122"/>
              </a:rPr>
              <a:t>05   </a:t>
            </a:r>
            <a:r>
              <a:rPr lang="zh-CN" altLang="en-US" sz="1600" dirty="0">
                <a:solidFill>
                  <a:srgbClr val="00339A"/>
                </a:solidFill>
                <a:latin typeface="微软雅黑" pitchFamily="34" charset="-122"/>
                <a:ea typeface="微软雅黑" pitchFamily="34" charset="-122"/>
              </a:rPr>
              <a:t>挂牌前个人类限售     </a:t>
            </a:r>
            <a:r>
              <a:rPr lang="en-US" altLang="zh-CN" sz="1600" dirty="0">
                <a:solidFill>
                  <a:srgbClr val="FF0000"/>
                </a:solidFill>
                <a:latin typeface="微软雅黑" pitchFamily="34" charset="-122"/>
                <a:ea typeface="微软雅黑" pitchFamily="34" charset="-122"/>
              </a:rPr>
              <a:t>06  </a:t>
            </a:r>
            <a:r>
              <a:rPr lang="zh-CN" altLang="en-US" sz="1600" dirty="0">
                <a:solidFill>
                  <a:srgbClr val="FF0000"/>
                </a:solidFill>
                <a:latin typeface="微软雅黑" pitchFamily="34" charset="-122"/>
                <a:ea typeface="微软雅黑" pitchFamily="34" charset="-122"/>
              </a:rPr>
              <a:t>挂牌前机构类限售</a:t>
            </a:r>
          </a:p>
          <a:p>
            <a:endParaRPr lang="en-US" altLang="zh-CN" sz="1600" dirty="0">
              <a:latin typeface="微软雅黑" pitchFamily="34" charset="-122"/>
              <a:ea typeface="微软雅黑" pitchFamily="34" charset="-122"/>
            </a:endParaRPr>
          </a:p>
        </p:txBody>
      </p:sp>
      <p:sp>
        <p:nvSpPr>
          <p:cNvPr id="24" name="TextBox 23"/>
          <p:cNvSpPr txBox="1"/>
          <p:nvPr/>
        </p:nvSpPr>
        <p:spPr>
          <a:xfrm>
            <a:off x="3779912" y="4653136"/>
            <a:ext cx="4320480" cy="338554"/>
          </a:xfrm>
          <a:prstGeom prst="rect">
            <a:avLst/>
          </a:prstGeom>
          <a:noFill/>
          <a:ln>
            <a:noFill/>
          </a:ln>
        </p:spPr>
        <p:txBody>
          <a:bodyPr wrap="square" rtlCol="0">
            <a:spAutoFit/>
          </a:bodyPr>
          <a:lstStyle/>
          <a:p>
            <a:r>
              <a:rPr lang="en-US" altLang="zh-CN" sz="1600" dirty="0">
                <a:latin typeface="微软雅黑" pitchFamily="34" charset="-122"/>
                <a:ea typeface="微软雅黑" pitchFamily="34" charset="-122"/>
              </a:rPr>
              <a:t> 10</a:t>
            </a:r>
            <a:r>
              <a:rPr lang="zh-CN" altLang="en-US" sz="1600" dirty="0">
                <a:latin typeface="微软雅黑" pitchFamily="34" charset="-122"/>
                <a:ea typeface="微软雅黑" pitchFamily="34" charset="-122"/>
              </a:rPr>
              <a:t>位数字，深圳市场</a:t>
            </a:r>
            <a:r>
              <a:rPr lang="en-US" altLang="zh-CN" sz="1600" dirty="0">
                <a:latin typeface="微软雅黑" pitchFamily="34" charset="-122"/>
                <a:ea typeface="微软雅黑" pitchFamily="34" charset="-122"/>
              </a:rPr>
              <a:t>A</a:t>
            </a:r>
            <a:r>
              <a:rPr lang="zh-CN" altLang="en-US" sz="1600" dirty="0">
                <a:latin typeface="微软雅黑" pitchFamily="34" charset="-122"/>
                <a:ea typeface="微软雅黑" pitchFamily="34" charset="-122"/>
              </a:rPr>
              <a:t>股证券账户号码</a:t>
            </a:r>
          </a:p>
        </p:txBody>
      </p:sp>
      <p:sp>
        <p:nvSpPr>
          <p:cNvPr id="25" name="TextBox 24"/>
          <p:cNvSpPr txBox="1"/>
          <p:nvPr/>
        </p:nvSpPr>
        <p:spPr>
          <a:xfrm>
            <a:off x="3779912" y="5445224"/>
            <a:ext cx="5112568" cy="584775"/>
          </a:xfrm>
          <a:prstGeom prst="rect">
            <a:avLst/>
          </a:prstGeom>
          <a:noFill/>
          <a:ln>
            <a:noFill/>
          </a:ln>
        </p:spPr>
        <p:txBody>
          <a:bodyPr wrap="square" rtlCol="0">
            <a:spAutoFit/>
          </a:bodyPr>
          <a:lstStyle/>
          <a:p>
            <a:r>
              <a:rPr lang="en-US" altLang="zh-CN" sz="1600" dirty="0">
                <a:latin typeface="微软雅黑" pitchFamily="34" charset="-122"/>
                <a:ea typeface="微软雅黑" pitchFamily="34" charset="-122"/>
              </a:rPr>
              <a:t>6</a:t>
            </a:r>
            <a:r>
              <a:rPr lang="zh-CN" altLang="en-US" sz="1600" dirty="0">
                <a:latin typeface="微软雅黑" pitchFamily="34" charset="-122"/>
                <a:ea typeface="微软雅黑" pitchFamily="34" charset="-122"/>
              </a:rPr>
              <a:t>位数字，股东指定交易券商托管</a:t>
            </a:r>
            <a:r>
              <a:rPr lang="zh-CN" altLang="en-US" sz="1600" dirty="0" smtClean="0">
                <a:latin typeface="微软雅黑" pitchFamily="34" charset="-122"/>
                <a:ea typeface="微软雅黑" pitchFamily="34" charset="-122"/>
              </a:rPr>
              <a:t>单元</a:t>
            </a:r>
            <a:r>
              <a:rPr lang="zh-CN" altLang="en-US" sz="1600" dirty="0" smtClean="0">
                <a:solidFill>
                  <a:srgbClr val="FF0000"/>
                </a:solidFill>
                <a:latin typeface="微软雅黑" pitchFamily="34" charset="-122"/>
                <a:ea typeface="微软雅黑" pitchFamily="34" charset="-122"/>
              </a:rPr>
              <a:t>（应与股东核实）</a:t>
            </a:r>
            <a:endParaRPr lang="en-US" altLang="zh-CN" sz="1600" dirty="0" smtClean="0">
              <a:latin typeface="微软雅黑" pitchFamily="34" charset="-122"/>
              <a:ea typeface="微软雅黑" pitchFamily="34" charset="-122"/>
            </a:endParaRPr>
          </a:p>
          <a:p>
            <a:r>
              <a:rPr lang="zh-CN" altLang="en-US" sz="1600" dirty="0" smtClean="0">
                <a:latin typeface="微软雅黑" pitchFamily="34" charset="-122"/>
                <a:ea typeface="微软雅黑" pitchFamily="34" charset="-122"/>
              </a:rPr>
              <a:t>股东为做市商，应用做市专用托管单元</a:t>
            </a:r>
            <a:endParaRPr lang="zh-CN" altLang="en-US" sz="1600" dirty="0">
              <a:latin typeface="微软雅黑" pitchFamily="34" charset="-122"/>
              <a:ea typeface="微软雅黑" pitchFamily="34" charset="-122"/>
            </a:endParaRPr>
          </a:p>
        </p:txBody>
      </p:sp>
      <p:sp>
        <p:nvSpPr>
          <p:cNvPr id="26" name="文本框 1">
            <a:extLst>
              <a:ext uri="{FF2B5EF4-FFF2-40B4-BE49-F238E27FC236}">
                <a16:creationId xmlns="" xmlns:a16="http://schemas.microsoft.com/office/drawing/2014/main" id="{B96C2172-62DC-4E62-866A-64A79F2213B4}"/>
              </a:ext>
            </a:extLst>
          </p:cNvPr>
          <p:cNvSpPr txBox="1"/>
          <p:nvPr/>
        </p:nvSpPr>
        <p:spPr>
          <a:xfrm>
            <a:off x="539552" y="139085"/>
            <a:ext cx="8604448" cy="523220"/>
          </a:xfrm>
          <a:prstGeom prst="rect">
            <a:avLst/>
          </a:prstGeom>
          <a:noFill/>
        </p:spPr>
        <p:txBody>
          <a:bodyPr wrap="square" rtlCol="0">
            <a:spAutoFit/>
          </a:bodyPr>
          <a:lstStyle/>
          <a:p>
            <a:pPr algn="ctr"/>
            <a:r>
              <a:rPr kumimoji="1" lang="zh-CN" altLang="en-US" sz="2800" b="1" dirty="0" smtClean="0">
                <a:solidFill>
                  <a:schemeClr val="bg1"/>
                </a:solidFill>
                <a:latin typeface="微软雅黑" pitchFamily="34" charset="-122"/>
                <a:ea typeface="微软雅黑" pitchFamily="34" charset="-122"/>
              </a:rPr>
              <a:t>第二节   股份</a:t>
            </a:r>
            <a:r>
              <a:rPr kumimoji="1" lang="zh-CN" altLang="en-US" sz="2800" b="1" dirty="0">
                <a:solidFill>
                  <a:schemeClr val="bg1"/>
                </a:solidFill>
                <a:latin typeface="微软雅黑" pitchFamily="34" charset="-122"/>
                <a:ea typeface="微软雅黑" pitchFamily="34" charset="-122"/>
              </a:rPr>
              <a:t>登记九要素</a:t>
            </a:r>
          </a:p>
        </p:txBody>
      </p:sp>
      <p:sp>
        <p:nvSpPr>
          <p:cNvPr id="27" name="矩形 26"/>
          <p:cNvSpPr/>
          <p:nvPr/>
        </p:nvSpPr>
        <p:spPr>
          <a:xfrm>
            <a:off x="539552" y="980728"/>
            <a:ext cx="4801314" cy="400110"/>
          </a:xfrm>
          <a:prstGeom prst="rect">
            <a:avLst/>
          </a:prstGeom>
        </p:spPr>
        <p:txBody>
          <a:bodyPr wrap="none">
            <a:spAutoFit/>
          </a:bodyPr>
          <a:lstStyle/>
          <a:p>
            <a:r>
              <a:rPr lang="zh-CN" altLang="en-US" sz="2000" b="1" dirty="0" smtClean="0">
                <a:latin typeface="微软雅黑" pitchFamily="34" charset="-122"/>
                <a:ea typeface="微软雅黑" pitchFamily="34" charset="-122"/>
              </a:rPr>
              <a:t>一条完整的登记信息至少包括哪些要素？</a:t>
            </a:r>
            <a:endParaRPr lang="zh-CN" altLang="en-US" sz="2000" b="1" dirty="0">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1+#ppt_w/2"/>
                                          </p:val>
                                        </p:tav>
                                        <p:tav tm="100000">
                                          <p:val>
                                            <p:strVal val="#ppt_x"/>
                                          </p:val>
                                        </p:tav>
                                      </p:tavLst>
                                    </p:anim>
                                    <p:anim calcmode="lin" valueType="num">
                                      <p:cBhvr additive="base">
                                        <p:cTn id="22"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1+#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1+#ppt_w/2"/>
                                          </p:val>
                                        </p:tav>
                                        <p:tav tm="100000">
                                          <p:val>
                                            <p:strVal val="#ppt_x"/>
                                          </p:val>
                                        </p:tav>
                                      </p:tavLst>
                                    </p:anim>
                                    <p:anim calcmode="lin" valueType="num">
                                      <p:cBhvr additive="base">
                                        <p:cTn id="42"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8"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fill="hold"/>
                                        <p:tgtEl>
                                          <p:spTgt spid="19"/>
                                        </p:tgtEl>
                                        <p:attrNameLst>
                                          <p:attrName>ppt_x</p:attrName>
                                        </p:attrNameLst>
                                      </p:cBhvr>
                                      <p:tavLst>
                                        <p:tav tm="0">
                                          <p:val>
                                            <p:strVal val="0-#ppt_w/2"/>
                                          </p:val>
                                        </p:tav>
                                        <p:tav tm="100000">
                                          <p:val>
                                            <p:strVal val="#ppt_x"/>
                                          </p:val>
                                        </p:tav>
                                      </p:tavLst>
                                    </p:anim>
                                    <p:anim calcmode="lin" valueType="num">
                                      <p:cBhvr additive="base">
                                        <p:cTn id="53" dur="500" fill="hold"/>
                                        <p:tgtEl>
                                          <p:spTgt spid="19"/>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500" fill="hold"/>
                                        <p:tgtEl>
                                          <p:spTgt spid="24"/>
                                        </p:tgtEl>
                                        <p:attrNameLst>
                                          <p:attrName>ppt_x</p:attrName>
                                        </p:attrNameLst>
                                      </p:cBhvr>
                                      <p:tavLst>
                                        <p:tav tm="0">
                                          <p:val>
                                            <p:strVal val="1+#ppt_w/2"/>
                                          </p:val>
                                        </p:tav>
                                        <p:tav tm="100000">
                                          <p:val>
                                            <p:strVal val="#ppt_x"/>
                                          </p:val>
                                        </p:tav>
                                      </p:tavLst>
                                    </p:anim>
                                    <p:anim calcmode="lin" valueType="num">
                                      <p:cBhvr additive="base">
                                        <p:cTn id="57"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0-#ppt_w/2"/>
                                          </p:val>
                                        </p:tav>
                                        <p:tav tm="100000">
                                          <p:val>
                                            <p:strVal val="#ppt_x"/>
                                          </p:val>
                                        </p:tav>
                                      </p:tavLst>
                                    </p:anim>
                                    <p:anim calcmode="lin" valueType="num">
                                      <p:cBhvr additive="base">
                                        <p:cTn id="63" dur="500" fill="hold"/>
                                        <p:tgtEl>
                                          <p:spTgt spid="20"/>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500" fill="hold"/>
                                        <p:tgtEl>
                                          <p:spTgt spid="25"/>
                                        </p:tgtEl>
                                        <p:attrNameLst>
                                          <p:attrName>ppt_x</p:attrName>
                                        </p:attrNameLst>
                                      </p:cBhvr>
                                      <p:tavLst>
                                        <p:tav tm="0">
                                          <p:val>
                                            <p:strVal val="1+#ppt_w/2"/>
                                          </p:val>
                                        </p:tav>
                                        <p:tav tm="100000">
                                          <p:val>
                                            <p:strVal val="#ppt_x"/>
                                          </p:val>
                                        </p:tav>
                                      </p:tavLst>
                                    </p:anim>
                                    <p:anim calcmode="lin" valueType="num">
                                      <p:cBhvr additive="base">
                                        <p:cTn id="67"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2" grpId="0"/>
      <p:bldP spid="23" grpId="0"/>
      <p:bldP spid="24" grpId="0"/>
      <p:bldP spid="25" grpId="0"/>
      <p:bldP spid="2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4429126" y="6429396"/>
            <a:ext cx="441146" cy="369332"/>
          </a:xfrm>
          <a:prstGeom prst="rect">
            <a:avLst/>
          </a:prstGeom>
          <a:noFill/>
        </p:spPr>
        <p:txBody>
          <a:bodyPr wrap="none" rtlCol="0">
            <a:spAutoFit/>
          </a:bodyPr>
          <a:lstStyle/>
          <a:p>
            <a:r>
              <a:rPr lang="en-US" altLang="zh-CN" dirty="0" smtClean="0"/>
              <a:t>80</a:t>
            </a:r>
            <a:endParaRPr lang="zh-CN" altLang="en-US" dirty="0"/>
          </a:p>
        </p:txBody>
      </p:sp>
      <p:sp>
        <p:nvSpPr>
          <p:cNvPr id="31" name="TextBox 30"/>
          <p:cNvSpPr txBox="1"/>
          <p:nvPr/>
        </p:nvSpPr>
        <p:spPr>
          <a:xfrm>
            <a:off x="1043608" y="1604798"/>
            <a:ext cx="6827510" cy="507831"/>
          </a:xfrm>
          <a:prstGeom prst="rect">
            <a:avLst/>
          </a:prstGeom>
          <a:noFill/>
        </p:spPr>
        <p:txBody>
          <a:bodyPr wrap="none" rtlCol="0">
            <a:spAutoFit/>
          </a:bodyPr>
          <a:lstStyle/>
          <a:p>
            <a:pPr>
              <a:lnSpc>
                <a:spcPct val="150000"/>
              </a:lnSpc>
            </a:pPr>
            <a:r>
              <a:rPr lang="zh-CN" altLang="en-US" dirty="0">
                <a:solidFill>
                  <a:srgbClr val="00339A"/>
                </a:solidFill>
                <a:latin typeface="微软雅黑" pitchFamily="34" charset="-122"/>
                <a:ea typeface="微软雅黑" pitchFamily="34" charset="-122"/>
              </a:rPr>
              <a:t>业务平台登录不上 </a:t>
            </a:r>
            <a:r>
              <a:rPr lang="en-US" altLang="zh-CN" dirty="0">
                <a:solidFill>
                  <a:srgbClr val="00339A"/>
                </a:solidFill>
                <a:latin typeface="微软雅黑" pitchFamily="34" charset="-122"/>
                <a:ea typeface="微软雅黑" pitchFamily="34" charset="-122"/>
              </a:rPr>
              <a:t>       </a:t>
            </a:r>
            <a:r>
              <a:rPr lang="zh-CN" altLang="en-US" dirty="0">
                <a:solidFill>
                  <a:srgbClr val="00339A"/>
                </a:solidFill>
                <a:latin typeface="微软雅黑" pitchFamily="34" charset="-122"/>
                <a:ea typeface="微软雅黑" pitchFamily="34" charset="-122"/>
              </a:rPr>
              <a:t>登陆上点击选项无反应</a:t>
            </a:r>
            <a:r>
              <a:rPr lang="en-US" altLang="zh-CN" dirty="0">
                <a:solidFill>
                  <a:srgbClr val="00339A"/>
                </a:solidFill>
                <a:latin typeface="微软雅黑" pitchFamily="34" charset="-122"/>
                <a:ea typeface="微软雅黑" pitchFamily="34" charset="-122"/>
              </a:rPr>
              <a:t>       </a:t>
            </a:r>
            <a:r>
              <a:rPr lang="zh-CN" altLang="en-US" dirty="0">
                <a:solidFill>
                  <a:srgbClr val="00339A"/>
                </a:solidFill>
                <a:latin typeface="微软雅黑" pitchFamily="34" charset="-122"/>
                <a:ea typeface="微软雅黑" pitchFamily="34" charset="-122"/>
              </a:rPr>
              <a:t>附件无法上传 </a:t>
            </a:r>
            <a:endParaRPr lang="en-US" altLang="zh-CN" dirty="0">
              <a:solidFill>
                <a:srgbClr val="00339A"/>
              </a:solidFill>
              <a:latin typeface="微软雅黑" pitchFamily="34" charset="-122"/>
              <a:ea typeface="微软雅黑" pitchFamily="34" charset="-122"/>
            </a:endParaRPr>
          </a:p>
        </p:txBody>
      </p:sp>
      <p:sp>
        <p:nvSpPr>
          <p:cNvPr id="30"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a:solidFill>
                  <a:srgbClr val="FFFFFF"/>
                </a:solidFill>
                <a:latin typeface="微软雅黑" pitchFamily="34" charset="-122"/>
                <a:ea typeface="微软雅黑" pitchFamily="34" charset="-122"/>
              </a:rPr>
              <a:t>相关业务问答</a:t>
            </a:r>
            <a:r>
              <a:rPr lang="en-US" altLang="zh-CN" sz="2800" b="1" dirty="0" smtClean="0">
                <a:solidFill>
                  <a:srgbClr val="FFFFFF"/>
                </a:solidFill>
                <a:latin typeface="微软雅黑" pitchFamily="34" charset="-122"/>
                <a:ea typeface="微软雅黑" pitchFamily="34" charset="-122"/>
              </a:rPr>
              <a:t>——</a:t>
            </a:r>
            <a:r>
              <a:rPr lang="en-US" altLang="zh-CN" sz="2800" b="1" dirty="0" smtClean="0">
                <a:solidFill>
                  <a:srgbClr val="FFFFFF"/>
                </a:solidFill>
                <a:latin typeface="微软雅黑" pitchFamily="34" charset="-122"/>
                <a:ea typeface="微软雅黑" pitchFamily="34" charset="-122"/>
              </a:rPr>
              <a:t>UKEY</a:t>
            </a:r>
            <a:r>
              <a:rPr lang="zh-CN" altLang="en-US" sz="2800" b="1" dirty="0" smtClean="0">
                <a:solidFill>
                  <a:srgbClr val="FFFFFF"/>
                </a:solidFill>
                <a:latin typeface="微软雅黑" pitchFamily="34" charset="-122"/>
                <a:ea typeface="微软雅黑" pitchFamily="34" charset="-122"/>
              </a:rPr>
              <a:t>使用</a:t>
            </a:r>
            <a:endParaRPr lang="zh-CN" altLang="en-US" sz="2800" dirty="0">
              <a:solidFill>
                <a:schemeClr val="bg1"/>
              </a:solidFill>
              <a:latin typeface="黑体" pitchFamily="49" charset="-122"/>
              <a:ea typeface="黑体" pitchFamily="49" charset="-122"/>
            </a:endParaRPr>
          </a:p>
        </p:txBody>
      </p:sp>
      <p:sp>
        <p:nvSpPr>
          <p:cNvPr id="35" name="矩形 1"/>
          <p:cNvSpPr>
            <a:spLocks noChangeArrowheads="1"/>
          </p:cNvSpPr>
          <p:nvPr/>
        </p:nvSpPr>
        <p:spPr bwMode="auto">
          <a:xfrm>
            <a:off x="539554" y="1052736"/>
            <a:ext cx="8028383" cy="3864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latin typeface="黑体" panose="02010609060101010101" pitchFamily="49" charset="-122"/>
                <a:ea typeface="黑体" panose="02010609060101010101" pitchFamily="49" charset="-122"/>
                <a:sym typeface="Calibri" panose="020F0502020204030204" pitchFamily="34" charset="0"/>
              </a:rPr>
              <a:t>三、</a:t>
            </a:r>
            <a:r>
              <a:rPr lang="en-US" altLang="zh-CN" sz="2000" b="1" dirty="0" smtClean="0">
                <a:latin typeface="黑体" panose="02010609060101010101" pitchFamily="49" charset="-122"/>
                <a:ea typeface="黑体" panose="02010609060101010101" pitchFamily="49" charset="-122"/>
                <a:sym typeface="Calibri" panose="020F0502020204030204" pitchFamily="34" charset="0"/>
              </a:rPr>
              <a:t>u-key</a:t>
            </a:r>
            <a:r>
              <a:rPr lang="zh-CN" altLang="en-US" sz="2000" b="1" dirty="0">
                <a:latin typeface="黑体" panose="02010609060101010101" pitchFamily="49" charset="-122"/>
                <a:ea typeface="黑体" panose="02010609060101010101" pitchFamily="49" charset="-122"/>
                <a:sym typeface="Calibri" panose="020F0502020204030204" pitchFamily="34" charset="0"/>
              </a:rPr>
              <a:t>使用过程中出现问题怎么办？</a:t>
            </a:r>
          </a:p>
        </p:txBody>
      </p:sp>
      <p:sp>
        <p:nvSpPr>
          <p:cNvPr id="36" name="矩形 35"/>
          <p:cNvSpPr/>
          <p:nvPr/>
        </p:nvSpPr>
        <p:spPr>
          <a:xfrm>
            <a:off x="899592" y="2180862"/>
            <a:ext cx="2952328" cy="3046988"/>
          </a:xfrm>
          <a:prstGeom prst="rect">
            <a:avLst/>
          </a:prstGeom>
        </p:spPr>
        <p:txBody>
          <a:bodyPr wrap="square">
            <a:spAutoFit/>
          </a:bodyPr>
          <a:lstStyle/>
          <a:p>
            <a:pPr algn="just">
              <a:lnSpc>
                <a:spcPct val="150000"/>
              </a:lnSpc>
            </a:pPr>
            <a:r>
              <a:rPr lang="zh-CN" altLang="en-US" sz="1600" dirty="0">
                <a:latin typeface="微软雅黑" panose="020B0503020204020204" pitchFamily="34" charset="-122"/>
                <a:ea typeface="微软雅黑" panose="020B0503020204020204" pitchFamily="34" charset="-122"/>
              </a:rPr>
              <a:t>采用以下措施：</a:t>
            </a:r>
            <a:endParaRPr lang="en-US" altLang="zh-CN" sz="1600" dirty="0">
              <a:latin typeface="微软雅黑" panose="020B0503020204020204" pitchFamily="34" charset="-122"/>
              <a:ea typeface="微软雅黑" panose="020B0503020204020204" pitchFamily="34" charset="-122"/>
            </a:endParaRPr>
          </a:p>
          <a:p>
            <a:pPr algn="just">
              <a:lnSpc>
                <a:spcPct val="150000"/>
              </a:lnSpc>
            </a:pP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、下载并使用中国结算安全助手，检测并修复。</a:t>
            </a:r>
            <a:endParaRPr lang="en-US" altLang="zh-CN" sz="1600" dirty="0">
              <a:latin typeface="微软雅黑" panose="020B0503020204020204" pitchFamily="34" charset="-122"/>
              <a:ea typeface="微软雅黑" panose="020B0503020204020204" pitchFamily="34" charset="-122"/>
            </a:endParaRPr>
          </a:p>
          <a:p>
            <a:pPr algn="just">
              <a:lnSpc>
                <a:spcPct val="150000"/>
              </a:lnSpc>
            </a:pP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、调整浏览器兼容性视图（按照</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指南</a:t>
            </a:r>
            <a:r>
              <a:rPr lang="en-US" altLang="zh-CN" sz="1600" dirty="0">
                <a:latin typeface="微软雅黑" panose="020B0503020204020204" pitchFamily="34" charset="-122"/>
                <a:ea typeface="微软雅黑" panose="020B0503020204020204" pitchFamily="34" charset="-122"/>
              </a:rPr>
              <a:t>》19-22</a:t>
            </a:r>
            <a:r>
              <a:rPr lang="zh-CN" altLang="en-US" sz="1600" dirty="0">
                <a:latin typeface="微软雅黑" panose="020B0503020204020204" pitchFamily="34" charset="-122"/>
                <a:ea typeface="微软雅黑" panose="020B0503020204020204" pitchFamily="34" charset="-122"/>
              </a:rPr>
              <a:t>页提示操作）。</a:t>
            </a:r>
            <a:endParaRPr lang="en-US" altLang="zh-CN" sz="1600" dirty="0">
              <a:latin typeface="微软雅黑" panose="020B0503020204020204" pitchFamily="34" charset="-122"/>
              <a:ea typeface="微软雅黑" panose="020B0503020204020204" pitchFamily="34" charset="-122"/>
            </a:endParaRPr>
          </a:p>
          <a:p>
            <a:pPr algn="just">
              <a:lnSpc>
                <a:spcPct val="150000"/>
              </a:lnSpc>
            </a:pP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、如电脑存在升级系统情况，则设置及修复均需重新进行。</a:t>
            </a:r>
          </a:p>
        </p:txBody>
      </p:sp>
      <p:sp>
        <p:nvSpPr>
          <p:cNvPr id="37" name="矩形标注 36"/>
          <p:cNvSpPr/>
          <p:nvPr/>
        </p:nvSpPr>
        <p:spPr bwMode="gray">
          <a:xfrm>
            <a:off x="467544" y="1628800"/>
            <a:ext cx="5976664" cy="3744416"/>
          </a:xfrm>
          <a:prstGeom prst="wedgeRectCallout">
            <a:avLst/>
          </a:prstGeom>
          <a:no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 name="五角星 37"/>
          <p:cNvSpPr/>
          <p:nvPr/>
        </p:nvSpPr>
        <p:spPr bwMode="gray">
          <a:xfrm>
            <a:off x="827584" y="1700808"/>
            <a:ext cx="288032" cy="283472"/>
          </a:xfrm>
          <a:prstGeom prst="star5">
            <a:avLst/>
          </a:prstGeom>
          <a:solidFill>
            <a:srgbClr val="C00000"/>
          </a:solidFill>
          <a:ln w="9525">
            <a:noFill/>
            <a:round/>
            <a:headEnd/>
            <a:tailEnd/>
          </a:ln>
        </p:spPr>
        <p:txBody>
          <a:bodyPr wrap="none" rtlCol="0" anchor="ctr"/>
          <a:lstStyle/>
          <a:p>
            <a:pPr algn="ctr"/>
            <a:endParaRPr lang="zh-CN" altLang="en-US" sz="16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2" name="组合 38"/>
          <p:cNvGrpSpPr/>
          <p:nvPr/>
        </p:nvGrpSpPr>
        <p:grpSpPr>
          <a:xfrm>
            <a:off x="3851921" y="2660915"/>
            <a:ext cx="4536503" cy="3168352"/>
            <a:chOff x="2285984" y="3377687"/>
            <a:chExt cx="4593836" cy="2643206"/>
          </a:xfrm>
        </p:grpSpPr>
        <p:pic>
          <p:nvPicPr>
            <p:cNvPr id="40" name="Picture 2" descr="C:\Users\chinaclear\Desktop\捕获.JPG"/>
            <p:cNvPicPr>
              <a:picLocks noChangeAspect="1" noChangeArrowheads="1"/>
            </p:cNvPicPr>
            <p:nvPr/>
          </p:nvPicPr>
          <p:blipFill>
            <a:blip r:embed="rId3" cstate="print"/>
            <a:srcRect l="7214" t="11905"/>
            <a:stretch>
              <a:fillRect/>
            </a:stretch>
          </p:blipFill>
          <p:spPr bwMode="auto">
            <a:xfrm>
              <a:off x="2285984" y="3377687"/>
              <a:ext cx="4593836" cy="2643206"/>
            </a:xfrm>
            <a:prstGeom prst="rect">
              <a:avLst/>
            </a:prstGeom>
            <a:noFill/>
          </p:spPr>
        </p:pic>
        <p:sp>
          <p:nvSpPr>
            <p:cNvPr id="41" name="矩形 40"/>
            <p:cNvSpPr/>
            <p:nvPr/>
          </p:nvSpPr>
          <p:spPr bwMode="gray">
            <a:xfrm>
              <a:off x="5386882" y="5046792"/>
              <a:ext cx="785818" cy="642942"/>
            </a:xfrm>
            <a:prstGeom prst="rect">
              <a:avLst/>
            </a:prstGeom>
            <a:noFill/>
            <a:ln w="38100">
              <a:solidFill>
                <a:srgbClr val="C00000"/>
              </a:solid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15" name="五角星 14"/>
          <p:cNvSpPr/>
          <p:nvPr/>
        </p:nvSpPr>
        <p:spPr bwMode="gray">
          <a:xfrm>
            <a:off x="3203848" y="1700808"/>
            <a:ext cx="288032" cy="283472"/>
          </a:xfrm>
          <a:prstGeom prst="star5">
            <a:avLst/>
          </a:prstGeom>
          <a:solidFill>
            <a:srgbClr val="C00000"/>
          </a:solidFill>
          <a:ln w="9525">
            <a:noFill/>
            <a:round/>
            <a:headEnd/>
            <a:tailEnd/>
          </a:ln>
        </p:spPr>
        <p:txBody>
          <a:bodyPr wrap="none" rtlCol="0" anchor="ctr"/>
          <a:lstStyle/>
          <a:p>
            <a:pPr algn="ctr"/>
            <a:endParaRPr lang="zh-CN" altLang="en-US" sz="16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 name="五角星 15"/>
          <p:cNvSpPr/>
          <p:nvPr/>
        </p:nvSpPr>
        <p:spPr bwMode="gray">
          <a:xfrm>
            <a:off x="5940152" y="1700808"/>
            <a:ext cx="288032" cy="283472"/>
          </a:xfrm>
          <a:prstGeom prst="star5">
            <a:avLst/>
          </a:prstGeom>
          <a:solidFill>
            <a:srgbClr val="C00000"/>
          </a:solidFill>
          <a:ln w="9525">
            <a:noFill/>
            <a:round/>
            <a:headEnd/>
            <a:tailEnd/>
          </a:ln>
        </p:spPr>
        <p:txBody>
          <a:bodyPr wrap="none" rtlCol="0" anchor="ctr"/>
          <a:lstStyle/>
          <a:p>
            <a:pPr algn="ctr"/>
            <a:endParaRPr lang="zh-CN" altLang="en-US" sz="16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 xmlns:p14="http://schemas.microsoft.com/office/powerpoint/2010/main" val="2693706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6"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extLst>
              <p:ext uri="{D42A27DB-BD31-4B8C-83A1-F6EECF244321}">
                <p14:modId xmlns="" xmlns:p14="http://schemas.microsoft.com/office/powerpoint/2010/main" val="2840059739"/>
              </p:ext>
            </p:extLst>
          </p:nvPr>
        </p:nvGraphicFramePr>
        <p:xfrm>
          <a:off x="1043608" y="2108853"/>
          <a:ext cx="6768752" cy="2664298"/>
        </p:xfrm>
        <a:graphic>
          <a:graphicData uri="http://schemas.openxmlformats.org/drawingml/2006/table">
            <a:tbl>
              <a:tblPr firstRow="1" bandRow="1">
                <a:tableStyleId>{5C22544A-7EE6-4342-B048-85BDC9FD1C3A}</a:tableStyleId>
              </a:tblPr>
              <a:tblGrid>
                <a:gridCol w="2016224">
                  <a:extLst>
                    <a:ext uri="{9D8B030D-6E8A-4147-A177-3AD203B41FA5}">
                      <a16:colId xmlns="" xmlns:a16="http://schemas.microsoft.com/office/drawing/2014/main" val="20000"/>
                    </a:ext>
                  </a:extLst>
                </a:gridCol>
                <a:gridCol w="2088232">
                  <a:extLst>
                    <a:ext uri="{9D8B030D-6E8A-4147-A177-3AD203B41FA5}">
                      <a16:colId xmlns="" xmlns:a16="http://schemas.microsoft.com/office/drawing/2014/main" val="20001"/>
                    </a:ext>
                  </a:extLst>
                </a:gridCol>
                <a:gridCol w="2664296">
                  <a:extLst>
                    <a:ext uri="{9D8B030D-6E8A-4147-A177-3AD203B41FA5}">
                      <a16:colId xmlns="" xmlns:a16="http://schemas.microsoft.com/office/drawing/2014/main" val="20002"/>
                    </a:ext>
                  </a:extLst>
                </a:gridCol>
              </a:tblGrid>
              <a:tr h="659483">
                <a:tc>
                  <a:txBody>
                    <a:bodyPr/>
                    <a:lstStyle/>
                    <a:p>
                      <a:pPr algn="ctr"/>
                      <a:r>
                        <a:rPr lang="zh-CN" altLang="en-US" sz="2100" b="0" dirty="0">
                          <a:solidFill>
                            <a:schemeClr val="tx1"/>
                          </a:solidFill>
                          <a:latin typeface="微软雅黑" pitchFamily="34" charset="-122"/>
                          <a:ea typeface="微软雅黑" pitchFamily="34" charset="-122"/>
                        </a:rPr>
                        <a:t>业务类型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100" b="0" dirty="0">
                          <a:solidFill>
                            <a:schemeClr val="tx1"/>
                          </a:solidFill>
                          <a:latin typeface="微软雅黑" pitchFamily="34" charset="-122"/>
                          <a:ea typeface="微软雅黑" pitchFamily="34" charset="-122"/>
                        </a:rPr>
                        <a:t>业务处理时间</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100" b="0" dirty="0">
                          <a:solidFill>
                            <a:srgbClr val="C00000"/>
                          </a:solidFill>
                          <a:latin typeface="微软雅黑" pitchFamily="34" charset="-122"/>
                          <a:ea typeface="微软雅黑" pitchFamily="34" charset="-122"/>
                        </a:rPr>
                        <a:t>最快</a:t>
                      </a:r>
                      <a:r>
                        <a:rPr lang="zh-CN" altLang="en-US" sz="2100" b="0" dirty="0">
                          <a:solidFill>
                            <a:schemeClr val="tx1"/>
                          </a:solidFill>
                          <a:latin typeface="微软雅黑" pitchFamily="34" charset="-122"/>
                          <a:ea typeface="微软雅黑" pitchFamily="34" charset="-122"/>
                        </a:rPr>
                        <a:t>办理周期</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659483">
                <a:tc>
                  <a:txBody>
                    <a:bodyPr/>
                    <a:lstStyle/>
                    <a:p>
                      <a:pPr algn="ctr"/>
                      <a:r>
                        <a:rPr lang="zh-CN" altLang="en-US" sz="2100" b="0" dirty="0">
                          <a:latin typeface="微软雅黑" pitchFamily="34" charset="-122"/>
                          <a:ea typeface="微软雅黑" pitchFamily="34" charset="-122"/>
                        </a:rPr>
                        <a:t>新增股份登记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0" indent="0" algn="ctr" defTabSz="914400" rtl="0" eaLnBrk="1" fontAlgn="auto" latinLnBrk="0" hangingPunct="1">
                        <a:lnSpc>
                          <a:spcPct val="100000"/>
                        </a:lnSpc>
                        <a:spcBef>
                          <a:spcPts val="0"/>
                        </a:spcBef>
                        <a:spcAft>
                          <a:spcPts val="0"/>
                        </a:spcAft>
                        <a:buClrTx/>
                        <a:buSzTx/>
                        <a:buFontTx/>
                        <a:buNone/>
                        <a:tabLst>
                          <a:tab pos="2157413" algn="l"/>
                        </a:tabLst>
                        <a:defRPr/>
                      </a:pPr>
                      <a:endParaRPr lang="en-US" sz="2100" b="0" kern="100" dirty="0">
                        <a:solidFill>
                          <a:srgbClr val="C00000"/>
                        </a:solidFill>
                        <a:latin typeface="微软雅黑" pitchFamily="34" charset="-122"/>
                        <a:ea typeface="微软雅黑" pitchFamily="34" charset="-122"/>
                        <a:cs typeface="Times New Roman"/>
                      </a:endParaRPr>
                    </a:p>
                    <a:p>
                      <a:pPr marL="0" marR="0" indent="0" algn="ctr" defTabSz="914400" rtl="0" eaLnBrk="1" fontAlgn="auto" latinLnBrk="0" hangingPunct="1">
                        <a:lnSpc>
                          <a:spcPct val="100000"/>
                        </a:lnSpc>
                        <a:spcBef>
                          <a:spcPts val="0"/>
                        </a:spcBef>
                        <a:spcAft>
                          <a:spcPts val="0"/>
                        </a:spcAft>
                        <a:buClrTx/>
                        <a:buSzTx/>
                        <a:buFontTx/>
                        <a:buNone/>
                        <a:tabLst>
                          <a:tab pos="2157413" algn="l"/>
                        </a:tabLst>
                        <a:defRPr/>
                      </a:pPr>
                      <a:endParaRPr lang="en-US" sz="2100" b="0" kern="100" dirty="0">
                        <a:solidFill>
                          <a:srgbClr val="C00000"/>
                        </a:solidFill>
                        <a:latin typeface="微软雅黑" pitchFamily="34" charset="-122"/>
                        <a:ea typeface="微软雅黑" pitchFamily="34" charset="-122"/>
                        <a:cs typeface="Times New Roman"/>
                      </a:endParaRPr>
                    </a:p>
                    <a:p>
                      <a:pPr marL="0" marR="0" indent="0" algn="ctr" defTabSz="914400" rtl="0" eaLnBrk="1" fontAlgn="auto" latinLnBrk="0" hangingPunct="1">
                        <a:lnSpc>
                          <a:spcPct val="100000"/>
                        </a:lnSpc>
                        <a:spcBef>
                          <a:spcPts val="0"/>
                        </a:spcBef>
                        <a:spcAft>
                          <a:spcPts val="0"/>
                        </a:spcAft>
                        <a:buClrTx/>
                        <a:buSzTx/>
                        <a:buFontTx/>
                        <a:buNone/>
                        <a:tabLst>
                          <a:tab pos="2157413" algn="l"/>
                        </a:tabLst>
                        <a:defRPr/>
                      </a:pPr>
                      <a:r>
                        <a:rPr lang="en-US" sz="2100" b="0" kern="100" dirty="0">
                          <a:solidFill>
                            <a:srgbClr val="C00000"/>
                          </a:solidFill>
                          <a:latin typeface="微软雅黑" pitchFamily="34" charset="-122"/>
                          <a:ea typeface="微软雅黑" pitchFamily="34" charset="-122"/>
                          <a:cs typeface="Times New Roman"/>
                        </a:rPr>
                        <a:t>8:30</a:t>
                      </a:r>
                      <a:r>
                        <a:rPr lang="en-US" altLang="zh-CN" sz="2100" b="0" kern="100" dirty="0">
                          <a:solidFill>
                            <a:srgbClr val="C00000"/>
                          </a:solidFill>
                          <a:latin typeface="微软雅黑" pitchFamily="34" charset="-122"/>
                          <a:ea typeface="微软雅黑" pitchFamily="34" charset="-122"/>
                          <a:cs typeface="Times New Roman"/>
                        </a:rPr>
                        <a:t>—</a:t>
                      </a:r>
                      <a:r>
                        <a:rPr lang="en-US" sz="2100" b="0" kern="100" dirty="0">
                          <a:solidFill>
                            <a:srgbClr val="C00000"/>
                          </a:solidFill>
                          <a:latin typeface="微软雅黑" pitchFamily="34" charset="-122"/>
                          <a:ea typeface="微软雅黑" pitchFamily="34" charset="-122"/>
                          <a:cs typeface="Times New Roman"/>
                        </a:rPr>
                        <a:t>15:00</a:t>
                      </a:r>
                      <a:endParaRPr lang="zh-CN" altLang="en-US" sz="2100" b="0" dirty="0">
                        <a:solidFill>
                          <a:srgbClr val="C00000"/>
                        </a:solidFill>
                        <a:latin typeface="微软雅黑" pitchFamily="34" charset="-122"/>
                        <a:ea typeface="微软雅黑" pitchFamily="34" charset="-122"/>
                        <a:cs typeface="宋体"/>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zh-CN" sz="2100" b="0" kern="100" dirty="0">
                          <a:latin typeface="微软雅黑" pitchFamily="34" charset="-122"/>
                          <a:ea typeface="微软雅黑" pitchFamily="34" charset="-122"/>
                          <a:cs typeface="Times New Roman"/>
                        </a:rPr>
                        <a:t>4</a:t>
                      </a:r>
                      <a:r>
                        <a:rPr lang="zh-CN" sz="2100" b="0" kern="100" dirty="0">
                          <a:latin typeface="微软雅黑" pitchFamily="34" charset="-122"/>
                          <a:ea typeface="微软雅黑" pitchFamily="34" charset="-122"/>
                          <a:cs typeface="Times New Roman"/>
                        </a:rPr>
                        <a:t>个工作日</a:t>
                      </a:r>
                      <a:endParaRPr lang="zh-CN" sz="2100" b="0" dirty="0">
                        <a:latin typeface="微软雅黑" pitchFamily="34" charset="-122"/>
                        <a:ea typeface="微软雅黑" pitchFamily="34" charset="-122"/>
                        <a:cs typeface="宋体"/>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659483">
                <a:tc>
                  <a:txBody>
                    <a:bodyPr/>
                    <a:lstStyle/>
                    <a:p>
                      <a:pPr algn="ctr"/>
                      <a:r>
                        <a:rPr lang="zh-CN" altLang="en-US" sz="2100" b="0" dirty="0">
                          <a:latin typeface="微软雅黑" pitchFamily="34" charset="-122"/>
                          <a:ea typeface="微软雅黑" pitchFamily="34" charset="-122"/>
                        </a:rPr>
                        <a:t>限售登记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spcAft>
                          <a:spcPts val="0"/>
                        </a:spcAft>
                      </a:pPr>
                      <a:endParaRPr lang="zh-CN" altLang="en-US" sz="1800" kern="100" dirty="0">
                        <a:solidFill>
                          <a:schemeClr val="tx1"/>
                        </a:solidFill>
                        <a:latin typeface="微软雅黑" pitchFamily="34" charset="-122"/>
                        <a:ea typeface="微软雅黑" pitchFamily="34" charset="-122"/>
                        <a:cs typeface="Times New Roman"/>
                      </a:endParaRPr>
                    </a:p>
                  </a:txBody>
                  <a:tcPr/>
                </a:tc>
                <a:tc>
                  <a:txBody>
                    <a:bodyPr/>
                    <a:lstStyle/>
                    <a:p>
                      <a:pPr algn="ctr">
                        <a:spcAft>
                          <a:spcPts val="0"/>
                        </a:spcAft>
                      </a:pPr>
                      <a:r>
                        <a:rPr lang="en-US" altLang="zh-CN" sz="2100" b="0" kern="100" dirty="0">
                          <a:solidFill>
                            <a:schemeClr val="tx1"/>
                          </a:solidFill>
                          <a:latin typeface="微软雅黑" pitchFamily="34" charset="-122"/>
                          <a:ea typeface="微软雅黑" pitchFamily="34" charset="-122"/>
                          <a:cs typeface="Times New Roman"/>
                        </a:rPr>
                        <a:t>2</a:t>
                      </a:r>
                      <a:r>
                        <a:rPr lang="zh-CN" sz="2100" b="0" kern="100" dirty="0">
                          <a:solidFill>
                            <a:schemeClr val="tx1"/>
                          </a:solidFill>
                          <a:latin typeface="微软雅黑" pitchFamily="34" charset="-122"/>
                          <a:ea typeface="微软雅黑" pitchFamily="34" charset="-122"/>
                          <a:cs typeface="Times New Roman"/>
                        </a:rPr>
                        <a:t>个工作日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685849">
                <a:tc>
                  <a:txBody>
                    <a:bodyPr/>
                    <a:lstStyle/>
                    <a:p>
                      <a:pPr algn="ctr"/>
                      <a:r>
                        <a:rPr lang="zh-CN" altLang="en-US" sz="2100" b="0" dirty="0">
                          <a:latin typeface="微软雅黑" pitchFamily="34" charset="-122"/>
                          <a:ea typeface="微软雅黑" pitchFamily="34" charset="-122"/>
                        </a:rPr>
                        <a:t>解除限售登记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spcAft>
                          <a:spcPts val="0"/>
                        </a:spcAft>
                      </a:pPr>
                      <a:endParaRPr lang="zh-CN" sz="1800" kern="100" dirty="0">
                        <a:solidFill>
                          <a:schemeClr val="tx1"/>
                        </a:solidFill>
                        <a:latin typeface="微软雅黑" pitchFamily="34" charset="-122"/>
                        <a:ea typeface="微软雅黑" pitchFamily="34" charset="-122"/>
                        <a:cs typeface="Times New Roman"/>
                      </a:endParaRPr>
                    </a:p>
                  </a:txBody>
                  <a:tcPr/>
                </a:tc>
                <a:tc>
                  <a:txBody>
                    <a:bodyPr/>
                    <a:lstStyle/>
                    <a:p>
                      <a:pPr algn="ctr">
                        <a:spcAft>
                          <a:spcPts val="0"/>
                        </a:spcAft>
                      </a:pPr>
                      <a:r>
                        <a:rPr lang="en-US" altLang="zh-CN" sz="2100" b="0" kern="100" dirty="0">
                          <a:solidFill>
                            <a:schemeClr val="tx1"/>
                          </a:solidFill>
                          <a:latin typeface="微软雅黑" pitchFamily="34" charset="-122"/>
                          <a:ea typeface="微软雅黑" pitchFamily="34" charset="-122"/>
                          <a:cs typeface="Times New Roman"/>
                        </a:rPr>
                        <a:t>4</a:t>
                      </a:r>
                      <a:r>
                        <a:rPr lang="zh-CN" sz="2100" b="0" kern="100" dirty="0">
                          <a:solidFill>
                            <a:schemeClr val="tx1"/>
                          </a:solidFill>
                          <a:latin typeface="微软雅黑" pitchFamily="34" charset="-122"/>
                          <a:ea typeface="微软雅黑" pitchFamily="34" charset="-122"/>
                          <a:cs typeface="Times New Roman"/>
                        </a:rPr>
                        <a:t>个工作日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sp>
        <p:nvSpPr>
          <p:cNvPr id="13" name="TextBox 12"/>
          <p:cNvSpPr txBox="1"/>
          <p:nvPr/>
        </p:nvSpPr>
        <p:spPr>
          <a:xfrm>
            <a:off x="4429124" y="6429396"/>
            <a:ext cx="441146" cy="369332"/>
          </a:xfrm>
          <a:prstGeom prst="rect">
            <a:avLst/>
          </a:prstGeom>
          <a:noFill/>
        </p:spPr>
        <p:txBody>
          <a:bodyPr wrap="none" rtlCol="0">
            <a:spAutoFit/>
          </a:bodyPr>
          <a:lstStyle/>
          <a:p>
            <a:r>
              <a:rPr lang="en-US" altLang="zh-CN" dirty="0" smtClean="0"/>
              <a:t>81</a:t>
            </a:r>
            <a:endParaRPr lang="zh-CN" altLang="en-US" dirty="0"/>
          </a:p>
        </p:txBody>
      </p:sp>
      <p:sp>
        <p:nvSpPr>
          <p:cNvPr id="15"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a:solidFill>
                  <a:srgbClr val="FFFFFF"/>
                </a:solidFill>
                <a:latin typeface="微软雅黑" pitchFamily="34" charset="-122"/>
                <a:ea typeface="微软雅黑" pitchFamily="34" charset="-122"/>
              </a:rPr>
              <a:t>相关业务问答</a:t>
            </a:r>
            <a:r>
              <a:rPr lang="en-US" altLang="zh-CN" sz="2800" b="1" dirty="0">
                <a:solidFill>
                  <a:srgbClr val="FFFFFF"/>
                </a:solidFill>
                <a:latin typeface="微软雅黑" pitchFamily="34" charset="-122"/>
                <a:ea typeface="微软雅黑" pitchFamily="34" charset="-122"/>
              </a:rPr>
              <a:t>——</a:t>
            </a:r>
            <a:r>
              <a:rPr lang="zh-CN" altLang="en-US" sz="2800" b="1" dirty="0">
                <a:solidFill>
                  <a:srgbClr val="FFFFFF"/>
                </a:solidFill>
                <a:latin typeface="微软雅黑" pitchFamily="34" charset="-122"/>
                <a:ea typeface="微软雅黑" pitchFamily="34" charset="-122"/>
              </a:rPr>
              <a:t>办理周期</a:t>
            </a:r>
            <a:endParaRPr lang="zh-CN" altLang="en-US" sz="2800" dirty="0">
              <a:solidFill>
                <a:schemeClr val="bg1"/>
              </a:solidFill>
              <a:latin typeface="黑体" pitchFamily="49" charset="-122"/>
              <a:ea typeface="黑体" pitchFamily="49" charset="-122"/>
            </a:endParaRPr>
          </a:p>
        </p:txBody>
      </p:sp>
      <p:sp>
        <p:nvSpPr>
          <p:cNvPr id="16" name="矩形 1"/>
          <p:cNvSpPr>
            <a:spLocks noChangeArrowheads="1"/>
          </p:cNvSpPr>
          <p:nvPr/>
        </p:nvSpPr>
        <p:spPr bwMode="auto">
          <a:xfrm>
            <a:off x="539552" y="1049253"/>
            <a:ext cx="8195907" cy="6942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latin typeface="黑体" panose="02010609060101010101" pitchFamily="49" charset="-122"/>
                <a:ea typeface="黑体" panose="02010609060101010101" pitchFamily="49" charset="-122"/>
                <a:sym typeface="Calibri" panose="020F0502020204030204" pitchFamily="34" charset="0"/>
              </a:rPr>
              <a:t>四、业务</a:t>
            </a:r>
            <a:r>
              <a:rPr lang="zh-CN" altLang="en-US" sz="2000" b="1" dirty="0">
                <a:latin typeface="黑体" panose="02010609060101010101" pitchFamily="49" charset="-122"/>
                <a:ea typeface="黑体" panose="02010609060101010101" pitchFamily="49" charset="-122"/>
                <a:sym typeface="Calibri" panose="020F0502020204030204" pitchFamily="34" charset="0"/>
              </a:rPr>
              <a:t>提交到中国结算后，多久可以办完？为什么我公司申请的业务一直没有办理？</a:t>
            </a:r>
            <a:endParaRPr lang="zh-CN" altLang="en-US" sz="2000" b="1" dirty="0">
              <a:latin typeface="黑体" panose="02010609060101010101" pitchFamily="49" charset="-122"/>
              <a:ea typeface="黑体" panose="02010609060101010101" pitchFamily="49" charset="-122"/>
            </a:endParaRPr>
          </a:p>
        </p:txBody>
      </p:sp>
      <p:sp>
        <p:nvSpPr>
          <p:cNvPr id="9" name="TextBox 10"/>
          <p:cNvSpPr txBox="1"/>
          <p:nvPr/>
        </p:nvSpPr>
        <p:spPr>
          <a:xfrm>
            <a:off x="971600" y="4773150"/>
            <a:ext cx="5688632" cy="1200329"/>
          </a:xfrm>
          <a:prstGeom prst="rect">
            <a:avLst/>
          </a:prstGeom>
          <a:noFill/>
        </p:spPr>
        <p:txBody>
          <a:bodyPr wrap="square" rtlCol="0">
            <a:spAutoFit/>
          </a:bodyPr>
          <a:lstStyle/>
          <a:p>
            <a:pPr>
              <a:lnSpc>
                <a:spcPct val="150000"/>
              </a:lnSpc>
            </a:pPr>
            <a:r>
              <a:rPr lang="zh-CN" altLang="en-US" sz="1600" dirty="0">
                <a:latin typeface="微软雅黑" pitchFamily="34" charset="-122"/>
                <a:ea typeface="微软雅黑" pitchFamily="34" charset="-122"/>
              </a:rPr>
              <a:t>  注意：中国结算开始办理业务需满足两个条件：</a:t>
            </a:r>
            <a:endParaRPr lang="en-US" altLang="zh-CN" sz="1600" dirty="0">
              <a:latin typeface="微软雅黑" pitchFamily="34" charset="-122"/>
              <a:ea typeface="微软雅黑" pitchFamily="34" charset="-122"/>
            </a:endParaRPr>
          </a:p>
          <a:p>
            <a:pPr>
              <a:lnSpc>
                <a:spcPct val="150000"/>
              </a:lnSpc>
            </a:pPr>
            <a:r>
              <a:rPr lang="zh-CN" altLang="en-US" sz="1600" dirty="0">
                <a:latin typeface="微软雅黑" pitchFamily="34" charset="-122"/>
                <a:ea typeface="微软雅黑" pitchFamily="34" charset="-122"/>
              </a:rPr>
              <a:t>       </a:t>
            </a:r>
            <a:r>
              <a:rPr lang="en-US" altLang="zh-CN" sz="1600" dirty="0">
                <a:latin typeface="微软雅黑" pitchFamily="34" charset="-122"/>
                <a:ea typeface="微软雅黑" pitchFamily="34" charset="-122"/>
              </a:rPr>
              <a:t>1</a:t>
            </a:r>
            <a:r>
              <a:rPr lang="zh-CN" altLang="en-US" sz="1600" dirty="0">
                <a:latin typeface="微软雅黑" pitchFamily="34" charset="-122"/>
                <a:ea typeface="微软雅黑" pitchFamily="34" charset="-122"/>
              </a:rPr>
              <a:t>、收到股转公司的</a:t>
            </a:r>
            <a:r>
              <a:rPr lang="zh-CN" altLang="en-US" sz="1600" dirty="0">
                <a:solidFill>
                  <a:srgbClr val="CC0018"/>
                </a:solidFill>
                <a:latin typeface="微软雅黑" pitchFamily="34" charset="-122"/>
                <a:ea typeface="微软雅黑" pitchFamily="34" charset="-122"/>
              </a:rPr>
              <a:t>业务函及明细表</a:t>
            </a:r>
            <a:endParaRPr lang="en-US" altLang="zh-CN" sz="1600" dirty="0">
              <a:solidFill>
                <a:srgbClr val="CC0018"/>
              </a:solidFill>
              <a:latin typeface="微软雅黑" pitchFamily="34" charset="-122"/>
              <a:ea typeface="微软雅黑" pitchFamily="34" charset="-122"/>
            </a:endParaRPr>
          </a:p>
          <a:p>
            <a:pPr>
              <a:lnSpc>
                <a:spcPct val="150000"/>
              </a:lnSpc>
            </a:pPr>
            <a:r>
              <a:rPr lang="en-US" altLang="zh-CN" sz="1600" dirty="0">
                <a:latin typeface="微软雅黑" pitchFamily="34" charset="-122"/>
                <a:ea typeface="微软雅黑" pitchFamily="34" charset="-122"/>
              </a:rPr>
              <a:t>       2</a:t>
            </a:r>
            <a:r>
              <a:rPr lang="zh-CN" altLang="en-US" sz="1600" dirty="0">
                <a:latin typeface="微软雅黑" pitchFamily="34" charset="-122"/>
                <a:ea typeface="微软雅黑" pitchFamily="34" charset="-122"/>
              </a:rPr>
              <a:t>、挂牌公司已提交在线申请</a:t>
            </a:r>
            <a:endParaRPr lang="en-US" altLang="zh-CN" sz="1600" dirty="0">
              <a:latin typeface="微软雅黑" pitchFamily="34" charset="-122"/>
              <a:ea typeface="微软雅黑" pitchFamily="34" charset="-122"/>
            </a:endParaRPr>
          </a:p>
        </p:txBody>
      </p:sp>
    </p:spTree>
    <p:extLst>
      <p:ext uri="{BB962C8B-B14F-4D97-AF65-F5344CB8AC3E}">
        <p14:creationId xmlns="" xmlns:p14="http://schemas.microsoft.com/office/powerpoint/2010/main" val="2646180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a:solidFill>
                  <a:srgbClr val="FFFFFF"/>
                </a:solidFill>
                <a:latin typeface="微软雅黑" pitchFamily="34" charset="-122"/>
                <a:ea typeface="微软雅黑" pitchFamily="34" charset="-122"/>
              </a:rPr>
              <a:t>相关业务问答</a:t>
            </a:r>
            <a:r>
              <a:rPr lang="en-US" altLang="zh-CN" sz="2800" b="1" dirty="0">
                <a:solidFill>
                  <a:srgbClr val="FFFFFF"/>
                </a:solidFill>
                <a:latin typeface="微软雅黑" pitchFamily="34" charset="-122"/>
                <a:ea typeface="微软雅黑" pitchFamily="34" charset="-122"/>
              </a:rPr>
              <a:t>——</a:t>
            </a:r>
            <a:r>
              <a:rPr lang="zh-CN" altLang="en-US" sz="2800" b="1" dirty="0">
                <a:solidFill>
                  <a:srgbClr val="FFFFFF"/>
                </a:solidFill>
                <a:latin typeface="微软雅黑" pitchFamily="34" charset="-122"/>
                <a:ea typeface="微软雅黑" pitchFamily="34" charset="-122"/>
              </a:rPr>
              <a:t>股份查询</a:t>
            </a:r>
            <a:endParaRPr lang="zh-CN" altLang="en-US" sz="2800" dirty="0">
              <a:solidFill>
                <a:schemeClr val="bg1"/>
              </a:solidFill>
              <a:latin typeface="黑体" pitchFamily="49" charset="-122"/>
              <a:ea typeface="黑体" pitchFamily="49" charset="-122"/>
            </a:endParaRPr>
          </a:p>
        </p:txBody>
      </p:sp>
      <p:sp>
        <p:nvSpPr>
          <p:cNvPr id="3" name="矩形 1"/>
          <p:cNvSpPr>
            <a:spLocks noChangeArrowheads="1"/>
          </p:cNvSpPr>
          <p:nvPr/>
        </p:nvSpPr>
        <p:spPr bwMode="auto">
          <a:xfrm>
            <a:off x="971600" y="1220755"/>
            <a:ext cx="5812318" cy="3864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latin typeface="黑体" panose="02010609060101010101" pitchFamily="49" charset="-122"/>
                <a:ea typeface="黑体" panose="02010609060101010101" pitchFamily="49" charset="-122"/>
                <a:sym typeface="Calibri" panose="020F0502020204030204" pitchFamily="34" charset="0"/>
              </a:rPr>
              <a:t>五、股份</a:t>
            </a:r>
            <a:r>
              <a:rPr lang="zh-CN" altLang="en-US" sz="2000" b="1" dirty="0">
                <a:latin typeface="黑体" panose="02010609060101010101" pitchFamily="49" charset="-122"/>
                <a:ea typeface="黑体" panose="02010609060101010101" pitchFamily="49" charset="-122"/>
                <a:sym typeface="Calibri" panose="020F0502020204030204" pitchFamily="34" charset="0"/>
              </a:rPr>
              <a:t>登记完成后，股东查不到股份是怎么回事？</a:t>
            </a:r>
          </a:p>
        </p:txBody>
      </p:sp>
      <p:sp>
        <p:nvSpPr>
          <p:cNvPr id="4" name="矩形 3"/>
          <p:cNvSpPr/>
          <p:nvPr/>
        </p:nvSpPr>
        <p:spPr>
          <a:xfrm>
            <a:off x="1619672" y="2084852"/>
            <a:ext cx="6120680" cy="1200329"/>
          </a:xfrm>
          <a:prstGeom prst="rect">
            <a:avLst/>
          </a:prstGeom>
        </p:spPr>
        <p:txBody>
          <a:bodyPr wrap="square">
            <a:spAutoFit/>
          </a:bodyPr>
          <a:lstStyle/>
          <a:p>
            <a:pPr algn="just">
              <a:lnSpc>
                <a:spcPct val="150000"/>
              </a:lnSpc>
            </a:pPr>
            <a:r>
              <a:rPr lang="zh-CN" altLang="en-US" sz="1600" dirty="0">
                <a:latin typeface="微软雅黑" panose="020B0503020204020204" pitchFamily="34" charset="-122"/>
                <a:ea typeface="微软雅黑" panose="020B0503020204020204" pitchFamily="34" charset="-122"/>
              </a:rPr>
              <a:t>答：</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、股东所持股份是限售股</a:t>
            </a:r>
          </a:p>
          <a:p>
            <a:pPr algn="just">
              <a:lnSpc>
                <a:spcPct val="150000"/>
              </a:lnSpc>
            </a:pPr>
            <a:r>
              <a:rPr lang="en-US" altLang="zh-CN" sz="1600" dirty="0">
                <a:latin typeface="微软雅黑" panose="020B0503020204020204" pitchFamily="34" charset="-122"/>
                <a:ea typeface="微软雅黑" panose="020B0503020204020204" pitchFamily="34" charset="-122"/>
              </a:rPr>
              <a:t>       2</a:t>
            </a:r>
            <a:r>
              <a:rPr lang="zh-CN" altLang="en-US" sz="1600" dirty="0">
                <a:latin typeface="微软雅黑" panose="020B0503020204020204" pitchFamily="34" charset="-122"/>
                <a:ea typeface="微软雅黑" panose="020B0503020204020204" pitchFamily="34" charset="-122"/>
              </a:rPr>
              <a:t>、股份托管在</a:t>
            </a:r>
            <a:r>
              <a:rPr lang="en-US" altLang="zh-CN" sz="1600" dirty="0">
                <a:latin typeface="微软雅黑" panose="020B0503020204020204" pitchFamily="34" charset="-122"/>
                <a:ea typeface="微软雅黑" panose="020B0503020204020204" pitchFamily="34" charset="-122"/>
              </a:rPr>
              <a:t>A</a:t>
            </a:r>
            <a:r>
              <a:rPr lang="zh-CN" altLang="en-US" sz="1600" dirty="0">
                <a:latin typeface="微软雅黑" panose="020B0503020204020204" pitchFamily="34" charset="-122"/>
                <a:ea typeface="微软雅黑" panose="020B0503020204020204" pitchFamily="34" charset="-122"/>
              </a:rPr>
              <a:t>券商，股东在</a:t>
            </a:r>
            <a:r>
              <a:rPr lang="en-US" altLang="zh-CN" sz="1600" dirty="0">
                <a:latin typeface="微软雅黑" panose="020B0503020204020204" pitchFamily="34" charset="-122"/>
                <a:ea typeface="微软雅黑" panose="020B0503020204020204" pitchFamily="34" charset="-122"/>
              </a:rPr>
              <a:t>B</a:t>
            </a:r>
            <a:r>
              <a:rPr lang="zh-CN" altLang="en-US" sz="1600" dirty="0">
                <a:latin typeface="微软雅黑" panose="020B0503020204020204" pitchFamily="34" charset="-122"/>
                <a:ea typeface="微软雅黑" panose="020B0503020204020204" pitchFamily="34" charset="-122"/>
              </a:rPr>
              <a:t>券商处查询</a:t>
            </a:r>
          </a:p>
          <a:p>
            <a:pPr algn="just">
              <a:lnSpc>
                <a:spcPct val="150000"/>
              </a:lnSpc>
            </a:pPr>
            <a:r>
              <a:rPr lang="en-US" altLang="zh-CN" sz="1600" dirty="0">
                <a:latin typeface="微软雅黑" panose="020B0503020204020204" pitchFamily="34" charset="-122"/>
                <a:ea typeface="微软雅黑" panose="020B0503020204020204" pitchFamily="34" charset="-122"/>
              </a:rPr>
              <a:t>       3</a:t>
            </a:r>
            <a:r>
              <a:rPr lang="zh-CN" altLang="en-US" sz="1600" dirty="0">
                <a:latin typeface="微软雅黑" panose="020B0503020204020204" pitchFamily="34" charset="-122"/>
                <a:ea typeface="微软雅黑" panose="020B0503020204020204" pitchFamily="34" charset="-122"/>
              </a:rPr>
              <a:t>、股东证券账户未开通新三板权限</a:t>
            </a:r>
          </a:p>
        </p:txBody>
      </p:sp>
      <p:sp>
        <p:nvSpPr>
          <p:cNvPr id="6" name="TextBox 5"/>
          <p:cNvSpPr txBox="1"/>
          <p:nvPr/>
        </p:nvSpPr>
        <p:spPr>
          <a:xfrm>
            <a:off x="4429124" y="6429396"/>
            <a:ext cx="441146" cy="369332"/>
          </a:xfrm>
          <a:prstGeom prst="rect">
            <a:avLst/>
          </a:prstGeom>
          <a:noFill/>
        </p:spPr>
        <p:txBody>
          <a:bodyPr wrap="none" rtlCol="0">
            <a:spAutoFit/>
          </a:bodyPr>
          <a:lstStyle/>
          <a:p>
            <a:r>
              <a:rPr lang="en-US" altLang="zh-CN" dirty="0" smtClean="0"/>
              <a:t>82</a:t>
            </a:r>
            <a:endParaRPr lang="zh-CN" altLang="en-US" dirty="0"/>
          </a:p>
        </p:txBody>
      </p:sp>
    </p:spTree>
    <p:extLst>
      <p:ext uri="{BB962C8B-B14F-4D97-AF65-F5344CB8AC3E}">
        <p14:creationId xmlns="" xmlns:p14="http://schemas.microsoft.com/office/powerpoint/2010/main" val="1186189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srcRect l="58655" t="37953" b="25853"/>
          <a:stretch>
            <a:fillRect/>
          </a:stretch>
        </p:blipFill>
        <p:spPr bwMode="auto">
          <a:xfrm>
            <a:off x="428596" y="1428737"/>
            <a:ext cx="4071396" cy="1841179"/>
          </a:xfrm>
          <a:prstGeom prst="rect">
            <a:avLst/>
          </a:prstGeom>
          <a:noFill/>
          <a:ln w="9525">
            <a:noFill/>
            <a:miter lim="800000"/>
            <a:headEnd/>
            <a:tailEnd/>
          </a:ln>
          <a:effectLst/>
        </p:spPr>
      </p:pic>
      <p:sp>
        <p:nvSpPr>
          <p:cNvPr id="12" name="矩形 11"/>
          <p:cNvSpPr/>
          <p:nvPr/>
        </p:nvSpPr>
        <p:spPr bwMode="gray">
          <a:xfrm>
            <a:off x="1090216" y="1428737"/>
            <a:ext cx="3337768" cy="1784240"/>
          </a:xfrm>
          <a:prstGeom prst="rect">
            <a:avLst/>
          </a:prstGeom>
          <a:noFill/>
          <a:ln w="19050">
            <a:noFill/>
            <a:round/>
            <a:headEnd/>
            <a:tailEnd/>
          </a:ln>
        </p:spPr>
        <p:txBody>
          <a:bodyPr wrap="none" rtlCol="0" anchor="ctr"/>
          <a:lstStyle/>
          <a:p>
            <a:pPr algn="ctr"/>
            <a:endParaRPr lang="zh-CN" altLang="en-US" b="1" dirty="0">
              <a:ln w="12700">
                <a:solidFill>
                  <a:schemeClr val="tx2">
                    <a:satMod val="155000"/>
                  </a:schemeClr>
                </a:solidFill>
                <a:prstDash val="solid"/>
              </a:ln>
              <a:noFill/>
              <a:effectLst>
                <a:outerShdw blurRad="41275" dist="20320" dir="1800000" algn="tl" rotWithShape="0">
                  <a:srgbClr val="000000">
                    <a:alpha val="40000"/>
                  </a:srgbClr>
                </a:outerShdw>
              </a:effectLst>
            </a:endParaRPr>
          </a:p>
        </p:txBody>
      </p:sp>
      <p:sp>
        <p:nvSpPr>
          <p:cNvPr id="21" name="TextBox 20"/>
          <p:cNvSpPr txBox="1"/>
          <p:nvPr/>
        </p:nvSpPr>
        <p:spPr>
          <a:xfrm>
            <a:off x="4750786" y="1892829"/>
            <a:ext cx="4357718" cy="369332"/>
          </a:xfrm>
          <a:prstGeom prst="rect">
            <a:avLst/>
          </a:prstGeom>
          <a:ln/>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dirty="0">
                <a:latin typeface="微软雅黑" panose="020B0503020204020204" pitchFamily="34" charset="-122"/>
                <a:ea typeface="微软雅黑" panose="020B0503020204020204" pitchFamily="34" charset="-122"/>
              </a:rPr>
              <a:t>官网</a:t>
            </a:r>
            <a:r>
              <a:rPr lang="en-US" altLang="zh-CN" dirty="0">
                <a:solidFill>
                  <a:srgbClr val="C00000"/>
                </a:solidFill>
                <a:latin typeface="微软雅黑" panose="020B0503020204020204" pitchFamily="34" charset="-122"/>
                <a:ea typeface="微软雅黑" panose="020B0503020204020204" pitchFamily="34" charset="-122"/>
              </a:rPr>
              <a:t>www.chinaclear.cn</a:t>
            </a:r>
            <a:r>
              <a:rPr lang="zh-CN" altLang="en-US" dirty="0">
                <a:latin typeface="微软雅黑" panose="020B0503020204020204" pitchFamily="34" charset="-122"/>
                <a:ea typeface="微软雅黑" panose="020B0503020204020204" pitchFamily="34" charset="-122"/>
              </a:rPr>
              <a:t>首页右下角</a:t>
            </a:r>
          </a:p>
        </p:txBody>
      </p:sp>
      <p:pic>
        <p:nvPicPr>
          <p:cNvPr id="23" name="Picture 2" descr="176fafdd$1$1523398bd24$Coremail$liuyangwise$163"/>
          <p:cNvPicPr>
            <a:picLocks noChangeAspect="1" noChangeArrowheads="1"/>
          </p:cNvPicPr>
          <p:nvPr/>
        </p:nvPicPr>
        <p:blipFill>
          <a:blip r:embed="rId4" cstate="print"/>
          <a:srcRect/>
          <a:stretch>
            <a:fillRect/>
          </a:stretch>
        </p:blipFill>
        <p:spPr bwMode="auto">
          <a:xfrm>
            <a:off x="1619672" y="3898904"/>
            <a:ext cx="2088232" cy="2000264"/>
          </a:xfrm>
          <a:prstGeom prst="rect">
            <a:avLst/>
          </a:prstGeom>
          <a:noFill/>
          <a:ln w="9525">
            <a:noFill/>
            <a:miter lim="800000"/>
            <a:headEnd/>
            <a:tailEnd/>
          </a:ln>
        </p:spPr>
      </p:pic>
      <p:sp>
        <p:nvSpPr>
          <p:cNvPr id="24" name="TextBox 23"/>
          <p:cNvSpPr txBox="1"/>
          <p:nvPr/>
        </p:nvSpPr>
        <p:spPr>
          <a:xfrm>
            <a:off x="1979712" y="3645024"/>
            <a:ext cx="3000396" cy="338554"/>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微信公众号 </a:t>
            </a:r>
            <a:endParaRPr lang="en-US" altLang="zh-CN" sz="1600" b="1" dirty="0">
              <a:latin typeface="微软雅黑" panose="020B0503020204020204" pitchFamily="34" charset="-122"/>
              <a:ea typeface="微软雅黑" panose="020B0503020204020204" pitchFamily="34" charset="-122"/>
            </a:endParaRPr>
          </a:p>
        </p:txBody>
      </p:sp>
      <p:sp>
        <p:nvSpPr>
          <p:cNvPr id="25" name="矩形 24"/>
          <p:cNvSpPr/>
          <p:nvPr/>
        </p:nvSpPr>
        <p:spPr>
          <a:xfrm>
            <a:off x="1871184" y="5771156"/>
            <a:ext cx="1620957"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新三板股份登记</a:t>
            </a:r>
          </a:p>
        </p:txBody>
      </p:sp>
      <p:pic>
        <p:nvPicPr>
          <p:cNvPr id="6148" name="Picture 4"/>
          <p:cNvPicPr>
            <a:picLocks noChangeAspect="1" noChangeArrowheads="1"/>
          </p:cNvPicPr>
          <p:nvPr/>
        </p:nvPicPr>
        <p:blipFill>
          <a:blip r:embed="rId5" cstate="print"/>
          <a:srcRect/>
          <a:stretch>
            <a:fillRect/>
          </a:stretch>
        </p:blipFill>
        <p:spPr bwMode="auto">
          <a:xfrm>
            <a:off x="4821809" y="3816388"/>
            <a:ext cx="3681438" cy="1984048"/>
          </a:xfrm>
          <a:prstGeom prst="rect">
            <a:avLst/>
          </a:prstGeom>
          <a:noFill/>
          <a:ln w="9525">
            <a:noFill/>
            <a:miter lim="800000"/>
            <a:headEnd/>
            <a:tailEnd/>
          </a:ln>
          <a:effectLst/>
        </p:spPr>
      </p:pic>
      <p:sp>
        <p:nvSpPr>
          <p:cNvPr id="27" name="矩形 26"/>
          <p:cNvSpPr/>
          <p:nvPr/>
        </p:nvSpPr>
        <p:spPr bwMode="gray">
          <a:xfrm>
            <a:off x="6513246" y="5282719"/>
            <a:ext cx="882715" cy="428628"/>
          </a:xfrm>
          <a:prstGeom prst="rect">
            <a:avLst/>
          </a:prstGeom>
          <a:noFill/>
          <a:ln w="19050">
            <a:solidFill>
              <a:srgbClr val="FF0000"/>
            </a:solidFill>
            <a:round/>
            <a:headEnd/>
            <a:tailEnd/>
          </a:ln>
        </p:spPr>
        <p:txBody>
          <a:bodyPr wrap="none" rtlCol="0" anchor="ctr"/>
          <a:lstStyle/>
          <a:p>
            <a:pPr algn="ctr"/>
            <a:endParaRPr lang="zh-CN" altLang="en-US" b="1" dirty="0">
              <a:ln w="12700">
                <a:solidFill>
                  <a:schemeClr val="tx2">
                    <a:satMod val="155000"/>
                  </a:schemeClr>
                </a:solidFill>
                <a:prstDash val="solid"/>
              </a:ln>
              <a:noFill/>
              <a:effectLst>
                <a:outerShdw blurRad="41275" dist="20320" dir="1800000" algn="tl" rotWithShape="0">
                  <a:srgbClr val="000000">
                    <a:alpha val="40000"/>
                  </a:srgbClr>
                </a:outerShdw>
              </a:effectLst>
            </a:endParaRPr>
          </a:p>
        </p:txBody>
      </p:sp>
      <p:sp>
        <p:nvSpPr>
          <p:cNvPr id="29" name="矩形 28"/>
          <p:cNvSpPr/>
          <p:nvPr/>
        </p:nvSpPr>
        <p:spPr>
          <a:xfrm>
            <a:off x="4750790" y="2464333"/>
            <a:ext cx="3765774"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人工客服服务时间：</a:t>
            </a:r>
            <a:r>
              <a:rPr lang="en-US" altLang="zh-CN" dirty="0">
                <a:latin typeface="微软雅黑" panose="020B0503020204020204" pitchFamily="34" charset="-122"/>
                <a:ea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00-16</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00</a:t>
            </a:r>
            <a:endParaRPr lang="zh-CN" altLang="en-US" dirty="0">
              <a:latin typeface="微软雅黑" panose="020B0503020204020204" pitchFamily="34" charset="-122"/>
              <a:ea typeface="微软雅黑" panose="020B0503020204020204" pitchFamily="34" charset="-122"/>
            </a:endParaRPr>
          </a:p>
        </p:txBody>
      </p:sp>
      <p:sp>
        <p:nvSpPr>
          <p:cNvPr id="18" name="椭圆 17"/>
          <p:cNvSpPr/>
          <p:nvPr/>
        </p:nvSpPr>
        <p:spPr bwMode="gray">
          <a:xfrm>
            <a:off x="467544" y="2136278"/>
            <a:ext cx="357222" cy="428628"/>
          </a:xfrm>
          <a:prstGeom prst="ellipse">
            <a:avLst/>
          </a:prstGeom>
          <a:solidFill>
            <a:srgbClr val="C00000"/>
          </a:solidFill>
          <a:ln w="9525">
            <a:noFill/>
            <a:round/>
            <a:headEnd/>
            <a:tailEnd/>
          </a:ln>
        </p:spPr>
        <p:txBody>
          <a:bodyPr wrap="none" rtlCol="0" anchor="ctr"/>
          <a:lstStyle/>
          <a:p>
            <a:pPr algn="ctr"/>
            <a:r>
              <a:rPr lang="en-US" altLang="zh-CN"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1</a:t>
            </a:r>
            <a:endPar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20" name="椭圆 19"/>
          <p:cNvSpPr/>
          <p:nvPr/>
        </p:nvSpPr>
        <p:spPr bwMode="gray">
          <a:xfrm>
            <a:off x="468314" y="4773151"/>
            <a:ext cx="357222" cy="428628"/>
          </a:xfrm>
          <a:prstGeom prst="ellipse">
            <a:avLst/>
          </a:prstGeom>
          <a:solidFill>
            <a:srgbClr val="C00000"/>
          </a:solidFill>
          <a:ln w="9525">
            <a:noFill/>
            <a:round/>
            <a:headEnd/>
            <a:tailEnd/>
          </a:ln>
        </p:spPr>
        <p:txBody>
          <a:bodyPr wrap="none" rtlCol="0" anchor="ctr"/>
          <a:lstStyle/>
          <a:p>
            <a:pPr algn="ctr"/>
            <a:r>
              <a:rPr lang="en-US" altLang="zh-CN"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2</a:t>
            </a:r>
            <a:endPar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cxnSp>
        <p:nvCxnSpPr>
          <p:cNvPr id="3" name="直接连接符 2"/>
          <p:cNvCxnSpPr/>
          <p:nvPr/>
        </p:nvCxnSpPr>
        <p:spPr bwMode="auto">
          <a:xfrm>
            <a:off x="468314" y="3575581"/>
            <a:ext cx="8207374" cy="0"/>
          </a:xfrm>
          <a:prstGeom prst="line">
            <a:avLst/>
          </a:prstGeom>
          <a:gradFill rotWithShape="1">
            <a:gsLst>
              <a:gs pos="0">
                <a:srgbClr val="FF9933"/>
              </a:gs>
              <a:gs pos="100000">
                <a:srgbClr val="FF6600"/>
              </a:gs>
            </a:gsLst>
            <a:lin ang="5400000" scaled="1"/>
          </a:gradFill>
          <a:ln w="19050" cap="flat" cmpd="sng" algn="ctr">
            <a:solidFill>
              <a:srgbClr val="C00000"/>
            </a:solidFill>
            <a:prstDash val="sysDash"/>
            <a:round/>
            <a:headEnd type="none" w="med" len="med"/>
            <a:tailEnd type="none" w="med" len="med"/>
          </a:ln>
        </p:spPr>
      </p:cxnSp>
      <p:cxnSp>
        <p:nvCxnSpPr>
          <p:cNvPr id="26" name="直接连接符 25"/>
          <p:cNvCxnSpPr/>
          <p:nvPr/>
        </p:nvCxnSpPr>
        <p:spPr bwMode="auto">
          <a:xfrm>
            <a:off x="468314" y="6158087"/>
            <a:ext cx="8207374" cy="0"/>
          </a:xfrm>
          <a:prstGeom prst="line">
            <a:avLst/>
          </a:prstGeom>
          <a:gradFill rotWithShape="1">
            <a:gsLst>
              <a:gs pos="0">
                <a:srgbClr val="FF9933"/>
              </a:gs>
              <a:gs pos="100000">
                <a:srgbClr val="FF6600"/>
              </a:gs>
            </a:gsLst>
            <a:lin ang="5400000" scaled="1"/>
          </a:gradFill>
          <a:ln w="19050" cap="flat" cmpd="sng" algn="ctr">
            <a:solidFill>
              <a:srgbClr val="C00000"/>
            </a:solidFill>
            <a:prstDash val="sysDash"/>
            <a:round/>
            <a:headEnd type="none" w="med" len="med"/>
            <a:tailEnd type="none" w="med" len="med"/>
          </a:ln>
        </p:spPr>
      </p:cxnSp>
      <p:sp>
        <p:nvSpPr>
          <p:cNvPr id="19" name="Rectangle 32"/>
          <p:cNvSpPr>
            <a:spLocks noChangeArrowheads="1"/>
          </p:cNvSpPr>
          <p:nvPr/>
        </p:nvSpPr>
        <p:spPr bwMode="auto">
          <a:xfrm>
            <a:off x="531688" y="303312"/>
            <a:ext cx="8432800" cy="533400"/>
          </a:xfrm>
          <a:prstGeom prst="rect">
            <a:avLst/>
          </a:prstGeom>
          <a:noFill/>
          <a:ln w="9525">
            <a:noFill/>
            <a:miter lim="800000"/>
            <a:headEnd/>
            <a:tailEnd/>
          </a:ln>
        </p:spPr>
        <p:txBody>
          <a:bodyPr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a:solidFill>
                  <a:srgbClr val="FFFFFF"/>
                </a:solidFill>
                <a:latin typeface="微软雅黑" pitchFamily="34" charset="-122"/>
                <a:ea typeface="微软雅黑" pitchFamily="34" charset="-122"/>
              </a:rPr>
              <a:t>相关业务问答</a:t>
            </a:r>
            <a:r>
              <a:rPr lang="en-US" altLang="zh-CN" sz="2800" b="1" dirty="0">
                <a:solidFill>
                  <a:srgbClr val="FFFFFF"/>
                </a:solidFill>
                <a:latin typeface="微软雅黑" pitchFamily="34" charset="-122"/>
                <a:ea typeface="微软雅黑" pitchFamily="34" charset="-122"/>
              </a:rPr>
              <a:t>——</a:t>
            </a:r>
            <a:r>
              <a:rPr lang="zh-CN" altLang="en-US" sz="2800" b="1" dirty="0">
                <a:solidFill>
                  <a:srgbClr val="FFFFFF"/>
                </a:solidFill>
                <a:latin typeface="微软雅黑" pitchFamily="34" charset="-122"/>
                <a:ea typeface="微软雅黑" pitchFamily="34" charset="-122"/>
              </a:rPr>
              <a:t>业务咨询方式</a:t>
            </a:r>
            <a:endParaRPr lang="zh-CN" altLang="en-US" sz="2800" dirty="0">
              <a:solidFill>
                <a:schemeClr val="bg1"/>
              </a:solidFill>
              <a:latin typeface="黑体" pitchFamily="49" charset="-122"/>
              <a:ea typeface="黑体" pitchFamily="49" charset="-122"/>
            </a:endParaRPr>
          </a:p>
        </p:txBody>
      </p:sp>
      <p:sp>
        <p:nvSpPr>
          <p:cNvPr id="17" name="TextBox 5"/>
          <p:cNvSpPr txBox="1"/>
          <p:nvPr/>
        </p:nvSpPr>
        <p:spPr>
          <a:xfrm>
            <a:off x="4429124" y="6429396"/>
            <a:ext cx="441146" cy="369332"/>
          </a:xfrm>
          <a:prstGeom prst="rect">
            <a:avLst/>
          </a:prstGeom>
          <a:noFill/>
        </p:spPr>
        <p:txBody>
          <a:bodyPr wrap="none" rtlCol="0">
            <a:spAutoFit/>
          </a:bodyPr>
          <a:lstStyle/>
          <a:p>
            <a:r>
              <a:rPr lang="en-US" altLang="zh-CN" dirty="0" smtClean="0"/>
              <a:t>83</a:t>
            </a:r>
            <a:endParaRPr lang="zh-CN" altLang="en-US" dirty="0"/>
          </a:p>
        </p:txBody>
      </p:sp>
      <p:sp>
        <p:nvSpPr>
          <p:cNvPr id="28" name="矩形 1"/>
          <p:cNvSpPr>
            <a:spLocks noChangeArrowheads="1"/>
          </p:cNvSpPr>
          <p:nvPr/>
        </p:nvSpPr>
        <p:spPr bwMode="auto">
          <a:xfrm>
            <a:off x="539552" y="908720"/>
            <a:ext cx="5812318" cy="3864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77923" tIns="38962" rIns="77923" bIns="3896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latin typeface="黑体" panose="02010609060101010101" pitchFamily="49" charset="-122"/>
                <a:ea typeface="黑体" panose="02010609060101010101" pitchFamily="49" charset="-122"/>
                <a:sym typeface="Calibri" panose="020F0502020204030204" pitchFamily="34" charset="0"/>
              </a:rPr>
              <a:t>六、怎么联系中国结算？</a:t>
            </a:r>
            <a:endParaRPr lang="zh-CN" altLang="en-US" sz="2000" b="1" dirty="0">
              <a:latin typeface="黑体" panose="02010609060101010101" pitchFamily="49" charset="-122"/>
              <a:ea typeface="黑体" panose="02010609060101010101" pitchFamily="49" charset="-122"/>
              <a:sym typeface="Calibri" panose="020F0502020204030204" pitchFamily="34" charset="0"/>
            </a:endParaRPr>
          </a:p>
        </p:txBody>
      </p:sp>
    </p:spTree>
    <p:extLst>
      <p:ext uri="{BB962C8B-B14F-4D97-AF65-F5344CB8AC3E}">
        <p14:creationId xmlns="" xmlns:p14="http://schemas.microsoft.com/office/powerpoint/2010/main" val="2092655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fade">
                                      <p:cBhvr>
                                        <p:cTn id="12" dur="1000"/>
                                        <p:tgtEl>
                                          <p:spTgt spid="1027"/>
                                        </p:tgtEl>
                                      </p:cBhvr>
                                    </p:animEffect>
                                    <p:anim calcmode="lin" valueType="num">
                                      <p:cBhvr>
                                        <p:cTn id="13" dur="1000" fill="hold"/>
                                        <p:tgtEl>
                                          <p:spTgt spid="1027"/>
                                        </p:tgtEl>
                                        <p:attrNameLst>
                                          <p:attrName>ppt_x</p:attrName>
                                        </p:attrNameLst>
                                      </p:cBhvr>
                                      <p:tavLst>
                                        <p:tav tm="0">
                                          <p:val>
                                            <p:strVal val="#ppt_x"/>
                                          </p:val>
                                        </p:tav>
                                        <p:tav tm="100000">
                                          <p:val>
                                            <p:strVal val="#ppt_x"/>
                                          </p:val>
                                        </p:tav>
                                      </p:tavLst>
                                    </p:anim>
                                    <p:anim calcmode="lin" valueType="num">
                                      <p:cBhvr>
                                        <p:cTn id="14" dur="1000" fill="hold"/>
                                        <p:tgtEl>
                                          <p:spTgt spid="102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1000"/>
                                        <p:tgtEl>
                                          <p:spTgt spid="20"/>
                                        </p:tgtEl>
                                      </p:cBhvr>
                                    </p:animEffect>
                                    <p:anim calcmode="lin" valueType="num">
                                      <p:cBhvr>
                                        <p:cTn id="35" dur="1000" fill="hold"/>
                                        <p:tgtEl>
                                          <p:spTgt spid="20"/>
                                        </p:tgtEl>
                                        <p:attrNameLst>
                                          <p:attrName>ppt_x</p:attrName>
                                        </p:attrNameLst>
                                      </p:cBhvr>
                                      <p:tavLst>
                                        <p:tav tm="0">
                                          <p:val>
                                            <p:strVal val="#ppt_x"/>
                                          </p:val>
                                        </p:tav>
                                        <p:tav tm="100000">
                                          <p:val>
                                            <p:strVal val="#ppt_x"/>
                                          </p:val>
                                        </p:tav>
                                      </p:tavLst>
                                    </p:anim>
                                    <p:anim calcmode="lin" valueType="num">
                                      <p:cBhvr>
                                        <p:cTn id="36" dur="1000" fill="hold"/>
                                        <p:tgtEl>
                                          <p:spTgt spid="20"/>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anim calcmode="lin" valueType="num">
                                      <p:cBhvr>
                                        <p:cTn id="40" dur="1000" fill="hold"/>
                                        <p:tgtEl>
                                          <p:spTgt spid="23"/>
                                        </p:tgtEl>
                                        <p:attrNameLst>
                                          <p:attrName>ppt_x</p:attrName>
                                        </p:attrNameLst>
                                      </p:cBhvr>
                                      <p:tavLst>
                                        <p:tav tm="0">
                                          <p:val>
                                            <p:strVal val="#ppt_x"/>
                                          </p:val>
                                        </p:tav>
                                        <p:tav tm="100000">
                                          <p:val>
                                            <p:strVal val="#ppt_x"/>
                                          </p:val>
                                        </p:tav>
                                      </p:tavLst>
                                    </p:anim>
                                    <p:anim calcmode="lin" valueType="num">
                                      <p:cBhvr>
                                        <p:cTn id="41" dur="1000" fill="hold"/>
                                        <p:tgtEl>
                                          <p:spTgt spid="2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6148"/>
                                        </p:tgtEl>
                                        <p:attrNameLst>
                                          <p:attrName>style.visibility</p:attrName>
                                        </p:attrNameLst>
                                      </p:cBhvr>
                                      <p:to>
                                        <p:strVal val="visible"/>
                                      </p:to>
                                    </p:set>
                                    <p:animEffect transition="in" filter="fade">
                                      <p:cBhvr>
                                        <p:cTn id="44" dur="1000"/>
                                        <p:tgtEl>
                                          <p:spTgt spid="6148"/>
                                        </p:tgtEl>
                                      </p:cBhvr>
                                    </p:animEffect>
                                    <p:anim calcmode="lin" valueType="num">
                                      <p:cBhvr>
                                        <p:cTn id="45" dur="1000" fill="hold"/>
                                        <p:tgtEl>
                                          <p:spTgt spid="6148"/>
                                        </p:tgtEl>
                                        <p:attrNameLst>
                                          <p:attrName>ppt_x</p:attrName>
                                        </p:attrNameLst>
                                      </p:cBhvr>
                                      <p:tavLst>
                                        <p:tav tm="0">
                                          <p:val>
                                            <p:strVal val="#ppt_x"/>
                                          </p:val>
                                        </p:tav>
                                        <p:tav tm="100000">
                                          <p:val>
                                            <p:strVal val="#ppt_x"/>
                                          </p:val>
                                        </p:tav>
                                      </p:tavLst>
                                    </p:anim>
                                    <p:anim calcmode="lin" valueType="num">
                                      <p:cBhvr>
                                        <p:cTn id="46" dur="1000" fill="hold"/>
                                        <p:tgtEl>
                                          <p:spTgt spid="614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1000"/>
                                        <p:tgtEl>
                                          <p:spTgt spid="25"/>
                                        </p:tgtEl>
                                      </p:cBhvr>
                                    </p:animEffect>
                                    <p:anim calcmode="lin" valueType="num">
                                      <p:cBhvr>
                                        <p:cTn id="55" dur="1000" fill="hold"/>
                                        <p:tgtEl>
                                          <p:spTgt spid="25"/>
                                        </p:tgtEl>
                                        <p:attrNameLst>
                                          <p:attrName>ppt_x</p:attrName>
                                        </p:attrNameLst>
                                      </p:cBhvr>
                                      <p:tavLst>
                                        <p:tav tm="0">
                                          <p:val>
                                            <p:strVal val="#ppt_x"/>
                                          </p:val>
                                        </p:tav>
                                        <p:tav tm="100000">
                                          <p:val>
                                            <p:strVal val="#ppt_x"/>
                                          </p:val>
                                        </p:tav>
                                      </p:tavLst>
                                    </p:anim>
                                    <p:anim calcmode="lin" valueType="num">
                                      <p:cBhvr>
                                        <p:cTn id="56" dur="1000" fill="hold"/>
                                        <p:tgtEl>
                                          <p:spTgt spid="25"/>
                                        </p:tgtEl>
                                        <p:attrNameLst>
                                          <p:attrName>ppt_y</p:attrName>
                                        </p:attrNameLst>
                                      </p:cBhvr>
                                      <p:tavLst>
                                        <p:tav tm="0">
                                          <p:val>
                                            <p:strVal val="#ppt_y+.1"/>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fill="hold"/>
                                        <p:tgtEl>
                                          <p:spTgt spid="27"/>
                                        </p:tgtEl>
                                        <p:attrNameLst>
                                          <p:attrName>ppt_x</p:attrName>
                                        </p:attrNameLst>
                                      </p:cBhvr>
                                      <p:tavLst>
                                        <p:tav tm="0">
                                          <p:val>
                                            <p:strVal val="#ppt_x"/>
                                          </p:val>
                                        </p:tav>
                                        <p:tav tm="100000">
                                          <p:val>
                                            <p:strVal val="#ppt_x"/>
                                          </p:val>
                                        </p:tav>
                                      </p:tavLst>
                                    </p:anim>
                                    <p:anim calcmode="lin" valueType="num">
                                      <p:cBhvr additive="base">
                                        <p:cTn id="60" dur="500" fill="hold"/>
                                        <p:tgtEl>
                                          <p:spTgt spid="27"/>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ppt_x"/>
                                          </p:val>
                                        </p:tav>
                                        <p:tav tm="100000">
                                          <p:val>
                                            <p:strVal val="#ppt_x"/>
                                          </p:val>
                                        </p:tav>
                                      </p:tavLst>
                                    </p:anim>
                                    <p:anim calcmode="lin" valueType="num">
                                      <p:cBhvr additive="base">
                                        <p:cTn id="6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p:bldP spid="25" grpId="0"/>
      <p:bldP spid="27" grpId="0" animBg="1"/>
      <p:bldP spid="29" grpId="0"/>
      <p:bldP spid="18" grpId="0" animBg="1"/>
      <p:bldP spid="20"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cstate="print"/>
          <a:srcRect/>
          <a:stretch>
            <a:fillRect/>
          </a:stretch>
        </p:blipFill>
        <p:spPr bwMode="auto">
          <a:xfrm>
            <a:off x="0" y="1916113"/>
            <a:ext cx="9144000" cy="1144587"/>
          </a:xfrm>
          <a:prstGeom prst="rect">
            <a:avLst/>
          </a:prstGeom>
          <a:noFill/>
          <a:ln w="9525">
            <a:noFill/>
            <a:miter lim="800000"/>
            <a:headEnd/>
            <a:tailEnd/>
          </a:ln>
        </p:spPr>
      </p:pic>
      <p:sp>
        <p:nvSpPr>
          <p:cNvPr id="46086" name="Text Box 6"/>
          <p:cNvSpPr txBox="1">
            <a:spLocks noChangeArrowheads="1"/>
          </p:cNvSpPr>
          <p:nvPr/>
        </p:nvSpPr>
        <p:spPr bwMode="auto">
          <a:xfrm>
            <a:off x="989012" y="3402549"/>
            <a:ext cx="6357938" cy="1588127"/>
          </a:xfrm>
          <a:prstGeom prst="rect">
            <a:avLst/>
          </a:prstGeom>
          <a:noFill/>
          <a:ln w="9525">
            <a:noFill/>
            <a:miter lim="800000"/>
            <a:headEnd/>
            <a:tailEnd/>
          </a:ln>
        </p:spPr>
        <p:txBody>
          <a:bodyPr>
            <a:spAutoFit/>
          </a:bodyPr>
          <a:lstStyle/>
          <a:p>
            <a:pPr algn="l" rtl="0" fontAlgn="base">
              <a:lnSpc>
                <a:spcPct val="120000"/>
              </a:lnSpc>
              <a:spcBef>
                <a:spcPct val="0"/>
              </a:spcBef>
              <a:spcAft>
                <a:spcPct val="0"/>
              </a:spcAft>
            </a:pPr>
            <a:r>
              <a:rPr lang="zh-CN" altLang="en-US" kern="1200" dirty="0">
                <a:latin typeface="黑体" pitchFamily="49" charset="-122"/>
                <a:ea typeface="黑体" pitchFamily="49" charset="-122"/>
                <a:cs typeface="方正兰亭黑简体"/>
              </a:rPr>
              <a:t>中国证券登记结算有限责任公司北京分公司</a:t>
            </a:r>
            <a:endParaRPr lang="en-US" altLang="zh-CN" kern="1200" dirty="0">
              <a:latin typeface="黑体" pitchFamily="49" charset="-122"/>
              <a:ea typeface="黑体" pitchFamily="49" charset="-122"/>
              <a:cs typeface="方正兰亭黑简体"/>
            </a:endParaRPr>
          </a:p>
          <a:p>
            <a:pPr algn="l" rtl="0" fontAlgn="base">
              <a:lnSpc>
                <a:spcPct val="150000"/>
              </a:lnSpc>
              <a:spcBef>
                <a:spcPct val="0"/>
              </a:spcBef>
              <a:spcAft>
                <a:spcPct val="0"/>
              </a:spcAft>
            </a:pPr>
            <a:r>
              <a:rPr lang="zh-CN" altLang="en-US" kern="1200" dirty="0">
                <a:latin typeface="黑体" pitchFamily="49" charset="-122"/>
                <a:ea typeface="黑体" pitchFamily="49" charset="-122"/>
                <a:cs typeface="方正兰亭黑简体"/>
              </a:rPr>
              <a:t>北京分公司地址：北京市西城区金融大街</a:t>
            </a:r>
            <a:r>
              <a:rPr lang="en-US" altLang="zh-CN" kern="1200" dirty="0">
                <a:latin typeface="黑体" pitchFamily="49" charset="-122"/>
                <a:ea typeface="黑体" pitchFamily="49" charset="-122"/>
                <a:cs typeface="方正兰亭黑简体"/>
              </a:rPr>
              <a:t>26</a:t>
            </a:r>
            <a:r>
              <a:rPr lang="zh-CN" altLang="en-US" kern="1200" dirty="0">
                <a:latin typeface="黑体" pitchFamily="49" charset="-122"/>
                <a:ea typeface="黑体" pitchFamily="49" charset="-122"/>
                <a:cs typeface="方正兰亭黑简体"/>
              </a:rPr>
              <a:t>号金阳大厦</a:t>
            </a:r>
            <a:r>
              <a:rPr lang="en-US" altLang="zh-CN" kern="1200" dirty="0">
                <a:latin typeface="黑体" pitchFamily="49" charset="-122"/>
                <a:ea typeface="黑体" pitchFamily="49" charset="-122"/>
                <a:cs typeface="方正兰亭黑简体"/>
              </a:rPr>
              <a:t>5</a:t>
            </a:r>
            <a:r>
              <a:rPr lang="zh-CN" altLang="en-US" kern="1200" dirty="0" smtClean="0">
                <a:latin typeface="黑体" pitchFamily="49" charset="-122"/>
                <a:ea typeface="黑体" pitchFamily="49" charset="-122"/>
                <a:cs typeface="方正兰亭黑简体"/>
              </a:rPr>
              <a:t>层</a:t>
            </a:r>
            <a:endParaRPr lang="en-US" altLang="zh-CN" kern="1200" dirty="0" smtClean="0">
              <a:latin typeface="黑体" pitchFamily="49" charset="-122"/>
              <a:ea typeface="黑体" pitchFamily="49" charset="-122"/>
              <a:cs typeface="方正兰亭黑简体"/>
            </a:endParaRPr>
          </a:p>
          <a:p>
            <a:pPr algn="l" rtl="0" fontAlgn="base">
              <a:lnSpc>
                <a:spcPct val="150000"/>
              </a:lnSpc>
              <a:spcBef>
                <a:spcPct val="0"/>
              </a:spcBef>
              <a:spcAft>
                <a:spcPct val="0"/>
              </a:spcAft>
            </a:pPr>
            <a:r>
              <a:rPr lang="zh-CN" altLang="en-US" dirty="0" smtClean="0">
                <a:latin typeface="黑体" pitchFamily="49" charset="-122"/>
                <a:ea typeface="黑体" pitchFamily="49" charset="-122"/>
                <a:cs typeface="方正兰亭黑简体"/>
              </a:rPr>
              <a:t>北京分公司营业厅：金融大街</a:t>
            </a:r>
            <a:r>
              <a:rPr lang="en-US" altLang="zh-CN" dirty="0" smtClean="0">
                <a:latin typeface="黑体" pitchFamily="49" charset="-122"/>
                <a:ea typeface="黑体" pitchFamily="49" charset="-122"/>
                <a:cs typeface="方正兰亭黑简体"/>
              </a:rPr>
              <a:t>27</a:t>
            </a:r>
            <a:r>
              <a:rPr lang="zh-CN" altLang="en-US" dirty="0" smtClean="0">
                <a:latin typeface="黑体" pitchFamily="49" charset="-122"/>
                <a:ea typeface="黑体" pitchFamily="49" charset="-122"/>
                <a:cs typeface="方正兰亭黑简体"/>
              </a:rPr>
              <a:t>号投资广场</a:t>
            </a:r>
            <a:r>
              <a:rPr lang="en-US" altLang="zh-CN" dirty="0" smtClean="0">
                <a:latin typeface="黑体" pitchFamily="49" charset="-122"/>
                <a:ea typeface="黑体" pitchFamily="49" charset="-122"/>
                <a:cs typeface="方正兰亭黑简体"/>
              </a:rPr>
              <a:t>B</a:t>
            </a:r>
            <a:r>
              <a:rPr lang="zh-CN" altLang="en-US" dirty="0" smtClean="0">
                <a:latin typeface="黑体" pitchFamily="49" charset="-122"/>
                <a:ea typeface="黑体" pitchFamily="49" charset="-122"/>
                <a:cs typeface="方正兰亭黑简体"/>
              </a:rPr>
              <a:t>座</a:t>
            </a:r>
            <a:r>
              <a:rPr lang="en-US" altLang="zh-CN" dirty="0" smtClean="0">
                <a:latin typeface="黑体" pitchFamily="49" charset="-122"/>
                <a:ea typeface="黑体" pitchFamily="49" charset="-122"/>
                <a:cs typeface="方正兰亭黑简体"/>
              </a:rPr>
              <a:t>23</a:t>
            </a:r>
            <a:r>
              <a:rPr lang="zh-CN" altLang="en-US" dirty="0" smtClean="0">
                <a:latin typeface="黑体" pitchFamily="49" charset="-122"/>
                <a:ea typeface="黑体" pitchFamily="49" charset="-122"/>
                <a:cs typeface="方正兰亭黑简体"/>
              </a:rPr>
              <a:t>层</a:t>
            </a:r>
            <a:endParaRPr lang="zh-CN" altLang="en-US" kern="1200" dirty="0">
              <a:latin typeface="黑体" pitchFamily="49" charset="-122"/>
              <a:ea typeface="黑体" pitchFamily="49" charset="-122"/>
              <a:cs typeface="方正兰亭黑简体"/>
            </a:endParaRPr>
          </a:p>
          <a:p>
            <a:pPr algn="l" rtl="0" fontAlgn="base">
              <a:lnSpc>
                <a:spcPct val="120000"/>
              </a:lnSpc>
              <a:spcBef>
                <a:spcPct val="0"/>
              </a:spcBef>
              <a:spcAft>
                <a:spcPct val="0"/>
              </a:spcAft>
            </a:pPr>
            <a:r>
              <a:rPr lang="zh-CN" altLang="en-US" kern="1200" dirty="0">
                <a:latin typeface="黑体" pitchFamily="49" charset="-122"/>
                <a:ea typeface="黑体" pitchFamily="49" charset="-122"/>
                <a:cs typeface="方正兰亭黑简体"/>
              </a:rPr>
              <a:t>服务热线：</a:t>
            </a:r>
            <a:r>
              <a:rPr lang="en-US" altLang="zh-CN" kern="1200" dirty="0">
                <a:latin typeface="黑体" pitchFamily="49" charset="-122"/>
                <a:ea typeface="黑体" pitchFamily="49" charset="-122"/>
                <a:cs typeface="方正兰亭黑简体"/>
              </a:rPr>
              <a:t>4008-058-058</a:t>
            </a:r>
          </a:p>
        </p:txBody>
      </p:sp>
    </p:spTree>
    <p:extLst>
      <p:ext uri="{BB962C8B-B14F-4D97-AF65-F5344CB8AC3E}">
        <p14:creationId xmlns="" xmlns:p14="http://schemas.microsoft.com/office/powerpoint/2010/main" val="364335962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cstate="print"/>
          <a:srcRect l="8453" r="8453"/>
          <a:stretch>
            <a:fillRect/>
          </a:stretch>
        </p:blipFill>
        <p:spPr>
          <a:xfrm>
            <a:off x="0" y="1868489"/>
            <a:ext cx="3016250" cy="2725737"/>
          </a:xfrm>
        </p:spPr>
      </p:pic>
      <p:sp>
        <p:nvSpPr>
          <p:cNvPr id="12294" name="标题 3"/>
          <p:cNvSpPr>
            <a:spLocks noGrp="1"/>
          </p:cNvSpPr>
          <p:nvPr>
            <p:ph type="title"/>
          </p:nvPr>
        </p:nvSpPr>
        <p:spPr>
          <a:xfrm>
            <a:off x="3252342" y="1785928"/>
            <a:ext cx="6072187" cy="2714625"/>
          </a:xfrm>
        </p:spPr>
        <p:txBody>
          <a:bodyPr>
            <a:normAutofit/>
          </a:bodyPr>
          <a:lstStyle/>
          <a:p>
            <a:pPr algn="ctr" eaLnBrk="1" hangingPunct="1"/>
            <a:r>
              <a:rPr lang="en-US" altLang="zh-CN" sz="3200" b="1" dirty="0">
                <a:solidFill>
                  <a:srgbClr val="FFFFFF"/>
                </a:solidFill>
                <a:latin typeface="微软雅黑" panose="020B0503020204020204" pitchFamily="34" charset="-122"/>
                <a:ea typeface="微软雅黑" panose="020B0503020204020204" pitchFamily="34" charset="-122"/>
              </a:rPr>
              <a:t/>
            </a:r>
            <a:br>
              <a:rPr lang="en-US" altLang="zh-CN" sz="3200" b="1" dirty="0">
                <a:solidFill>
                  <a:srgbClr val="FFFFFF"/>
                </a:solidFill>
                <a:latin typeface="微软雅黑" panose="020B0503020204020204" pitchFamily="34" charset="-122"/>
                <a:ea typeface="微软雅黑" panose="020B0503020204020204" pitchFamily="34" charset="-122"/>
              </a:rPr>
            </a:br>
            <a:r>
              <a:rPr lang="zh-CN" altLang="en-US" sz="3200" b="1" dirty="0">
                <a:solidFill>
                  <a:srgbClr val="FFFFFF"/>
                </a:solidFill>
                <a:latin typeface="微软雅黑" panose="020B0503020204020204" pitchFamily="34" charset="-122"/>
                <a:ea typeface="微软雅黑" panose="020B0503020204020204" pitchFamily="34" charset="-122"/>
              </a:rPr>
              <a:t>第二章 业务办理流程</a:t>
            </a:r>
          </a:p>
        </p:txBody>
      </p:sp>
      <p:sp>
        <p:nvSpPr>
          <p:cNvPr id="5" name="文本占位符 4"/>
          <p:cNvSpPr>
            <a:spLocks noGrp="1"/>
          </p:cNvSpPr>
          <p:nvPr>
            <p:ph type="body" idx="1"/>
          </p:nvPr>
        </p:nvSpPr>
        <p:spPr/>
        <p:txBody>
          <a:bodyPr/>
          <a:lstStyle/>
          <a:p>
            <a:r>
              <a:rPr lang="en-US" altLang="zh-CN" dirty="0"/>
              <a:t> </a:t>
            </a:r>
            <a:endParaRPr lang="zh-CN" altLang="en-US" dirty="0"/>
          </a:p>
        </p:txBody>
      </p:sp>
    </p:spTree>
    <p:extLst>
      <p:ext uri="{BB962C8B-B14F-4D97-AF65-F5344CB8AC3E}">
        <p14:creationId xmlns="" xmlns:p14="http://schemas.microsoft.com/office/powerpoint/2010/main" val="2705382203"/>
      </p:ext>
    </p:extLst>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2525</TotalTime>
  <Words>4130</Words>
  <Application>Microsoft Office PowerPoint</Application>
  <PresentationFormat>全屏显示(4:3)</PresentationFormat>
  <Paragraphs>891</Paragraphs>
  <Slides>84</Slides>
  <Notes>31</Notes>
  <HiddenSlides>0</HiddenSlides>
  <MMClips>0</MMClips>
  <ScaleCrop>false</ScaleCrop>
  <HeadingPairs>
    <vt:vector size="4" baseType="variant">
      <vt:variant>
        <vt:lpstr>主题</vt:lpstr>
      </vt:variant>
      <vt:variant>
        <vt:i4>2</vt:i4>
      </vt:variant>
      <vt:variant>
        <vt:lpstr>幻灯片标题</vt:lpstr>
      </vt:variant>
      <vt:variant>
        <vt:i4>84</vt:i4>
      </vt:variant>
    </vt:vector>
  </HeadingPairs>
  <TitlesOfParts>
    <vt:vector size="86" baseType="lpstr">
      <vt:lpstr>默认设计模板</vt:lpstr>
      <vt:lpstr>1_默认设计模板</vt:lpstr>
      <vt:lpstr>幻灯片 1</vt:lpstr>
      <vt:lpstr>幻灯片 2</vt:lpstr>
      <vt:lpstr> 第一章 股份登记概述</vt:lpstr>
      <vt:lpstr>幻灯片 4</vt:lpstr>
      <vt:lpstr>幻灯片 5</vt:lpstr>
      <vt:lpstr>幻灯片 6</vt:lpstr>
      <vt:lpstr>幻灯片 7</vt:lpstr>
      <vt:lpstr>幻灯片 8</vt:lpstr>
      <vt:lpstr> 第二章 业务办理流程</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 第三章 常见问题汇总</vt:lpstr>
      <vt:lpstr>幻灯片 77</vt:lpstr>
      <vt:lpstr>幻灯片 78</vt:lpstr>
      <vt:lpstr>幻灯片 79</vt:lpstr>
      <vt:lpstr>幻灯片 80</vt:lpstr>
      <vt:lpstr>幻灯片 81</vt:lpstr>
      <vt:lpstr>幻灯片 82</vt:lpstr>
      <vt:lpstr>幻灯片 83</vt:lpstr>
      <vt:lpstr>幻灯片 84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CN=潘挺强/OU=发行人业务部/OU=北京分公司/O=ChinaClear</dc:creator>
  <cp:lastModifiedBy>CN=潘挺强/OU=发行人业务部/OU=北京分公司/O=ChinaClear</cp:lastModifiedBy>
  <cp:revision>104</cp:revision>
  <dcterms:created xsi:type="dcterms:W3CDTF">2018-05-24T11:49:25Z</dcterms:created>
  <dcterms:modified xsi:type="dcterms:W3CDTF">2018-05-31T13:24:39Z</dcterms:modified>
</cp:coreProperties>
</file>